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53B0CF-A46F-4460-9C41-25D03DACBC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2C3E36-3EF4-4B0B-887B-7C06A0A4FD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F77D00-159E-48E9-9321-A73E8E31A7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F62E0E-89C5-4DB5-B790-92F0233E04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1D63FF-0653-4BBF-9B71-B50DBCE5A2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7B3CB9-7152-4993-8AB3-2617579357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6C769C-BECC-459B-96C8-7D067CA067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9A7934-BF8E-4D09-89A3-AD060E667A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DCBE58-B63E-41F0-8329-94569AEECA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0E2FEE-5691-470B-BCBF-7FF4A0490C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E69719-6E87-44D1-B756-2381515FD9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8F139D-FC2D-4685-B2A6-0048B2B41A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33124A7-1F9C-45BC-8E38-84DE504E72C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c2130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856400" y="2019600"/>
            <a:ext cx="5115600" cy="324252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-749520" y="-831960"/>
            <a:ext cx="2207160" cy="2203560"/>
          </a:xfrm>
          <a:prstGeom prst="ellipse">
            <a:avLst/>
          </a:prstGeom>
          <a:gradFill rotWithShape="0">
            <a:gsLst>
              <a:gs pos="0">
                <a:srgbClr val="35bd9c"/>
              </a:gs>
              <a:gs pos="100000">
                <a:srgbClr val="3465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6606000" y="48600"/>
            <a:ext cx="2165400" cy="1828800"/>
          </a:xfrm>
          <a:prstGeom prst="hexagon">
            <a:avLst>
              <a:gd name="adj" fmla="val 29601"/>
              <a:gd name="vf" fmla="val 115470"/>
            </a:avLst>
          </a:prstGeom>
          <a:gradFill rotWithShape="0">
            <a:gsLst>
              <a:gs pos="0">
                <a:srgbClr val="34659c"/>
              </a:gs>
              <a:gs pos="100000">
                <a:srgbClr val="0c213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 rot="20400">
            <a:off x="5410440" y="-325080"/>
            <a:ext cx="1552680" cy="1284120"/>
          </a:xfrm>
          <a:prstGeom prst="hexagon">
            <a:avLst>
              <a:gd name="adj" fmla="val 30228"/>
              <a:gd name="vf" fmla="val 115470"/>
            </a:avLst>
          </a:prstGeom>
          <a:noFill/>
          <a:ln cap="rnd" w="10080">
            <a:solidFill>
              <a:srgbClr val="35bd9c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 rot="21537600">
            <a:off x="8422200" y="964080"/>
            <a:ext cx="1552680" cy="1284120"/>
          </a:xfrm>
          <a:prstGeom prst="hexagon">
            <a:avLst>
              <a:gd name="adj" fmla="val 30228"/>
              <a:gd name="vf" fmla="val 115470"/>
            </a:avLst>
          </a:prstGeom>
          <a:noFill/>
          <a:ln w="12600">
            <a:solidFill>
              <a:srgbClr val="0c21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 rot="28200">
            <a:off x="6477840" y="1595880"/>
            <a:ext cx="651960" cy="53424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 rot="42000">
            <a:off x="8609040" y="385920"/>
            <a:ext cx="651960" cy="53424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0" y="5257800"/>
            <a:ext cx="10080000" cy="4122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371600" y="2286000"/>
            <a:ext cx="3686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SMART ATTENDANCE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514600" y="3200400"/>
            <a:ext cx="25642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PROJECT PROPOSAL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c2130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-749520" y="-831960"/>
            <a:ext cx="2207160" cy="2203560"/>
          </a:xfrm>
          <a:prstGeom prst="ellipse">
            <a:avLst/>
          </a:prstGeom>
          <a:gradFill rotWithShape="0">
            <a:gsLst>
              <a:gs pos="0">
                <a:srgbClr val="35bd9c"/>
              </a:gs>
              <a:gs pos="100000">
                <a:srgbClr val="3465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606000" y="48600"/>
            <a:ext cx="2165400" cy="1828800"/>
          </a:xfrm>
          <a:prstGeom prst="hexagon">
            <a:avLst>
              <a:gd name="adj" fmla="val 29601"/>
              <a:gd name="vf" fmla="val 115470"/>
            </a:avLst>
          </a:prstGeom>
          <a:gradFill rotWithShape="0">
            <a:gsLst>
              <a:gs pos="0">
                <a:srgbClr val="34659c"/>
              </a:gs>
              <a:gs pos="100000">
                <a:srgbClr val="0c213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 rot="20400">
            <a:off x="5410440" y="-325080"/>
            <a:ext cx="1552680" cy="1284120"/>
          </a:xfrm>
          <a:prstGeom prst="hexagon">
            <a:avLst>
              <a:gd name="adj" fmla="val 30228"/>
              <a:gd name="vf" fmla="val 115470"/>
            </a:avLst>
          </a:prstGeom>
          <a:noFill/>
          <a:ln cap="rnd" w="10080">
            <a:solidFill>
              <a:srgbClr val="35bd9c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rot="21537600">
            <a:off x="8422200" y="964080"/>
            <a:ext cx="1552680" cy="1284120"/>
          </a:xfrm>
          <a:prstGeom prst="hexagon">
            <a:avLst>
              <a:gd name="adj" fmla="val 30228"/>
              <a:gd name="vf" fmla="val 115470"/>
            </a:avLst>
          </a:prstGeom>
          <a:noFill/>
          <a:ln w="12600">
            <a:solidFill>
              <a:srgbClr val="0c21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rot="28200">
            <a:off x="6477840" y="1595880"/>
            <a:ext cx="651960" cy="53424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 rot="42000">
            <a:off x="8609040" y="385920"/>
            <a:ext cx="651960" cy="53424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0" y="5257800"/>
            <a:ext cx="10080000" cy="4122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643320"/>
            <a:ext cx="5029200" cy="502920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5790960" y="2514600"/>
            <a:ext cx="1259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STUDENT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029200" y="2971800"/>
            <a:ext cx="284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ROBINSON E. ANTHONY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691240" y="3657600"/>
            <a:ext cx="1166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MENTOR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5470200" y="4114800"/>
            <a:ext cx="1845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JOVIN KAMALA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c2130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-749520" y="-831960"/>
            <a:ext cx="2207160" cy="2203560"/>
          </a:xfrm>
          <a:prstGeom prst="ellipse">
            <a:avLst/>
          </a:prstGeom>
          <a:gradFill rotWithShape="0">
            <a:gsLst>
              <a:gs pos="0">
                <a:srgbClr val="35bd9c"/>
              </a:gs>
              <a:gs pos="100000">
                <a:srgbClr val="3465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606000" y="48600"/>
            <a:ext cx="2165400" cy="1828800"/>
          </a:xfrm>
          <a:prstGeom prst="hexagon">
            <a:avLst>
              <a:gd name="adj" fmla="val 29601"/>
              <a:gd name="vf" fmla="val 115470"/>
            </a:avLst>
          </a:prstGeom>
          <a:gradFill rotWithShape="0">
            <a:gsLst>
              <a:gs pos="0">
                <a:srgbClr val="34659c"/>
              </a:gs>
              <a:gs pos="100000">
                <a:srgbClr val="0c213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 rot="20400">
            <a:off x="5410440" y="-325080"/>
            <a:ext cx="1552680" cy="1284120"/>
          </a:xfrm>
          <a:prstGeom prst="hexagon">
            <a:avLst>
              <a:gd name="adj" fmla="val 30228"/>
              <a:gd name="vf" fmla="val 115470"/>
            </a:avLst>
          </a:prstGeom>
          <a:noFill/>
          <a:ln cap="rnd" w="10080">
            <a:solidFill>
              <a:srgbClr val="35bd9c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 rot="21537600">
            <a:off x="8422200" y="964080"/>
            <a:ext cx="1552680" cy="1284120"/>
          </a:xfrm>
          <a:prstGeom prst="hexagon">
            <a:avLst>
              <a:gd name="adj" fmla="val 30228"/>
              <a:gd name="vf" fmla="val 115470"/>
            </a:avLst>
          </a:prstGeom>
          <a:noFill/>
          <a:ln w="12600">
            <a:solidFill>
              <a:srgbClr val="0c21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 rot="28200">
            <a:off x="6477840" y="1595880"/>
            <a:ext cx="651960" cy="53424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 rot="42000">
            <a:off x="8609040" y="385920"/>
            <a:ext cx="651960" cy="53424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0" y="5257800"/>
            <a:ext cx="10080000" cy="4122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785040" y="950400"/>
            <a:ext cx="2437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TABLE OF CONTENT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399960" y="2743200"/>
            <a:ext cx="2800440" cy="2514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3514680" y="2743200"/>
            <a:ext cx="2800440" cy="2514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6629400" y="2743200"/>
            <a:ext cx="2800440" cy="2514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c2130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-749520" y="-831960"/>
            <a:ext cx="2207160" cy="2203560"/>
          </a:xfrm>
          <a:prstGeom prst="ellipse">
            <a:avLst/>
          </a:prstGeom>
          <a:gradFill rotWithShape="0">
            <a:gsLst>
              <a:gs pos="0">
                <a:srgbClr val="35bd9c"/>
              </a:gs>
              <a:gs pos="100000">
                <a:srgbClr val="3465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606000" y="48600"/>
            <a:ext cx="2165400" cy="1828800"/>
          </a:xfrm>
          <a:prstGeom prst="hexagon">
            <a:avLst>
              <a:gd name="adj" fmla="val 29601"/>
              <a:gd name="vf" fmla="val 115470"/>
            </a:avLst>
          </a:prstGeom>
          <a:gradFill rotWithShape="0">
            <a:gsLst>
              <a:gs pos="0">
                <a:srgbClr val="34659c"/>
              </a:gs>
              <a:gs pos="100000">
                <a:srgbClr val="0c213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 rot="20400">
            <a:off x="5410440" y="-325080"/>
            <a:ext cx="1552680" cy="1284120"/>
          </a:xfrm>
          <a:prstGeom prst="hexagon">
            <a:avLst>
              <a:gd name="adj" fmla="val 30228"/>
              <a:gd name="vf" fmla="val 115470"/>
            </a:avLst>
          </a:prstGeom>
          <a:noFill/>
          <a:ln cap="rnd" w="10080">
            <a:solidFill>
              <a:srgbClr val="35bd9c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 rot="21537600">
            <a:off x="8422200" y="964080"/>
            <a:ext cx="1552680" cy="1284120"/>
          </a:xfrm>
          <a:prstGeom prst="hexagon">
            <a:avLst>
              <a:gd name="adj" fmla="val 30228"/>
              <a:gd name="vf" fmla="val 115470"/>
            </a:avLst>
          </a:prstGeom>
          <a:noFill/>
          <a:ln w="12600">
            <a:solidFill>
              <a:srgbClr val="0c21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 rot="28200">
            <a:off x="6477840" y="1595880"/>
            <a:ext cx="651960" cy="53424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 rot="42000">
            <a:off x="8609040" y="385920"/>
            <a:ext cx="651960" cy="53424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0" y="5257800"/>
            <a:ext cx="10080000" cy="4122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3785040" y="950400"/>
            <a:ext cx="2437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TABLE OF CONTENT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399960" y="2743200"/>
            <a:ext cx="2800440" cy="2514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3514680" y="2743200"/>
            <a:ext cx="2800440" cy="2514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6629400" y="2743200"/>
            <a:ext cx="2800440" cy="2514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2023-02-20T08:29:33Z</dcterms:created>
  <dc:creator/>
  <dc:description/>
  <dc:language>en-US</dc:language>
  <cp:lastModifiedBy/>
  <dcterms:modified xsi:type="dcterms:W3CDTF">2023-02-20T10:06:28Z</dcterms:modified>
  <cp:revision>17</cp:revision>
  <dc:subject/>
  <dc:title/>
</cp:coreProperties>
</file>