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461B23-9896-437D-B87D-B73257206C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C0E99B-38A7-49F5-8CE1-AF06BEF946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EA09E6-D19B-4122-A443-A819783FE4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5A1463-7117-4766-B470-C691ECECA5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46F7F9-9B7F-43D5-A9F9-158358E7D8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FD83CE-D7C7-4DFF-A56F-AB09FDCBB5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C07A9D-086D-4C99-8A46-8DEEC2265D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FAC345-32C4-4706-96B7-68F3266F0F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D20079-8301-4C9A-B540-169CE8F552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E55466-F0A1-4688-8F71-1906DC445F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F6C2C7-8744-41A4-B273-2D5B5B5CF7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DFC033-9EB7-45D4-94E1-9CA50453AC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5E3A52-BD0B-4F1B-AA79-73055E7E92C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b3e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764600" y="144000"/>
            <a:ext cx="5266800" cy="33368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228600" y="2470680"/>
            <a:ext cx="6333840" cy="15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en-US" sz="2400" spc="333" strike="noStrike">
                <a:solidFill>
                  <a:srgbClr val="ffffff"/>
                </a:solidFill>
                <a:latin typeface="Helios Rounded"/>
                <a:ea typeface="Noto Sans"/>
              </a:rPr>
              <a:t>aUTOMaTed STUdeNTS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400" spc="333" strike="noStrike">
                <a:solidFill>
                  <a:srgbClr val="ffffff"/>
                </a:solidFill>
                <a:latin typeface="Helios Rounded"/>
                <a:ea typeface="Noto Sans"/>
              </a:rPr>
              <a:t>aTTeNdaNCe </a:t>
            </a:r>
            <a:r>
              <a:rPr b="1" lang="en-US" sz="2400" spc="333" strike="noStrike">
                <a:solidFill>
                  <a:srgbClr val="01427a"/>
                </a:solidFill>
                <a:latin typeface="Helios Rounded"/>
                <a:ea typeface="Noto Sans"/>
              </a:rPr>
              <a:t>MaNaGeMeNT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400" spc="333" strike="noStrike">
                <a:solidFill>
                  <a:srgbClr val="01427a"/>
                </a:solidFill>
                <a:latin typeface="Helios Rounded"/>
                <a:ea typeface="Noto Sans"/>
              </a:rPr>
              <a:t>SYSTeM USING bLe TeCHNOLOGY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249200" y="604800"/>
            <a:ext cx="3611880" cy="65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Poppins"/>
                <a:ea typeface="DejaVu Sans"/>
              </a:rPr>
              <a:t>PROJECT DESIGN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7074000" y="4113720"/>
            <a:ext cx="1908360" cy="55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162" strike="noStrike">
                <a:solidFill>
                  <a:srgbClr val="1d7a85"/>
                </a:solidFill>
                <a:latin typeface="Poppins"/>
                <a:ea typeface="DejaVu Sans"/>
              </a:rPr>
              <a:t>MEMBERS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665400" y="4716000"/>
            <a:ext cx="30452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162" strike="noStrike">
                <a:solidFill>
                  <a:srgbClr val="01427a"/>
                </a:solidFill>
                <a:latin typeface="Arial"/>
                <a:ea typeface="DejaVu Sans"/>
              </a:rPr>
              <a:t>MR. JOVIN .J KAMALA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6665400" y="5173200"/>
            <a:ext cx="32648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162" strike="noStrike">
                <a:solidFill>
                  <a:srgbClr val="01427a"/>
                </a:solidFill>
                <a:latin typeface="Arial"/>
                <a:ea typeface="DejaVu Sans"/>
              </a:rPr>
              <a:t>ROBINSON E. ANTHONY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b3e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1934640" y="457200"/>
            <a:ext cx="621180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333" strike="noStrike">
                <a:solidFill>
                  <a:srgbClr val="ffffff"/>
                </a:solidFill>
                <a:latin typeface="Helios Rounded"/>
                <a:ea typeface="DejaVu Sans"/>
              </a:rPr>
              <a:t>Conceptial diagram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040040" y="1089000"/>
            <a:ext cx="8001000" cy="439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b3e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2932200" y="120600"/>
            <a:ext cx="42148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333" strike="noStrike">
                <a:solidFill>
                  <a:srgbClr val="ffffff"/>
                </a:solidFill>
                <a:latin typeface="Helios Rounded"/>
                <a:ea typeface="DejaVu Sans"/>
              </a:rPr>
              <a:t>User interface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1896840" cy="41140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397120" y="1143000"/>
            <a:ext cx="1896840" cy="411408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8001000" y="1229760"/>
            <a:ext cx="1856880" cy="40273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4"/>
          <a:stretch/>
        </p:blipFill>
        <p:spPr>
          <a:xfrm>
            <a:off x="2780280" y="1143000"/>
            <a:ext cx="1961640" cy="425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b3e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2932200" y="120600"/>
            <a:ext cx="42148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333" strike="noStrike">
                <a:solidFill>
                  <a:srgbClr val="ffffff"/>
                </a:solidFill>
                <a:latin typeface="Helios Rounded"/>
                <a:ea typeface="DejaVu Sans"/>
              </a:rPr>
              <a:t>User interface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1600200"/>
            <a:ext cx="4927320" cy="319968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5130360" y="1600200"/>
            <a:ext cx="4927320" cy="31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b3e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2932200" y="120600"/>
            <a:ext cx="42148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333" strike="noStrike">
                <a:solidFill>
                  <a:srgbClr val="ffffff"/>
                </a:solidFill>
                <a:latin typeface="Helios Rounded"/>
                <a:ea typeface="DejaVu Sans"/>
              </a:rPr>
              <a:t>User interface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0" y="1225800"/>
            <a:ext cx="4799880" cy="311688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5257800" y="1249560"/>
            <a:ext cx="4821480" cy="313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b3e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2932920" y="120600"/>
            <a:ext cx="42148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333" strike="noStrike">
                <a:solidFill>
                  <a:srgbClr val="ffffff"/>
                </a:solidFill>
                <a:latin typeface="Helios Rounded"/>
                <a:ea typeface="DejaVu Sans"/>
              </a:rPr>
              <a:t>technologieS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 rot="20729400">
            <a:off x="317160" y="1155240"/>
            <a:ext cx="3551040" cy="116136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 rot="19362600">
            <a:off x="406080" y="3130200"/>
            <a:ext cx="4137840" cy="122796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6184800" y="914760"/>
            <a:ext cx="3416400" cy="91404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4"/>
          <a:stretch/>
        </p:blipFill>
        <p:spPr>
          <a:xfrm>
            <a:off x="7896240" y="2743200"/>
            <a:ext cx="1476360" cy="182880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5"/>
          <a:stretch/>
        </p:blipFill>
        <p:spPr>
          <a:xfrm>
            <a:off x="4114800" y="3657600"/>
            <a:ext cx="1828800" cy="182880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6"/>
          <a:stretch/>
        </p:blipFill>
        <p:spPr>
          <a:xfrm>
            <a:off x="5257800" y="2031840"/>
            <a:ext cx="2057400" cy="139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1b3e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 txBox="1"/>
          <p:nvPr/>
        </p:nvSpPr>
        <p:spPr>
          <a:xfrm>
            <a:off x="1371600" y="1349640"/>
            <a:ext cx="7337520" cy="29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200000"/>
              </a:lnSpc>
            </a:pPr>
            <a:r>
              <a:rPr b="1" lang="en-US" sz="4800" spc="338" strike="noStrike">
                <a:solidFill>
                  <a:srgbClr val="ffffff"/>
                </a:solidFill>
                <a:latin typeface="Richard Clean Personal Use"/>
              </a:rPr>
              <a:t>THANK YOU ALL</a:t>
            </a:r>
            <a:endParaRPr b="0" lang="en-US" sz="4800" spc="338" strike="noStrike">
              <a:solidFill>
                <a:srgbClr val="000000"/>
              </a:solidFill>
              <a:latin typeface="Richard Clean Personal Use"/>
            </a:endParaRPr>
          </a:p>
          <a:p>
            <a:pPr>
              <a:lnSpc>
                <a:spcPct val="200000"/>
              </a:lnSpc>
            </a:pPr>
            <a:r>
              <a:rPr b="1" lang="en-US" sz="4800" spc="338" strike="noStrike">
                <a:solidFill>
                  <a:srgbClr val="000000"/>
                </a:solidFill>
                <a:latin typeface="Richard Clean Personal Use"/>
              </a:rPr>
              <a:t> </a:t>
            </a:r>
            <a:r>
              <a:rPr b="1" lang="en-US" sz="4800" spc="338" strike="noStrike">
                <a:solidFill>
                  <a:srgbClr val="000000"/>
                </a:solidFill>
                <a:latin typeface="Richard Clean Personal Use"/>
              </a:rPr>
              <a:t>FOR LISTENING ME</a:t>
            </a:r>
            <a:endParaRPr b="0" lang="en-US" sz="4800" spc="338" strike="noStrike">
              <a:solidFill>
                <a:srgbClr val="000000"/>
              </a:solidFill>
              <a:latin typeface="Richard Clean Personal Us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2023-05-02T22:32:34Z</dcterms:created>
  <dc:creator/>
  <dc:description/>
  <dc:language>en-US</dc:language>
  <cp:lastModifiedBy/>
  <dcterms:modified xsi:type="dcterms:W3CDTF">2023-05-03T07:32:20Z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