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FDAEAC-33EC-4B5F-A7D0-3E3712FF1C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62042B-B53A-4B5B-9FE2-C1847129DC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7DA9B-5624-4BCE-B061-55F0FF73B3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568E00-06E7-4B9C-9BBE-6A08B14B31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EA7B7F-D964-4DA9-834D-2A35461EFB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720A0E-A95D-4ACE-8D55-B1B23631CE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E6503C-A71D-45DB-A335-A91132ECDD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F3DC4-5243-4E10-AD53-FC039C9C6B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F420C-D185-493C-96E7-B83D75E9EE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1C6298-5394-444D-8EDB-C0578DB203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F3291-E2E4-4FD2-96D3-EA52A6687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B05A1A-B335-4463-8242-5FC474C32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ACD68A-D585-410A-A2A7-56862B56571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image" Target="../media/image6.png"/><Relationship Id="rId10" Type="http://schemas.openxmlformats.org/officeDocument/2006/relationships/image" Target="../media/image6.png"/><Relationship Id="rId11" Type="http://schemas.openxmlformats.org/officeDocument/2006/relationships/image" Target="../media/image6.png"/><Relationship Id="rId12" Type="http://schemas.openxmlformats.org/officeDocument/2006/relationships/image" Target="../media/image6.png"/><Relationship Id="rId13" Type="http://schemas.openxmlformats.org/officeDocument/2006/relationships/image" Target="../media/image6.png"/><Relationship Id="rId14" Type="http://schemas.openxmlformats.org/officeDocument/2006/relationships/image" Target="../media/image6.png"/><Relationship Id="rId15" Type="http://schemas.openxmlformats.org/officeDocument/2006/relationships/image" Target="../media/image6.png"/><Relationship Id="rId1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856400" y="2019600"/>
            <a:ext cx="5115240" cy="32421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-749520" y="-831960"/>
            <a:ext cx="2206800" cy="220320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6606000" y="48600"/>
            <a:ext cx="2165040" cy="182844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rot="20400">
            <a:off x="5410440" y="-325080"/>
            <a:ext cx="1552320" cy="128376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rot="21537600">
            <a:off x="8422200" y="963720"/>
            <a:ext cx="1552320" cy="128376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 rot="28200">
            <a:off x="6477480" y="1595880"/>
            <a:ext cx="651600" cy="53388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rot="42000">
            <a:off x="8608680" y="385920"/>
            <a:ext cx="651600" cy="53388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-228600" y="5257800"/>
            <a:ext cx="10515600" cy="685800"/>
          </a:xfrm>
          <a:prstGeom prst="rect">
            <a:avLst/>
          </a:prstGeom>
          <a:gradFill rotWithShape="0">
            <a:gsLst>
              <a:gs pos="0">
                <a:srgbClr val="35bd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36000" y="2106000"/>
            <a:ext cx="7315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200" spc="168" strike="noStrike">
                <a:solidFill>
                  <a:srgbClr val="ffffff"/>
                </a:solidFill>
                <a:latin typeface="Pinchik"/>
              </a:rPr>
              <a:t>SMART ATTENDANCE PROJECT</a:t>
            </a:r>
            <a:endParaRPr b="1" lang="en-US" sz="4200" spc="168" strike="noStrike">
              <a:solidFill>
                <a:srgbClr val="ffffff"/>
              </a:solidFill>
              <a:latin typeface="Pinchik"/>
            </a:endParaRPr>
          </a:p>
        </p:txBody>
      </p:sp>
      <p:sp>
        <p:nvSpPr>
          <p:cNvPr id="50" name=""/>
          <p:cNvSpPr/>
          <p:nvPr/>
        </p:nvSpPr>
        <p:spPr>
          <a:xfrm>
            <a:off x="745200" y="3367800"/>
            <a:ext cx="4800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c2130"/>
                </a:solidFill>
                <a:latin typeface="Lequire Rounded"/>
              </a:rPr>
              <a:t>PROJECT PROPOSAL</a:t>
            </a:r>
            <a:endParaRPr b="1" lang="en-US" sz="3600" spc="-1" strike="noStrike">
              <a:solidFill>
                <a:srgbClr val="0c2130"/>
              </a:solidFill>
              <a:latin typeface="Lequire Round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-749520" y="-831960"/>
            <a:ext cx="2206800" cy="220320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6606000" y="48600"/>
            <a:ext cx="2165040" cy="182844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rot="20400">
            <a:off x="5410440" y="-325080"/>
            <a:ext cx="1552320" cy="128376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rot="21537600">
            <a:off x="8422200" y="963720"/>
            <a:ext cx="1552320" cy="128376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rot="28200">
            <a:off x="6477480" y="1595880"/>
            <a:ext cx="651600" cy="53388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rot="42000">
            <a:off x="8608680" y="385920"/>
            <a:ext cx="651600" cy="53388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-228600" y="5257800"/>
            <a:ext cx="10515600" cy="685800"/>
          </a:xfrm>
          <a:prstGeom prst="rect">
            <a:avLst/>
          </a:prstGeom>
          <a:gradFill rotWithShape="0">
            <a:gsLst>
              <a:gs pos="0">
                <a:srgbClr val="35bd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5790960" y="2514600"/>
            <a:ext cx="12592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STUDENT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029200" y="2971800"/>
            <a:ext cx="2847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ROBINSON E. ANTHONY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691240" y="3657600"/>
            <a:ext cx="1166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MENTOR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70200" y="4114800"/>
            <a:ext cx="1844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JOVIN KAMALA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-626760" y="203400"/>
            <a:ext cx="567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-749520" y="-831960"/>
            <a:ext cx="2206800" cy="220320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6606000" y="48600"/>
            <a:ext cx="2165040" cy="1828440"/>
          </a:xfrm>
          <a:prstGeom prst="hexagon">
            <a:avLst>
              <a:gd name="adj" fmla="val 29601"/>
              <a:gd name="vf" fmla="val 115470"/>
            </a:avLst>
          </a:prstGeom>
          <a:gradFill rotWithShape="0">
            <a:gsLst>
              <a:gs pos="0">
                <a:srgbClr val="34659c"/>
              </a:gs>
              <a:gs pos="100000">
                <a:srgbClr val="0c213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 rot="20400">
            <a:off x="5410440" y="-325080"/>
            <a:ext cx="1552320" cy="1283760"/>
          </a:xfrm>
          <a:prstGeom prst="hexagon">
            <a:avLst>
              <a:gd name="adj" fmla="val 30228"/>
              <a:gd name="vf" fmla="val 115470"/>
            </a:avLst>
          </a:prstGeom>
          <a:noFill/>
          <a:ln cap="rnd" w="10080">
            <a:solidFill>
              <a:srgbClr val="35bd9c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 rot="21537600">
            <a:off x="8422200" y="963720"/>
            <a:ext cx="1552320" cy="1283760"/>
          </a:xfrm>
          <a:prstGeom prst="hexagon">
            <a:avLst>
              <a:gd name="adj" fmla="val 30228"/>
              <a:gd name="vf" fmla="val 115470"/>
            </a:avLst>
          </a:prstGeom>
          <a:noFill/>
          <a:ln w="12600">
            <a:solidFill>
              <a:srgbClr val="0c21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 rot="28200">
            <a:off x="6477480" y="1595880"/>
            <a:ext cx="651600" cy="53388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 rot="42000">
            <a:off x="8608680" y="385920"/>
            <a:ext cx="651600" cy="533880"/>
          </a:xfrm>
          <a:prstGeom prst="hexagon">
            <a:avLst>
              <a:gd name="adj" fmla="val 30509"/>
              <a:gd name="vf" fmla="val 115470"/>
            </a:avLst>
          </a:prstGeom>
          <a:solidFill>
            <a:srgbClr val="35bd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2286000" y="1159920"/>
            <a:ext cx="4763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Quicksand"/>
              </a:rPr>
              <a:t>TABLE OF CONTENT</a:t>
            </a:r>
            <a:endParaRPr b="1" lang="en-US" sz="3200" spc="-1" strike="noStrike">
              <a:solidFill>
                <a:srgbClr val="000000"/>
              </a:solidFill>
              <a:latin typeface="Quicksand"/>
            </a:endParaRPr>
          </a:p>
        </p:txBody>
      </p:sp>
      <p:sp>
        <p:nvSpPr>
          <p:cNvPr id="70" name=""/>
          <p:cNvSpPr/>
          <p:nvPr/>
        </p:nvSpPr>
        <p:spPr>
          <a:xfrm>
            <a:off x="399960" y="2743200"/>
            <a:ext cx="2800080" cy="2514240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35bd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3514680" y="2743200"/>
            <a:ext cx="2800080" cy="2514240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35bd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6629400" y="2743200"/>
            <a:ext cx="2800080" cy="2514240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35bd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9630000" y="5166000"/>
            <a:ext cx="657000" cy="657000"/>
          </a:xfrm>
          <a:prstGeom prst="ellipse">
            <a:avLst/>
          </a:prstGeom>
          <a:gradFill rotWithShape="0">
            <a:gsLst>
              <a:gs pos="0">
                <a:srgbClr val="35bd9c">
                  <a:alpha val="95294"/>
                </a:srgbClr>
              </a:gs>
              <a:gs pos="100000">
                <a:srgbClr val="0c2130">
                  <a:alpha val="95294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Lequire Rounded"/>
              </a:rPr>
              <a:t>3</a:t>
            </a:r>
            <a:endParaRPr b="1" lang="en-US" sz="1800" spc="-1" strike="noStrike">
              <a:solidFill>
                <a:srgbClr val="ffffff"/>
              </a:solidFill>
              <a:latin typeface="Lequire Rounded"/>
            </a:endParaRPr>
          </a:p>
        </p:txBody>
      </p:sp>
      <p:sp>
        <p:nvSpPr>
          <p:cNvPr id="74" name=""/>
          <p:cNvSpPr/>
          <p:nvPr/>
        </p:nvSpPr>
        <p:spPr>
          <a:xfrm>
            <a:off x="4464000" y="1901880"/>
            <a:ext cx="768240" cy="768240"/>
          </a:xfrm>
          <a:prstGeom prst="ellipse">
            <a:avLst/>
          </a:prstGeom>
          <a:noFill/>
          <a:ln cap="rnd" w="38160">
            <a:solidFill>
              <a:srgbClr val="ffff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572000" y="1981080"/>
            <a:ext cx="575640" cy="5695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7495200" y="1900800"/>
            <a:ext cx="768240" cy="768240"/>
          </a:xfrm>
          <a:prstGeom prst="ellipse">
            <a:avLst/>
          </a:prstGeom>
          <a:noFill/>
          <a:ln cap="rnd" w="38160">
            <a:solidFill>
              <a:srgbClr val="ffff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395000" y="1901880"/>
            <a:ext cx="768240" cy="768240"/>
          </a:xfrm>
          <a:prstGeom prst="ellipse">
            <a:avLst/>
          </a:prstGeom>
          <a:noFill/>
          <a:ln cap="rnd" w="38160">
            <a:solidFill>
              <a:srgbClr val="ffffff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547280" y="1994760"/>
            <a:ext cx="519120" cy="558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7557120" y="1954080"/>
            <a:ext cx="658080" cy="6786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601200" y="289980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90040" y="349740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77440" y="409536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65200" y="469296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674280" y="417600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5"/>
          <a:stretch/>
        </p:blipFill>
        <p:spPr>
          <a:xfrm>
            <a:off x="671040" y="478800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6"/>
          <a:stretch/>
        </p:blipFill>
        <p:spPr>
          <a:xfrm>
            <a:off x="674280" y="357984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7"/>
          <a:stretch/>
        </p:blipFill>
        <p:spPr>
          <a:xfrm>
            <a:off x="674280" y="2982960"/>
            <a:ext cx="284400" cy="2772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3769560" y="290016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758400" y="349776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745800" y="409572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733560" y="469332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8"/>
          <a:stretch/>
        </p:blipFill>
        <p:spPr>
          <a:xfrm>
            <a:off x="3842640" y="417636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9"/>
          <a:stretch/>
        </p:blipFill>
        <p:spPr>
          <a:xfrm>
            <a:off x="3839400" y="478836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0"/>
          <a:stretch/>
        </p:blipFill>
        <p:spPr>
          <a:xfrm>
            <a:off x="3842640" y="358020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1"/>
          <a:stretch/>
        </p:blipFill>
        <p:spPr>
          <a:xfrm>
            <a:off x="3842640" y="2983320"/>
            <a:ext cx="284400" cy="27720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6937920" y="290052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926760" y="349812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914160" y="409608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901920" y="4693680"/>
            <a:ext cx="457200" cy="457200"/>
          </a:xfrm>
          <a:prstGeom prst="ellipse">
            <a:avLst/>
          </a:prstGeom>
          <a:gradFill rotWithShape="0">
            <a:gsLst>
              <a:gs pos="0">
                <a:srgbClr val="0c2130"/>
              </a:gs>
              <a:gs pos="100000">
                <a:srgbClr val="25406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2"/>
          <a:stretch/>
        </p:blipFill>
        <p:spPr>
          <a:xfrm>
            <a:off x="7011000" y="417672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13"/>
          <a:stretch/>
        </p:blipFill>
        <p:spPr>
          <a:xfrm>
            <a:off x="7007760" y="478872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14"/>
          <a:stretch/>
        </p:blipFill>
        <p:spPr>
          <a:xfrm>
            <a:off x="7011000" y="3580560"/>
            <a:ext cx="284400" cy="2772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15"/>
          <a:stretch/>
        </p:blipFill>
        <p:spPr>
          <a:xfrm>
            <a:off x="7011000" y="2983680"/>
            <a:ext cx="284400" cy="2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c2130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5943600" y="97200"/>
            <a:ext cx="457200" cy="201240"/>
          </a:xfrm>
          <a:prstGeom prst="triangle">
            <a:avLst>
              <a:gd name="adj" fmla="val 53186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1960" bIns="21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H="1" rot="10800000">
            <a:off x="5029200" y="0"/>
            <a:ext cx="1280160" cy="1280160"/>
          </a:xfrm>
          <a:prstGeom prst="rtTriangle">
            <a:avLst/>
          </a:prstGeom>
          <a:solidFill>
            <a:srgbClr val="0c21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5029200" cy="1280160"/>
          </a:xfrm>
          <a:prstGeom prst="rect">
            <a:avLst/>
          </a:prstGeom>
          <a:solidFill>
            <a:srgbClr val="0c21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276480"/>
            <a:ext cx="4800600" cy="685800"/>
          </a:xfrm>
          <a:prstGeom prst="rect">
            <a:avLst/>
          </a:prstGeom>
          <a:solidFill>
            <a:srgbClr val="3465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-749520" y="-831960"/>
            <a:ext cx="2206800" cy="2203200"/>
          </a:xfrm>
          <a:prstGeom prst="ellipse">
            <a:avLst/>
          </a:prstGeom>
          <a:gradFill rotWithShape="0">
            <a:gsLst>
              <a:gs pos="0">
                <a:srgbClr val="35bd9c"/>
              </a:gs>
              <a:gs pos="100000">
                <a:srgbClr val="34659c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9630000" y="5166000"/>
            <a:ext cx="657000" cy="657000"/>
          </a:xfrm>
          <a:prstGeom prst="ellipse">
            <a:avLst/>
          </a:prstGeom>
          <a:gradFill rotWithShape="0">
            <a:gsLst>
              <a:gs pos="0">
                <a:srgbClr val="35bd9c">
                  <a:alpha val="95294"/>
                </a:srgbClr>
              </a:gs>
              <a:gs pos="100000">
                <a:srgbClr val="0c2130">
                  <a:alpha val="95294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Lequire Rounded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2520" y="167400"/>
            <a:ext cx="839880" cy="90288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 flipH="1" rot="10800000">
            <a:off x="5714640" y="276480"/>
            <a:ext cx="685800" cy="685800"/>
          </a:xfrm>
          <a:prstGeom prst="rtTriangle">
            <a:avLst/>
          </a:prstGeom>
          <a:solidFill>
            <a:srgbClr val="3465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472760" y="421200"/>
            <a:ext cx="424224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35bd9c"/>
                </a:solidFill>
                <a:latin typeface="Helios Rounded"/>
              </a:rPr>
              <a:t>What is the problem ?</a:t>
            </a:r>
            <a:endParaRPr b="0" lang="en-US" sz="2600" spc="-1" strike="noStrike">
              <a:solidFill>
                <a:srgbClr val="35bd9c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 rot="477000">
            <a:off x="8119800" y="84600"/>
            <a:ext cx="1600200" cy="16002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5088600" y="1371600"/>
            <a:ext cx="45720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2023-02-20T08:29:33Z</dcterms:created>
  <dc:creator/>
  <dc:description/>
  <dc:language>en-US</dc:language>
  <cp:lastModifiedBy/>
  <dcterms:modified xsi:type="dcterms:W3CDTF">2023-02-23T11:00:29Z</dcterms:modified>
  <cp:revision>65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