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RCE, KALIF" initials="PK" lastIdx="1" clrIdx="0">
    <p:extLst>
      <p:ext uri="{19B8F6BF-5375-455C-9EA6-DF929625EA0E}">
        <p15:presenceInfo xmlns:p15="http://schemas.microsoft.com/office/powerpoint/2012/main" userId="PURCE, KALI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F33C0-CDCB-41AE-B87D-0E2F0916D31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0C999-CE43-4151-94C1-FB9EE954F6E4}">
      <dgm:prSet/>
      <dgm:spPr/>
      <dgm:t>
        <a:bodyPr/>
        <a:lstStyle/>
        <a:p>
          <a:r>
            <a:rPr lang="en-US" dirty="0"/>
            <a:t>1.General Coding</a:t>
          </a:r>
        </a:p>
      </dgm:t>
    </dgm:pt>
    <dgm:pt modelId="{CEE71050-1B1F-4499-A0FB-682D9048DCA6}" type="parTrans" cxnId="{BF6CF637-C5FB-4E2A-82C1-F2C252A20DD4}">
      <dgm:prSet/>
      <dgm:spPr/>
      <dgm:t>
        <a:bodyPr/>
        <a:lstStyle/>
        <a:p>
          <a:endParaRPr lang="en-US"/>
        </a:p>
      </dgm:t>
    </dgm:pt>
    <dgm:pt modelId="{35A7272B-8AA8-4C0F-A37D-395BB8FE16B3}" type="sibTrans" cxnId="{BF6CF637-C5FB-4E2A-82C1-F2C252A20DD4}">
      <dgm:prSet/>
      <dgm:spPr/>
      <dgm:t>
        <a:bodyPr/>
        <a:lstStyle/>
        <a:p>
          <a:endParaRPr lang="en-US"/>
        </a:p>
      </dgm:t>
    </dgm:pt>
    <dgm:pt modelId="{C344FFC9-70E7-4B2D-929E-49302792D3C1}">
      <dgm:prSet/>
      <dgm:spPr/>
      <dgm:t>
        <a:bodyPr/>
        <a:lstStyle/>
        <a:p>
          <a:r>
            <a:rPr lang="en-US" dirty="0"/>
            <a:t>2.Box design and functionality</a:t>
          </a:r>
        </a:p>
      </dgm:t>
    </dgm:pt>
    <dgm:pt modelId="{21CF1C25-9342-48D1-8681-DA44FC1EB3DB}" type="parTrans" cxnId="{24E52BA5-BA57-4A5B-B92F-28D5033CD917}">
      <dgm:prSet/>
      <dgm:spPr/>
      <dgm:t>
        <a:bodyPr/>
        <a:lstStyle/>
        <a:p>
          <a:endParaRPr lang="en-US"/>
        </a:p>
      </dgm:t>
    </dgm:pt>
    <dgm:pt modelId="{CF76CA1F-F253-431A-9E1D-7ECB7F996E28}" type="sibTrans" cxnId="{24E52BA5-BA57-4A5B-B92F-28D5033CD917}">
      <dgm:prSet/>
      <dgm:spPr/>
      <dgm:t>
        <a:bodyPr/>
        <a:lstStyle/>
        <a:p>
          <a:endParaRPr lang="en-US"/>
        </a:p>
      </dgm:t>
    </dgm:pt>
    <dgm:pt modelId="{7C993332-17AA-4F3D-833C-F7645D6055E6}">
      <dgm:prSet/>
      <dgm:spPr/>
      <dgm:t>
        <a:bodyPr/>
        <a:lstStyle/>
        <a:p>
          <a:r>
            <a:rPr lang="en-US" dirty="0"/>
            <a:t>3.Conceptualizing for a larger purpose</a:t>
          </a:r>
        </a:p>
      </dgm:t>
    </dgm:pt>
    <dgm:pt modelId="{6492289E-C823-4D54-A376-1389567253AA}" type="parTrans" cxnId="{BB405F91-AF25-47AC-87BF-E11C61BE12E4}">
      <dgm:prSet/>
      <dgm:spPr/>
      <dgm:t>
        <a:bodyPr/>
        <a:lstStyle/>
        <a:p>
          <a:endParaRPr lang="en-US"/>
        </a:p>
      </dgm:t>
    </dgm:pt>
    <dgm:pt modelId="{BDFF067D-BF13-4839-B08E-DAAFD2853C1C}" type="sibTrans" cxnId="{BB405F91-AF25-47AC-87BF-E11C61BE12E4}">
      <dgm:prSet/>
      <dgm:spPr/>
      <dgm:t>
        <a:bodyPr/>
        <a:lstStyle/>
        <a:p>
          <a:endParaRPr lang="en-US"/>
        </a:p>
      </dgm:t>
    </dgm:pt>
    <dgm:pt modelId="{58356818-D775-4AB5-BD98-269CDA65A54E}">
      <dgm:prSet/>
      <dgm:spPr/>
      <dgm:t>
        <a:bodyPr/>
        <a:lstStyle/>
        <a:p>
          <a:r>
            <a:rPr lang="en-US" dirty="0"/>
            <a:t>4.Coming up with an original idea in general.</a:t>
          </a:r>
        </a:p>
      </dgm:t>
    </dgm:pt>
    <dgm:pt modelId="{0B96F0A2-8284-4BDB-B780-784ED5187146}" type="parTrans" cxnId="{B6E50703-1329-4562-8424-E7C16D6B558A}">
      <dgm:prSet/>
      <dgm:spPr/>
      <dgm:t>
        <a:bodyPr/>
        <a:lstStyle/>
        <a:p>
          <a:endParaRPr lang="en-US"/>
        </a:p>
      </dgm:t>
    </dgm:pt>
    <dgm:pt modelId="{97D0A928-2812-4F04-BF00-2CA4CC6E3007}" type="sibTrans" cxnId="{B6E50703-1329-4562-8424-E7C16D6B558A}">
      <dgm:prSet/>
      <dgm:spPr/>
      <dgm:t>
        <a:bodyPr/>
        <a:lstStyle/>
        <a:p>
          <a:endParaRPr lang="en-US"/>
        </a:p>
      </dgm:t>
    </dgm:pt>
    <dgm:pt modelId="{82FBFFAE-928B-46A5-AF7F-A588594835A0}" type="pres">
      <dgm:prSet presAssocID="{607F33C0-CDCB-41AE-B87D-0E2F0916D31A}" presName="diagram" presStyleCnt="0">
        <dgm:presLayoutVars>
          <dgm:dir/>
          <dgm:resizeHandles val="exact"/>
        </dgm:presLayoutVars>
      </dgm:prSet>
      <dgm:spPr/>
    </dgm:pt>
    <dgm:pt modelId="{9A1F927A-A758-4264-92D1-F1FBF8A9C517}" type="pres">
      <dgm:prSet presAssocID="{B1B0C999-CE43-4151-94C1-FB9EE954F6E4}" presName="arrow" presStyleLbl="node1" presStyleIdx="0" presStyleCnt="4">
        <dgm:presLayoutVars>
          <dgm:bulletEnabled val="1"/>
        </dgm:presLayoutVars>
      </dgm:prSet>
      <dgm:spPr/>
    </dgm:pt>
    <dgm:pt modelId="{FFD133E3-EFE1-4802-A106-BFD0C0DF8C58}" type="pres">
      <dgm:prSet presAssocID="{C344FFC9-70E7-4B2D-929E-49302792D3C1}" presName="arrow" presStyleLbl="node1" presStyleIdx="1" presStyleCnt="4">
        <dgm:presLayoutVars>
          <dgm:bulletEnabled val="1"/>
        </dgm:presLayoutVars>
      </dgm:prSet>
      <dgm:spPr/>
    </dgm:pt>
    <dgm:pt modelId="{98B7EA6C-8925-4D40-979E-BAF871C50881}" type="pres">
      <dgm:prSet presAssocID="{7C993332-17AA-4F3D-833C-F7645D6055E6}" presName="arrow" presStyleLbl="node1" presStyleIdx="2" presStyleCnt="4">
        <dgm:presLayoutVars>
          <dgm:bulletEnabled val="1"/>
        </dgm:presLayoutVars>
      </dgm:prSet>
      <dgm:spPr/>
    </dgm:pt>
    <dgm:pt modelId="{0202E548-73C4-443E-909D-DE1565394396}" type="pres">
      <dgm:prSet presAssocID="{58356818-D775-4AB5-BD98-269CDA65A54E}" presName="arrow" presStyleLbl="node1" presStyleIdx="3" presStyleCnt="4">
        <dgm:presLayoutVars>
          <dgm:bulletEnabled val="1"/>
        </dgm:presLayoutVars>
      </dgm:prSet>
      <dgm:spPr/>
    </dgm:pt>
  </dgm:ptLst>
  <dgm:cxnLst>
    <dgm:cxn modelId="{B6E50703-1329-4562-8424-E7C16D6B558A}" srcId="{607F33C0-CDCB-41AE-B87D-0E2F0916D31A}" destId="{58356818-D775-4AB5-BD98-269CDA65A54E}" srcOrd="3" destOrd="0" parTransId="{0B96F0A2-8284-4BDB-B780-784ED5187146}" sibTransId="{97D0A928-2812-4F04-BF00-2CA4CC6E3007}"/>
    <dgm:cxn modelId="{E85E9B21-4E11-4E4C-B559-CC7906DB3488}" type="presOf" srcId="{7C993332-17AA-4F3D-833C-F7645D6055E6}" destId="{98B7EA6C-8925-4D40-979E-BAF871C50881}" srcOrd="0" destOrd="0" presId="urn:microsoft.com/office/officeart/2005/8/layout/arrow5"/>
    <dgm:cxn modelId="{BF6CF637-C5FB-4E2A-82C1-F2C252A20DD4}" srcId="{607F33C0-CDCB-41AE-B87D-0E2F0916D31A}" destId="{B1B0C999-CE43-4151-94C1-FB9EE954F6E4}" srcOrd="0" destOrd="0" parTransId="{CEE71050-1B1F-4499-A0FB-682D9048DCA6}" sibTransId="{35A7272B-8AA8-4C0F-A37D-395BB8FE16B3}"/>
    <dgm:cxn modelId="{BD8E5770-3EE0-49CB-97C8-94433E391235}" type="presOf" srcId="{607F33C0-CDCB-41AE-B87D-0E2F0916D31A}" destId="{82FBFFAE-928B-46A5-AF7F-A588594835A0}" srcOrd="0" destOrd="0" presId="urn:microsoft.com/office/officeart/2005/8/layout/arrow5"/>
    <dgm:cxn modelId="{D2B5268D-24F7-45E6-860E-4FDFC2CEA34E}" type="presOf" srcId="{C344FFC9-70E7-4B2D-929E-49302792D3C1}" destId="{FFD133E3-EFE1-4802-A106-BFD0C0DF8C58}" srcOrd="0" destOrd="0" presId="urn:microsoft.com/office/officeart/2005/8/layout/arrow5"/>
    <dgm:cxn modelId="{BB405F91-AF25-47AC-87BF-E11C61BE12E4}" srcId="{607F33C0-CDCB-41AE-B87D-0E2F0916D31A}" destId="{7C993332-17AA-4F3D-833C-F7645D6055E6}" srcOrd="2" destOrd="0" parTransId="{6492289E-C823-4D54-A376-1389567253AA}" sibTransId="{BDFF067D-BF13-4839-B08E-DAAFD2853C1C}"/>
    <dgm:cxn modelId="{24E52BA5-BA57-4A5B-B92F-28D5033CD917}" srcId="{607F33C0-CDCB-41AE-B87D-0E2F0916D31A}" destId="{C344FFC9-70E7-4B2D-929E-49302792D3C1}" srcOrd="1" destOrd="0" parTransId="{21CF1C25-9342-48D1-8681-DA44FC1EB3DB}" sibTransId="{CF76CA1F-F253-431A-9E1D-7ECB7F996E28}"/>
    <dgm:cxn modelId="{2F7DA4D8-07A4-4DAF-9799-4E3A21C42A94}" type="presOf" srcId="{58356818-D775-4AB5-BD98-269CDA65A54E}" destId="{0202E548-73C4-443E-909D-DE1565394396}" srcOrd="0" destOrd="0" presId="urn:microsoft.com/office/officeart/2005/8/layout/arrow5"/>
    <dgm:cxn modelId="{BD0C68EA-4D78-4E5C-87EA-33852DC09B9D}" type="presOf" srcId="{B1B0C999-CE43-4151-94C1-FB9EE954F6E4}" destId="{9A1F927A-A758-4264-92D1-F1FBF8A9C517}" srcOrd="0" destOrd="0" presId="urn:microsoft.com/office/officeart/2005/8/layout/arrow5"/>
    <dgm:cxn modelId="{7A156C9C-9268-4793-9F1D-E7E1594B1DEB}" type="presParOf" srcId="{82FBFFAE-928B-46A5-AF7F-A588594835A0}" destId="{9A1F927A-A758-4264-92D1-F1FBF8A9C517}" srcOrd="0" destOrd="0" presId="urn:microsoft.com/office/officeart/2005/8/layout/arrow5"/>
    <dgm:cxn modelId="{C32577CB-236A-4B6C-93A6-935378F2D7A2}" type="presParOf" srcId="{82FBFFAE-928B-46A5-AF7F-A588594835A0}" destId="{FFD133E3-EFE1-4802-A106-BFD0C0DF8C58}" srcOrd="1" destOrd="0" presId="urn:microsoft.com/office/officeart/2005/8/layout/arrow5"/>
    <dgm:cxn modelId="{9A397FE2-1545-47F6-B12F-EF10C9A188EC}" type="presParOf" srcId="{82FBFFAE-928B-46A5-AF7F-A588594835A0}" destId="{98B7EA6C-8925-4D40-979E-BAF871C50881}" srcOrd="2" destOrd="0" presId="urn:microsoft.com/office/officeart/2005/8/layout/arrow5"/>
    <dgm:cxn modelId="{E48BF45D-5B90-4083-AABD-1BD4B9003E3F}" type="presParOf" srcId="{82FBFFAE-928B-46A5-AF7F-A588594835A0}" destId="{0202E548-73C4-443E-909D-DE1565394396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F927A-A758-4264-92D1-F1FBF8A9C517}">
      <dsp:nvSpPr>
        <dsp:cNvPr id="0" name=""/>
        <dsp:cNvSpPr/>
      </dsp:nvSpPr>
      <dsp:spPr>
        <a:xfrm>
          <a:off x="1642388" y="346"/>
          <a:ext cx="1909990" cy="190999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1.General Coding</a:t>
          </a:r>
        </a:p>
      </dsp:txBody>
      <dsp:txXfrm>
        <a:off x="2119886" y="346"/>
        <a:ext cx="954995" cy="1575742"/>
      </dsp:txXfrm>
    </dsp:sp>
    <dsp:sp modelId="{FFD133E3-EFE1-4802-A106-BFD0C0DF8C58}">
      <dsp:nvSpPr>
        <dsp:cNvPr id="0" name=""/>
        <dsp:cNvSpPr/>
      </dsp:nvSpPr>
      <dsp:spPr>
        <a:xfrm rot="5400000">
          <a:off x="3082980" y="1440938"/>
          <a:ext cx="1909990" cy="190999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2.Box design and functionality</a:t>
          </a:r>
        </a:p>
      </dsp:txBody>
      <dsp:txXfrm rot="-5400000">
        <a:off x="3417229" y="1918436"/>
        <a:ext cx="1575742" cy="954995"/>
      </dsp:txXfrm>
    </dsp:sp>
    <dsp:sp modelId="{98B7EA6C-8925-4D40-979E-BAF871C50881}">
      <dsp:nvSpPr>
        <dsp:cNvPr id="0" name=""/>
        <dsp:cNvSpPr/>
      </dsp:nvSpPr>
      <dsp:spPr>
        <a:xfrm rot="10800000">
          <a:off x="1642388" y="2881530"/>
          <a:ext cx="1909990" cy="190999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3.Conceptualizing for a larger purpose</a:t>
          </a:r>
        </a:p>
      </dsp:txBody>
      <dsp:txXfrm rot="10800000">
        <a:off x="2119885" y="3215778"/>
        <a:ext cx="954995" cy="1575742"/>
      </dsp:txXfrm>
    </dsp:sp>
    <dsp:sp modelId="{0202E548-73C4-443E-909D-DE1565394396}">
      <dsp:nvSpPr>
        <dsp:cNvPr id="0" name=""/>
        <dsp:cNvSpPr/>
      </dsp:nvSpPr>
      <dsp:spPr>
        <a:xfrm rot="16200000">
          <a:off x="201796" y="1440938"/>
          <a:ext cx="1909990" cy="190999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4.Coming up with an original idea in general.</a:t>
          </a:r>
        </a:p>
      </dsp:txBody>
      <dsp:txXfrm rot="5400000">
        <a:off x="201797" y="1918435"/>
        <a:ext cx="1575742" cy="95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5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2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5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8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9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2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91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18E382BD-2AC3-4AF2-8028-8EAE8BB43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rgbClr val="CC9616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rgbClr val="CC9616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DF6F4-9EEA-4425-B84F-584E94F65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Smart Room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7D3A9-116B-48F1-A3C4-2FF958A40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chemeClr val="bg1"/>
                </a:solidFill>
              </a:rPr>
              <a:t>Created by Kalif Purce for temperature,pressure,humidity,and heat detection.</a:t>
            </a:r>
          </a:p>
        </p:txBody>
      </p:sp>
    </p:spTree>
    <p:extLst>
      <p:ext uri="{BB962C8B-B14F-4D97-AF65-F5344CB8AC3E}">
        <p14:creationId xmlns:p14="http://schemas.microsoft.com/office/powerpoint/2010/main" val="287329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CC84D-EE02-40EE-8487-570EBB54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8674-DCBB-41F1-BA40-0F9E0CF6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At home, I noticed my parents would worry about the fireplace having large amounts of heat, and not knowing if there was flames still present before leaving the house. So, I created this project for my parents to be able to tell if their fireplace is still putting out heat/flame in any amount before leaving the house. Alternatively, this design could also be repurposed outside, with a battery for campers to make sure their flame is fully out before leaving a campground and also get access to temperature and humidity without use of </a:t>
            </a:r>
            <a:r>
              <a:rPr lang="en-US" dirty="0" err="1"/>
              <a:t>wifi</a:t>
            </a:r>
            <a:r>
              <a:rPr lang="en-US" dirty="0"/>
              <a:t> or functioning service.</a:t>
            </a:r>
          </a:p>
        </p:txBody>
      </p:sp>
    </p:spTree>
    <p:extLst>
      <p:ext uri="{BB962C8B-B14F-4D97-AF65-F5344CB8AC3E}">
        <p14:creationId xmlns:p14="http://schemas.microsoft.com/office/powerpoint/2010/main" val="582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BDBAEDE-D8D5-420F-91B1-B32A28005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8" y="1068296"/>
            <a:ext cx="1828800" cy="1828800"/>
          </a:xfrm>
          <a:prstGeom prst="rect">
            <a:avLst/>
          </a:prstGeom>
        </p:spPr>
      </p:pic>
      <p:pic>
        <p:nvPicPr>
          <p:cNvPr id="23" name="Picture 22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E06F7526-6830-41FF-9C4F-B9BB8739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33" y="1068296"/>
            <a:ext cx="1828800" cy="1828800"/>
          </a:xfrm>
          <a:prstGeom prst="rect">
            <a:avLst/>
          </a:prstGeom>
        </p:spPr>
      </p:pic>
      <p:pic>
        <p:nvPicPr>
          <p:cNvPr id="25" name="Picture 24" descr="Shape, circle&#10;&#10;Description automatically generated">
            <a:extLst>
              <a:ext uri="{FF2B5EF4-FFF2-40B4-BE49-F238E27FC236}">
                <a16:creationId xmlns:a16="http://schemas.microsoft.com/office/drawing/2014/main" id="{0D7A95BC-5DFE-48BE-B174-D7E688F6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95" y="854620"/>
            <a:ext cx="4151752" cy="23200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002159-6BFD-483D-96DA-56DCDB552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79" y="854620"/>
            <a:ext cx="2699963" cy="2699963"/>
          </a:xfrm>
          <a:prstGeom prst="rect">
            <a:avLst/>
          </a:prstGeom>
        </p:spPr>
      </p:pic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6ED522D4-C2BE-4E15-BA03-B255FEDA8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49" y="3833759"/>
            <a:ext cx="2960184" cy="254157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2DB3251-9CB8-42BB-A823-47EC04AF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33" y="4560811"/>
            <a:ext cx="2731601" cy="1752600"/>
          </a:xfrm>
          <a:prstGeom prst="rect">
            <a:avLst/>
          </a:prstGeom>
        </p:spPr>
      </p:pic>
      <p:pic>
        <p:nvPicPr>
          <p:cNvPr id="33" name="Picture 32" descr="Graphical user interface&#10;&#10;Description automatically generated">
            <a:extLst>
              <a:ext uri="{FF2B5EF4-FFF2-40B4-BE49-F238E27FC236}">
                <a16:creationId xmlns:a16="http://schemas.microsoft.com/office/drawing/2014/main" id="{A0FFDCF6-26DF-4BA2-B813-A0B846A56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51" y="4157664"/>
            <a:ext cx="2606318" cy="23003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787673E-614B-4C21-8401-0679EC9689C7}"/>
              </a:ext>
            </a:extLst>
          </p:cNvPr>
          <p:cNvSpPr txBox="1"/>
          <p:nvPr/>
        </p:nvSpPr>
        <p:spPr>
          <a:xfrm>
            <a:off x="452063" y="2804845"/>
            <a:ext cx="2078995" cy="369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A5933A-91D2-4B0C-8E89-70881FF09C16}"/>
              </a:ext>
            </a:extLst>
          </p:cNvPr>
          <p:cNvSpPr txBox="1"/>
          <p:nvPr/>
        </p:nvSpPr>
        <p:spPr>
          <a:xfrm>
            <a:off x="3258233" y="2804845"/>
            <a:ext cx="1828800" cy="369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Button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D51E85-A611-4D99-A792-DCD7C73947B5}"/>
              </a:ext>
            </a:extLst>
          </p:cNvPr>
          <p:cNvSpPr txBox="1"/>
          <p:nvPr/>
        </p:nvSpPr>
        <p:spPr>
          <a:xfrm>
            <a:off x="6415504" y="3174716"/>
            <a:ext cx="1999031" cy="37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LED NEOPIXEL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3A07BC-BA15-4359-B1EE-02122DAE1765}"/>
              </a:ext>
            </a:extLst>
          </p:cNvPr>
          <p:cNvSpPr txBox="1"/>
          <p:nvPr/>
        </p:nvSpPr>
        <p:spPr>
          <a:xfrm>
            <a:off x="9568344" y="3174716"/>
            <a:ext cx="210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Ky-026 heat sensor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F38AED-913B-401F-9FAF-EBCF667AFC9D}"/>
              </a:ext>
            </a:extLst>
          </p:cNvPr>
          <p:cNvSpPr txBox="1"/>
          <p:nvPr/>
        </p:nvSpPr>
        <p:spPr>
          <a:xfrm>
            <a:off x="452063" y="6457982"/>
            <a:ext cx="217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Adafruit OLED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8BD67-DBBE-486B-9342-BB0BE36AFF82}"/>
              </a:ext>
            </a:extLst>
          </p:cNvPr>
          <p:cNvSpPr txBox="1"/>
          <p:nvPr/>
        </p:nvSpPr>
        <p:spPr>
          <a:xfrm>
            <a:off x="3412247" y="6457982"/>
            <a:ext cx="24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 TEENSY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795F77-DBAC-4125-BDC4-FA5C66896B9D}"/>
              </a:ext>
            </a:extLst>
          </p:cNvPr>
          <p:cNvSpPr txBox="1"/>
          <p:nvPr/>
        </p:nvSpPr>
        <p:spPr>
          <a:xfrm>
            <a:off x="7836905" y="5934670"/>
            <a:ext cx="2452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BME </a:t>
            </a:r>
            <a:r>
              <a:rPr lang="en-US" dirty="0" err="1"/>
              <a:t>temp,humid,pressure</a:t>
            </a:r>
            <a:r>
              <a:rPr lang="en-US" dirty="0"/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3522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9892CF-B3CB-46A9-99DA-3D979B8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                                                Solutions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B32BD122-4827-41CA-B07D-7EBF0BE3CA8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0848394"/>
              </p:ext>
            </p:extLst>
          </p:nvPr>
        </p:nvGraphicFramePr>
        <p:xfrm>
          <a:off x="581195" y="1717990"/>
          <a:ext cx="5194767" cy="4791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E6ABF-9482-4E33-A710-069824A640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1.Spent most of the week working exclusively on coding making sure I created a functioning project, although I still had troubles creating functions that looked and worked well.</a:t>
            </a:r>
          </a:p>
          <a:p>
            <a:r>
              <a:rPr lang="en-US" dirty="0"/>
              <a:t>2.Created a box that didn’t end up working and ultimately broke, The solution to this problem would have been to spend more time working on a functional piece, and creating something that would work well without having to feel like you're lugging around a large object.</a:t>
            </a:r>
          </a:p>
          <a:p>
            <a:r>
              <a:rPr lang="en-US" dirty="0"/>
              <a:t>3.While this idea is in no way life changing it does exactly what I wanted/needed it to do to make a certain type of persons life easier.</a:t>
            </a:r>
          </a:p>
          <a:p>
            <a:r>
              <a:rPr lang="en-US" dirty="0"/>
              <a:t>4.I wanted to create something that I know could and would be used functionally even if it was just for someone close to me.</a:t>
            </a:r>
          </a:p>
        </p:txBody>
      </p:sp>
    </p:spTree>
    <p:extLst>
      <p:ext uri="{BB962C8B-B14F-4D97-AF65-F5344CB8AC3E}">
        <p14:creationId xmlns:p14="http://schemas.microsoft.com/office/powerpoint/2010/main" val="22690141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Franklin Gothic Book</vt:lpstr>
      <vt:lpstr>Franklin Gothic Demi</vt:lpstr>
      <vt:lpstr>Wingdings 2</vt:lpstr>
      <vt:lpstr>DividendVTI</vt:lpstr>
      <vt:lpstr>Smart Room Controller</vt:lpstr>
      <vt:lpstr>Concept</vt:lpstr>
      <vt:lpstr>PowerPoint Presentation</vt:lpstr>
      <vt:lpstr>Challenges                                                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Room Controller</dc:title>
  <dc:creator>PURCE, KALIF</dc:creator>
  <cp:lastModifiedBy>PURCE, KALIF</cp:lastModifiedBy>
  <cp:revision>4</cp:revision>
  <dcterms:created xsi:type="dcterms:W3CDTF">2021-07-05T19:10:39Z</dcterms:created>
  <dcterms:modified xsi:type="dcterms:W3CDTF">2021-07-05T23:43:35Z</dcterms:modified>
</cp:coreProperties>
</file>