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10" r:id="rId2"/>
  </p:sldMasterIdLst>
  <p:notesMasterIdLst>
    <p:notesMasterId r:id="rId51"/>
  </p:notesMasterIdLst>
  <p:handoutMasterIdLst>
    <p:handoutMasterId r:id="rId52"/>
  </p:handoutMasterIdLst>
  <p:sldIdLst>
    <p:sldId id="256" r:id="rId3"/>
    <p:sldId id="276" r:id="rId4"/>
    <p:sldId id="492" r:id="rId5"/>
    <p:sldId id="259" r:id="rId6"/>
    <p:sldId id="261" r:id="rId7"/>
    <p:sldId id="272" r:id="rId8"/>
    <p:sldId id="273" r:id="rId9"/>
    <p:sldId id="275" r:id="rId10"/>
    <p:sldId id="494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601" r:id="rId20"/>
    <p:sldId id="495" r:id="rId21"/>
    <p:sldId id="308" r:id="rId22"/>
    <p:sldId id="260" r:id="rId23"/>
    <p:sldId id="496" r:id="rId24"/>
    <p:sldId id="497" r:id="rId25"/>
    <p:sldId id="498" r:id="rId26"/>
    <p:sldId id="264" r:id="rId27"/>
    <p:sldId id="291" r:id="rId28"/>
    <p:sldId id="290" r:id="rId29"/>
    <p:sldId id="293" r:id="rId30"/>
    <p:sldId id="499" r:id="rId31"/>
    <p:sldId id="500" r:id="rId32"/>
    <p:sldId id="501" r:id="rId33"/>
    <p:sldId id="502" r:id="rId34"/>
    <p:sldId id="503" r:id="rId35"/>
    <p:sldId id="515" r:id="rId36"/>
    <p:sldId id="271" r:id="rId37"/>
    <p:sldId id="265" r:id="rId38"/>
    <p:sldId id="268" r:id="rId39"/>
    <p:sldId id="595" r:id="rId40"/>
    <p:sldId id="556" r:id="rId41"/>
    <p:sldId id="266" r:id="rId42"/>
    <p:sldId id="600" r:id="rId43"/>
    <p:sldId id="269" r:id="rId44"/>
    <p:sldId id="504" r:id="rId45"/>
    <p:sldId id="401" r:id="rId46"/>
    <p:sldId id="604" r:id="rId47"/>
    <p:sldId id="605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604"/>
            <p14:sldId id="60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89" d="100"/>
          <a:sy n="89" d="100"/>
        </p:scale>
        <p:origin x="50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54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59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78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8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7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09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57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90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4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80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96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33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4.jpg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8" b="1" dirty="0" err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`[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]`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{ area: 2, volume: 20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49, volume: 490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10, volume: 100 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function solve(area,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</a:rPr>
              <a:t>let objects = </a:t>
            </a:r>
            <a:r>
              <a:rPr lang="en-US" sz="2398" b="1" dirty="0" err="1">
                <a:latin typeface="Consolas" pitchFamily="49" charset="0"/>
              </a:rPr>
              <a:t>JSON.parse</a:t>
            </a:r>
            <a:r>
              <a:rPr lang="en-US" sz="2398" b="1" dirty="0"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  let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let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return { area: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, volume: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return </a:t>
            </a:r>
            <a:r>
              <a:rPr lang="en-US" sz="2398" b="1" dirty="0" err="1">
                <a:latin typeface="Consolas" pitchFamily="49" charset="0"/>
              </a:rPr>
              <a:t>objects.map</a:t>
            </a:r>
            <a:r>
              <a:rPr lang="en-US" sz="2398" b="1" dirty="0"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xmlns="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xmlns="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Execution Context</a:t>
            </a:r>
          </a:p>
          <a:p>
            <a:r>
              <a:rPr lang="en-US" sz="3400" dirty="0"/>
              <a:t>Functional Programming in JS</a:t>
            </a:r>
          </a:p>
          <a:p>
            <a:r>
              <a:rPr lang="en-US" sz="3400" dirty="0"/>
              <a:t>Closure</a:t>
            </a:r>
          </a:p>
          <a:p>
            <a:r>
              <a:rPr lang="en-US" sz="3400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["Tim",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that can be </a:t>
            </a:r>
            <a:r>
              <a:rPr lang="en-US" b="1" dirty="0">
                <a:solidFill>
                  <a:schemeClr val="bg1"/>
                </a:solidFill>
              </a:rPr>
              <a:t>replaced</a:t>
            </a:r>
            <a:r>
              <a:rPr lang="en-US" dirty="0"/>
              <a:t> with 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behavior</a:t>
            </a:r>
          </a:p>
          <a:p>
            <a:r>
              <a:rPr lang="en-US" dirty="0"/>
              <a:t>Expression is </a:t>
            </a:r>
            <a:r>
              <a:rPr lang="en-US" b="1" dirty="0">
                <a:solidFill>
                  <a:schemeClr val="bg1"/>
                </a:solidFill>
              </a:rPr>
              <a:t>pure </a:t>
            </a:r>
            <a:r>
              <a:rPr lang="en-US" dirty="0"/>
              <a:t>and its 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is preserved in the outer function (</a:t>
            </a:r>
            <a:r>
              <a:rPr lang="en-US" sz="3400" b="1" dirty="0">
                <a:solidFill>
                  <a:schemeClr val="bg1"/>
                </a:solidFill>
              </a:rPr>
              <a:t>closure</a:t>
            </a:r>
            <a:r>
              <a:rPr lang="en-US" sz="34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2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000" dirty="0"/>
              <a:t>The partially applied function can be </a:t>
            </a:r>
            <a:r>
              <a:rPr lang="en-US" sz="30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sz="3000" dirty="0"/>
              <a:t>It will </a:t>
            </a:r>
            <a:r>
              <a:rPr lang="en-US" sz="3000" b="1" dirty="0">
                <a:solidFill>
                  <a:schemeClr val="bg1"/>
                </a:solidFill>
              </a:rPr>
              <a:t>retain</a:t>
            </a:r>
            <a:r>
              <a:rPr lang="en-US" sz="3000" dirty="0"/>
              <a:t> all fixed arguments, </a:t>
            </a:r>
            <a:r>
              <a:rPr lang="en-US" sz="3000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Function Composition </a:t>
            </a:r>
            <a:r>
              <a:rPr lang="en-US" sz="3400" dirty="0" smtClean="0"/>
              <a:t>- Building new function from old</a:t>
            </a:r>
            <a:br>
              <a:rPr lang="en-US" sz="3400" dirty="0" smtClean="0"/>
            </a:br>
            <a:r>
              <a:rPr lang="en-US" sz="3400" dirty="0" smtClean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Memoization</a:t>
            </a:r>
            <a:r>
              <a:rPr lang="en-US" sz="3400" dirty="0" smtClean="0"/>
              <a:t> - Functions that are called repeatedly with the</a:t>
            </a:r>
            <a:br>
              <a:rPr lang="en-US" sz="3400" dirty="0" smtClean="0"/>
            </a:br>
            <a:r>
              <a:rPr lang="en-US" sz="3400" dirty="0" smtClean="0"/>
              <a:t>same set of inputs but whose result is relatively expensive to</a:t>
            </a:r>
            <a:br>
              <a:rPr lang="en-US" sz="3400" dirty="0" smtClean="0"/>
            </a:br>
            <a:r>
              <a:rPr lang="en-US" sz="3400" dirty="0" smtClean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Handle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Errors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- Throwing functions and exiting immediately</a:t>
            </a:r>
            <a:br>
              <a:rPr lang="en-US" sz="3400" dirty="0" smtClean="0"/>
            </a:br>
            <a:r>
              <a:rPr lang="en-US" sz="3400" dirty="0" smtClean="0"/>
              <a:t>after an error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</a:t>
            </a:r>
            <a:r>
              <a:rPr lang="bg-BG" sz="3200" dirty="0"/>
              <a:t> </a:t>
            </a:r>
            <a:r>
              <a:rPr lang="en-US" sz="3200" dirty="0"/>
              <a:t>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5410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Calls a function with a given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400" dirty="0"/>
              <a:t> value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4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</TotalTime>
  <Words>1797</Words>
  <Application>Microsoft Office PowerPoint</Application>
  <PresentationFormat>Широк екран</PresentationFormat>
  <Paragraphs>445</Paragraphs>
  <Slides>48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48</vt:i4>
      </vt:variant>
    </vt:vector>
  </HeadingPairs>
  <TitlesOfParts>
    <vt:vector size="60" baseType="lpstr">
      <vt:lpstr>맑은 고딕</vt:lpstr>
      <vt:lpstr>Arial</vt:lpstr>
      <vt:lpstr>Calibri</vt:lpstr>
      <vt:lpstr>Calibri Light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Office Theme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Василена Косовска</cp:lastModifiedBy>
  <cp:revision>61</cp:revision>
  <dcterms:created xsi:type="dcterms:W3CDTF">2018-05-23T13:08:44Z</dcterms:created>
  <dcterms:modified xsi:type="dcterms:W3CDTF">2021-09-09T19:31:16Z</dcterms:modified>
  <cp:category>computer programming;programming;software development;software engineering</cp:category>
</cp:coreProperties>
</file>