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41"/>
  </p:notesMasterIdLst>
  <p:handoutMasterIdLst>
    <p:handoutMasterId r:id="rId42"/>
  </p:handoutMasterIdLst>
  <p:sldIdLst>
    <p:sldId id="256" r:id="rId3"/>
    <p:sldId id="276" r:id="rId4"/>
    <p:sldId id="492" r:id="rId5"/>
    <p:sldId id="298" r:id="rId6"/>
    <p:sldId id="299" r:id="rId7"/>
    <p:sldId id="300" r:id="rId8"/>
    <p:sldId id="301" r:id="rId9"/>
    <p:sldId id="302" r:id="rId10"/>
    <p:sldId id="303" r:id="rId11"/>
    <p:sldId id="285" r:id="rId12"/>
    <p:sldId id="286" r:id="rId13"/>
    <p:sldId id="259" r:id="rId14"/>
    <p:sldId id="260" r:id="rId15"/>
    <p:sldId id="270" r:id="rId16"/>
    <p:sldId id="559" r:id="rId17"/>
    <p:sldId id="494" r:id="rId18"/>
    <p:sldId id="495" r:id="rId19"/>
    <p:sldId id="304" r:id="rId20"/>
    <p:sldId id="273" r:id="rId21"/>
    <p:sldId id="307" r:id="rId22"/>
    <p:sldId id="309" r:id="rId23"/>
    <p:sldId id="274" r:id="rId24"/>
    <p:sldId id="275" r:id="rId25"/>
    <p:sldId id="269" r:id="rId26"/>
    <p:sldId id="277" r:id="rId27"/>
    <p:sldId id="278" r:id="rId28"/>
    <p:sldId id="265" r:id="rId29"/>
    <p:sldId id="266" r:id="rId30"/>
    <p:sldId id="406" r:id="rId31"/>
    <p:sldId id="503" r:id="rId32"/>
    <p:sldId id="549" r:id="rId33"/>
    <p:sldId id="267" r:id="rId34"/>
    <p:sldId id="280" r:id="rId35"/>
    <p:sldId id="401" r:id="rId36"/>
    <p:sldId id="560" r:id="rId37"/>
    <p:sldId id="56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560"/>
            <p14:sldId id="56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24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992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10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49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43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28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23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3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56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77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14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087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3.jp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=""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=""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 smtClean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  <a:endParaRPr lang="en-US" sz="3400" b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/>
            </a: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2376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1226</Words>
  <Application>Microsoft Office PowerPoint</Application>
  <PresentationFormat>Широк екран</PresentationFormat>
  <Paragraphs>374</Paragraphs>
  <Slides>38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1_SoftUni</vt:lpstr>
      <vt:lpstr>Office Theme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36</cp:revision>
  <dcterms:created xsi:type="dcterms:W3CDTF">2018-05-23T13:08:44Z</dcterms:created>
  <dcterms:modified xsi:type="dcterms:W3CDTF">2021-09-09T19:35:48Z</dcterms:modified>
  <cp:category>computer programming;programming;software development;software engineering</cp:category>
</cp:coreProperties>
</file>