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63"/>
  </p:notesMasterIdLst>
  <p:handoutMasterIdLst>
    <p:handoutMasterId r:id="rId64"/>
  </p:handoutMasterIdLst>
  <p:sldIdLst>
    <p:sldId id="256" r:id="rId3"/>
    <p:sldId id="276" r:id="rId4"/>
    <p:sldId id="492" r:id="rId5"/>
    <p:sldId id="292" r:id="rId6"/>
    <p:sldId id="293" r:id="rId7"/>
    <p:sldId id="529" r:id="rId8"/>
    <p:sldId id="507" r:id="rId9"/>
    <p:sldId id="260" r:id="rId10"/>
    <p:sldId id="517" r:id="rId11"/>
    <p:sldId id="263" r:id="rId12"/>
    <p:sldId id="264" r:id="rId13"/>
    <p:sldId id="265" r:id="rId14"/>
    <p:sldId id="547" r:id="rId15"/>
    <p:sldId id="548" r:id="rId16"/>
    <p:sldId id="274" r:id="rId17"/>
    <p:sldId id="549" r:id="rId18"/>
    <p:sldId id="275" r:id="rId19"/>
    <p:sldId id="269" r:id="rId20"/>
    <p:sldId id="522" r:id="rId21"/>
    <p:sldId id="521" r:id="rId22"/>
    <p:sldId id="523" r:id="rId23"/>
    <p:sldId id="304" r:id="rId24"/>
    <p:sldId id="305" r:id="rId25"/>
    <p:sldId id="266" r:id="rId26"/>
    <p:sldId id="527" r:id="rId27"/>
    <p:sldId id="494" r:id="rId28"/>
    <p:sldId id="525" r:id="rId29"/>
    <p:sldId id="268" r:id="rId30"/>
    <p:sldId id="550" r:id="rId31"/>
    <p:sldId id="289" r:id="rId32"/>
    <p:sldId id="543" r:id="rId33"/>
    <p:sldId id="535" r:id="rId34"/>
    <p:sldId id="536" r:id="rId35"/>
    <p:sldId id="537" r:id="rId36"/>
    <p:sldId id="284" r:id="rId37"/>
    <p:sldId id="285" r:id="rId38"/>
    <p:sldId id="518" r:id="rId39"/>
    <p:sldId id="551" r:id="rId40"/>
    <p:sldId id="531" r:id="rId41"/>
    <p:sldId id="267" r:id="rId42"/>
    <p:sldId id="544" r:id="rId43"/>
    <p:sldId id="532" r:id="rId44"/>
    <p:sldId id="533" r:id="rId45"/>
    <p:sldId id="534" r:id="rId46"/>
    <p:sldId id="545" r:id="rId47"/>
    <p:sldId id="538" r:id="rId48"/>
    <p:sldId id="539" r:id="rId49"/>
    <p:sldId id="541" r:id="rId50"/>
    <p:sldId id="542" r:id="rId51"/>
    <p:sldId id="290" r:id="rId52"/>
    <p:sldId id="530" r:id="rId53"/>
    <p:sldId id="540" r:id="rId54"/>
    <p:sldId id="286" r:id="rId55"/>
    <p:sldId id="287" r:id="rId56"/>
    <p:sldId id="295" r:id="rId57"/>
    <p:sldId id="401" r:id="rId58"/>
    <p:sldId id="554" r:id="rId59"/>
    <p:sldId id="555" r:id="rId60"/>
    <p:sldId id="493" r:id="rId61"/>
    <p:sldId id="40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554"/>
            <p14:sldId id="55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509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26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49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6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14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51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67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22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64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36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98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91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3992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xmlns="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7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72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10" Type="http://schemas.openxmlformats.org/officeDocument/2006/relationships/image" Target="../media/image71.jpg"/><Relationship Id="rId19" Type="http://schemas.openxmlformats.org/officeDocument/2006/relationships/image" Target="../media/image75.png"/><Relationship Id="rId4" Type="http://schemas.openxmlformats.org/officeDocument/2006/relationships/image" Target="../media/image6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79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xmlns="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 smtClean="0"/>
              <a:t>Since </a:t>
            </a: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Browser API</a:t>
            </a:r>
          </a:p>
          <a:p>
            <a:r>
              <a:rPr lang="en-US" sz="3400" dirty="0"/>
              <a:t>Document Object Model</a:t>
            </a:r>
          </a:p>
          <a:p>
            <a:r>
              <a:rPr lang="en-US" sz="3400" dirty="0"/>
              <a:t>HTML Elements</a:t>
            </a:r>
          </a:p>
          <a:p>
            <a:r>
              <a:rPr lang="en-US" sz="3400" dirty="0"/>
              <a:t>Targeting Elements</a:t>
            </a:r>
          </a:p>
          <a:p>
            <a:r>
              <a:rPr lang="en-US" sz="3400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xmlns="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xmlns="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 HTML page holds a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Extract all </a:t>
            </a:r>
            <a:r>
              <a:rPr lang="en-US" sz="3400" b="1" dirty="0">
                <a:solidFill>
                  <a:schemeClr val="bg1"/>
                </a:solidFill>
              </a:rPr>
              <a:t>parenthesized text </a:t>
            </a:r>
            <a:r>
              <a:rPr lang="en-US" sz="3400" dirty="0"/>
              <a:t>from a </a:t>
            </a:r>
            <a:r>
              <a:rPr lang="en-US" sz="3400" b="1" dirty="0">
                <a:solidFill>
                  <a:schemeClr val="bg1"/>
                </a:solidFill>
              </a:rPr>
              <a:t>target</a:t>
            </a:r>
            <a:r>
              <a:rPr lang="en-US" sz="34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xmlns="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60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xmlns="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5553</TotalTime>
  <Words>2720</Words>
  <Application>Microsoft Office PowerPoint</Application>
  <PresentationFormat>Широк екран</PresentationFormat>
  <Paragraphs>458</Paragraphs>
  <Slides>60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60</vt:i4>
      </vt:variant>
    </vt:vector>
  </HeadingPairs>
  <TitlesOfParts>
    <vt:vector size="71" baseType="lpstr">
      <vt:lpstr>맑은 고딕</vt:lpstr>
      <vt:lpstr>Arial</vt:lpstr>
      <vt:lpstr>Arial Rounded MT Bold</vt:lpstr>
      <vt:lpstr>Calibri</vt:lpstr>
      <vt:lpstr>Calibri Light</vt:lpstr>
      <vt:lpstr>Consolas</vt:lpstr>
      <vt:lpstr>Malgun Gothic (Body)</vt:lpstr>
      <vt:lpstr>Wingdings</vt:lpstr>
      <vt:lpstr>Wingdings 2</vt:lpstr>
      <vt:lpstr>1_SoftUni</vt:lpstr>
      <vt:lpstr>Office Theme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Василена Косовска</cp:lastModifiedBy>
  <cp:revision>114</cp:revision>
  <dcterms:created xsi:type="dcterms:W3CDTF">2018-05-23T13:08:44Z</dcterms:created>
  <dcterms:modified xsi:type="dcterms:W3CDTF">2021-09-09T19:29:02Z</dcterms:modified>
  <cp:category>computer programming;programming;software development;software engineering</cp:category>
</cp:coreProperties>
</file>