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309" r:id="rId67"/>
    <p:sldId id="316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hyperlink" Target="https://codexio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821266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4029</Words>
  <Application>Microsoft Office PowerPoint</Application>
  <PresentationFormat>Широк екран</PresentationFormat>
  <Paragraphs>689</Paragraphs>
  <Slides>69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84</cp:revision>
  <dcterms:created xsi:type="dcterms:W3CDTF">2018-05-23T13:08:44Z</dcterms:created>
  <dcterms:modified xsi:type="dcterms:W3CDTF">2021-05-17T13:34:24Z</dcterms:modified>
  <cp:category>computer programming;programming;software development;software engineering</cp:category>
</cp:coreProperties>
</file>