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82" y="8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Person():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doing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1980</Words>
  <Application>Microsoft Office PowerPoint</Application>
  <PresentationFormat>Widescreen</PresentationFormat>
  <Paragraphs>363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180</cp:revision>
  <dcterms:created xsi:type="dcterms:W3CDTF">2018-05-23T13:08:44Z</dcterms:created>
  <dcterms:modified xsi:type="dcterms:W3CDTF">2021-06-18T07:29:16Z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