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5" r:id="rId8"/>
    <p:sldId id="261" r:id="rId9"/>
    <p:sldId id="262" r:id="rId10"/>
    <p:sldId id="263" r:id="rId11"/>
    <p:sldId id="291" r:id="rId12"/>
    <p:sldId id="277" r:id="rId13"/>
    <p:sldId id="292" r:id="rId14"/>
    <p:sldId id="293" r:id="rId15"/>
    <p:sldId id="279" r:id="rId16"/>
    <p:sldId id="294" r:id="rId17"/>
    <p:sldId id="298" r:id="rId18"/>
    <p:sldId id="285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873DAB"/>
    <a:srgbClr val="5858AC"/>
    <a:srgbClr val="2280C3"/>
    <a:srgbClr val="2EA7BD"/>
    <a:srgbClr val="DA57A3"/>
    <a:srgbClr val="FEFEFE"/>
    <a:srgbClr val="FDFDFD"/>
    <a:srgbClr val="4C4C9A"/>
    <a:srgbClr val="743593"/>
    <a:srgbClr val="1F7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-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hierarchy" loCatId="hierarchy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Steamed Egg</a:t>
          </a:r>
          <a:endParaRPr lang="en-US" altLang="zh-CN"/>
        </a:p>
      </dgm:t>
    </dgm:pt>
    <dgm:pt modelId="{2AFB1B2A-8749-4E5E-9CB9-0B60F81C46F8}" cxnId="{A075B7AD-C16A-4CED-9C91-8CEB6F04D4F2}" type="parTrans">
      <dgm:prSet/>
      <dgm:spPr/>
      <dgm:t>
        <a:bodyPr/>
        <a:p>
          <a:endParaRPr lang="zh-CN" altLang="en-US"/>
        </a:p>
      </dgm:t>
    </dgm:pt>
    <dgm:pt modelId="{E0FFEB56-236E-4FE9-83BF-31494E265D5A}" cxnId="{A075B7AD-C16A-4CED-9C91-8CEB6F04D4F2}" type="sibTrans">
      <dgm:prSet/>
      <dgm:spPr/>
      <dgm:t>
        <a:bodyPr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增</a:t>
          </a:r>
          <a:r>
            <a:rPr lang="zh-CN" altLang="en-US"/>
            <a:t>删改</a:t>
          </a:r>
          <a:r>
            <a:rPr lang="zh-CN" altLang="en-US"/>
            <a:t/>
          </a:r>
          <a:endParaRPr lang="zh-CN" altLang="en-US"/>
        </a:p>
      </dgm:t>
    </dgm:pt>
    <dgm:pt modelId="{AC2BFF99-DAE2-494A-88AB-85D75BC6D2EE}" cxnId="{1EF7E714-9C9E-43D5-9D3C-449273D4FB21}" type="parTrans">
      <dgm:prSet/>
      <dgm:spPr/>
      <dgm:t>
        <a:bodyPr/>
        <a:p>
          <a:endParaRPr lang="zh-CN" altLang="en-US"/>
        </a:p>
      </dgm:t>
    </dgm:pt>
    <dgm:pt modelId="{B98A0394-6758-42EB-8D0E-4491BED52B6C}" cxnId="{1EF7E714-9C9E-43D5-9D3C-449273D4FB21}" type="sibTrans">
      <dgm:prSet/>
      <dgm:spPr/>
      <dgm:t>
        <a:bodyPr/>
        <a:p>
          <a:endParaRPr lang="zh-CN" altLang="en-US"/>
        </a:p>
      </dgm:t>
    </dgm:pt>
    <dgm:pt modelId="{C78C4F92-AD69-46C8-910C-41059E8ED0A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增加、</a:t>
          </a:r>
          <a:r>
            <a:rPr lang="zh-CN" altLang="en-US"/>
            <a:t>修改（</a:t>
          </a:r>
          <a:r>
            <a:rPr lang="zh-CN" altLang="en-US"/>
            <a:t>每天</a:t>
          </a:r>
          <a:r>
            <a:rPr lang="zh-CN" altLang="en-US"/>
            <a:t>）</a:t>
          </a:r>
          <a:r>
            <a:rPr lang="zh-CN" altLang="en-US"/>
            <a:t/>
          </a:r>
          <a:endParaRPr lang="zh-CN" altLang="en-US"/>
        </a:p>
      </dgm:t>
    </dgm:pt>
    <dgm:pt modelId="{581124B7-0397-40F7-9B1D-41220103BA68}" cxnId="{76611430-BA12-4850-A445-4AE40DCC64C6}" type="parTrans">
      <dgm:prSet/>
      <dgm:spPr/>
      <dgm:t>
        <a:bodyPr/>
        <a:p>
          <a:endParaRPr lang="zh-CN" altLang="en-US"/>
        </a:p>
      </dgm:t>
    </dgm:pt>
    <dgm:pt modelId="{A23C44A9-E7A6-467B-BF93-DD0656347715}" cxnId="{76611430-BA12-4850-A445-4AE40DCC64C6}" type="sibTrans">
      <dgm:prSet/>
      <dgm:spPr/>
      <dgm:t>
        <a:bodyPr/>
        <a:p>
          <a:endParaRPr lang="zh-CN" altLang="en-US"/>
        </a:p>
      </dgm:t>
    </dgm:pt>
    <dgm:pt modelId="{9C0C9B4A-978D-4DD8-93EC-28C38E1B845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删除</a:t>
          </a:r>
          <a:endParaRPr lang="zh-CN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（</a:t>
          </a:r>
          <a:r>
            <a:rPr lang="zh-CN"/>
            <a:t>定期</a:t>
          </a:r>
          <a:r>
            <a:rPr lang="zh-CN"/>
            <a:t>）</a:t>
          </a:r>
          <a:r>
            <a:rPr lang="zh-CN"/>
            <a:t/>
          </a:r>
          <a:endParaRPr lang="zh-CN"/>
        </a:p>
      </dgm:t>
    </dgm:pt>
    <dgm:pt modelId="{84391E2C-A639-4BE9-BE0E-0B2906A28317}" cxnId="{666960AC-BBAA-49BF-9E3C-29EFE22439BA}" type="parTrans">
      <dgm:prSet/>
      <dgm:spPr/>
    </dgm:pt>
    <dgm:pt modelId="{CCB268ED-4C0F-4E5E-A38F-E5579941C644}" cxnId="{666960AC-BBAA-49BF-9E3C-29EFE22439BA}" type="sibTrans">
      <dgm:prSet/>
      <dgm:spPr/>
    </dgm:pt>
    <dgm:pt modelId="{4E4A1E17-A3EC-4A54-9171-277E11A0B28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查询</a:t>
          </a:r>
          <a:r>
            <a:rPr lang="zh-CN" altLang="en-US"/>
            <a:t/>
          </a:r>
          <a:endParaRPr lang="zh-CN" altLang="en-US"/>
        </a:p>
      </dgm:t>
    </dgm:pt>
    <dgm:pt modelId="{367D7799-1E5C-4947-8AD1-85D1E0D367AF}" cxnId="{78BB98E4-F175-4D78-867D-14BFE3BF29A0}" type="parTrans">
      <dgm:prSet/>
      <dgm:spPr/>
      <dgm:t>
        <a:bodyPr/>
        <a:p>
          <a:endParaRPr lang="zh-CN" altLang="en-US"/>
        </a:p>
      </dgm:t>
    </dgm:pt>
    <dgm:pt modelId="{7FFEBD18-7D5B-41C0-A8F3-60942A71708D}" cxnId="{78BB98E4-F175-4D78-867D-14BFE3BF29A0}" type="sibTrans">
      <dgm:prSet/>
      <dgm:spPr/>
      <dgm:t>
        <a:bodyPr/>
        <a:p>
          <a:endParaRPr lang="zh-CN" altLang="en-US"/>
        </a:p>
      </dgm:t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Cnt="0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E81582B1-A130-479F-ACE3-61EF727591CE}" type="pres">
      <dgm:prSet presAssocID="{581124B7-0397-40F7-9B1D-41220103BA68}" presName="conn2-1" presStyleLbl="parChTrans1D3" presStyleIdx="0" presStyleCnt="2"/>
      <dgm:spPr/>
    </dgm:pt>
    <dgm:pt modelId="{C3EBFA62-33AA-4455-9D61-7B96DA4B37A4}" type="pres">
      <dgm:prSet presAssocID="{581124B7-0397-40F7-9B1D-41220103BA68}" presName="connTx" presStyleCnt="0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3" presStyleIdx="0" presStyleCnt="2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2FBAAB05-024B-4A25-91EE-6E30B30C0E27}" type="pres">
      <dgm:prSet presAssocID="{84391E2C-A639-4BE9-BE0E-0B2906A28317}" presName="conn2-1" presStyleLbl="parChTrans1D3" presStyleIdx="1" presStyleCnt="2"/>
      <dgm:spPr/>
    </dgm:pt>
    <dgm:pt modelId="{723AD850-FCE3-41A3-B602-2265249F6798}" type="pres">
      <dgm:prSet presAssocID="{84391E2C-A639-4BE9-BE0E-0B2906A28317}" presName="connTx" presStyleCnt="0"/>
      <dgm:spPr/>
    </dgm:pt>
    <dgm:pt modelId="{8534638E-32BD-42C8-BB81-7AB33B535C64}" type="pres">
      <dgm:prSet presAssocID="{9C0C9B4A-978D-4DD8-93EC-28C38E1B8453}" presName="root2" presStyleCnt="0"/>
      <dgm:spPr/>
    </dgm:pt>
    <dgm:pt modelId="{F178C3EE-24DF-41ED-ABEA-31350F0D3D22}" type="pres">
      <dgm:prSet presAssocID="{9C0C9B4A-978D-4DD8-93EC-28C38E1B8453}" presName="LevelTwoTextNode" presStyleLbl="node3" presStyleIdx="1" presStyleCnt="2">
        <dgm:presLayoutVars>
          <dgm:chPref val="3"/>
        </dgm:presLayoutVars>
      </dgm:prSet>
      <dgm:spPr/>
    </dgm:pt>
    <dgm:pt modelId="{F353D2CE-0503-4633-AC64-2829897B8854}" type="pres">
      <dgm:prSet presAssocID="{9C0C9B4A-978D-4DD8-93EC-28C38E1B8453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Cnt="0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</dgm:ptLst>
  <dgm:cxnLst>
    <dgm:cxn modelId="{A075B7AD-C16A-4CED-9C91-8CEB6F04D4F2}" srcId="{EFE73B03-4D71-4565-8C52-4902BE6377A4}" destId="{0605F139-5EF0-48E7-A091-192233D2011D}" srcOrd="0" destOrd="0" parTransId="{2AFB1B2A-8749-4E5E-9CB9-0B60F81C46F8}" sibTransId="{E0FFEB56-236E-4FE9-83BF-31494E265D5A}"/>
    <dgm:cxn modelId="{1EF7E714-9C9E-43D5-9D3C-449273D4FB21}" srcId="{0605F139-5EF0-48E7-A091-192233D2011D}" destId="{4530EE7D-F557-4815-9ED2-EABC47F46978}" srcOrd="0" destOrd="0" parTransId="{AC2BFF99-DAE2-494A-88AB-85D75BC6D2EE}" sibTransId="{B98A0394-6758-42EB-8D0E-4491BED52B6C}"/>
    <dgm:cxn modelId="{76611430-BA12-4850-A445-4AE40DCC64C6}" srcId="{4530EE7D-F557-4815-9ED2-EABC47F46978}" destId="{C78C4F92-AD69-46C8-910C-41059E8ED0A9}" srcOrd="0" destOrd="0" parTransId="{581124B7-0397-40F7-9B1D-41220103BA68}" sibTransId="{A23C44A9-E7A6-467B-BF93-DD0656347715}"/>
    <dgm:cxn modelId="{666960AC-BBAA-49BF-9E3C-29EFE22439BA}" srcId="{4530EE7D-F557-4815-9ED2-EABC47F46978}" destId="{9C0C9B4A-978D-4DD8-93EC-28C38E1B8453}" srcOrd="1" destOrd="0" parTransId="{84391E2C-A639-4BE9-BE0E-0B2906A28317}" sibTransId="{CCB268ED-4C0F-4E5E-A38F-E5579941C644}"/>
    <dgm:cxn modelId="{78BB98E4-F175-4D78-867D-14BFE3BF29A0}" srcId="{0605F139-5EF0-48E7-A091-192233D2011D}" destId="{4E4A1E17-A3EC-4A54-9171-277E11A0B287}" srcOrd="1" destOrd="0" parTransId="{367D7799-1E5C-4947-8AD1-85D1E0D367AF}" sibTransId="{7FFEBD18-7D5B-41C0-A8F3-60942A71708D}"/>
    <dgm:cxn modelId="{F6B50629-1C1B-4053-86EE-4C61BF6DB3BE}" type="presOf" srcId="{EFE73B03-4D71-4565-8C52-4902BE6377A4}" destId="{5FBAB40F-6011-4629-9B30-77C9439C91BF}" srcOrd="0" destOrd="0" presId="urn:microsoft.com/office/officeart/2005/8/layout/hierarchy2"/>
    <dgm:cxn modelId="{01B0F8C6-7A6F-4361-A9BF-55ACCBA0DB78}" type="presParOf" srcId="{5FBAB40F-6011-4629-9B30-77C9439C91BF}" destId="{2332AA2E-A989-4175-BB73-78EA4C3BDB65}" srcOrd="0" destOrd="0" presId="urn:microsoft.com/office/officeart/2005/8/layout/hierarchy2"/>
    <dgm:cxn modelId="{586A992D-6270-47F7-9E1F-FB4425C2DF17}" type="presParOf" srcId="{2332AA2E-A989-4175-BB73-78EA4C3BDB65}" destId="{24E3F4AB-32FB-4CE0-9DAC-FC4DD26B5900}" srcOrd="0" destOrd="0" presId="urn:microsoft.com/office/officeart/2005/8/layout/hierarchy2"/>
    <dgm:cxn modelId="{18476BAB-A1E7-4D64-8DBC-2132148428B7}" type="presOf" srcId="{0605F139-5EF0-48E7-A091-192233D2011D}" destId="{24E3F4AB-32FB-4CE0-9DAC-FC4DD26B5900}" srcOrd="0" destOrd="0" presId="urn:microsoft.com/office/officeart/2005/8/layout/hierarchy2"/>
    <dgm:cxn modelId="{0228B231-D857-4954-AF1B-FCB7BA44FAF1}" type="presParOf" srcId="{2332AA2E-A989-4175-BB73-78EA4C3BDB65}" destId="{44F25638-8073-4DA7-9390-5AC06A304565}" srcOrd="1" destOrd="0" presId="urn:microsoft.com/office/officeart/2005/8/layout/hierarchy2"/>
    <dgm:cxn modelId="{6BDE2EE9-12FB-4734-AEE8-282435CD735F}" type="presParOf" srcId="{44F25638-8073-4DA7-9390-5AC06A304565}" destId="{B47BD6C9-6D53-4A69-975F-9CF96E25F10F}" srcOrd="0" destOrd="1" presId="urn:microsoft.com/office/officeart/2005/8/layout/hierarchy2"/>
    <dgm:cxn modelId="{FEDEA71C-F7E9-44F2-A1F0-215666A7E81C}" type="presOf" srcId="{AC2BFF99-DAE2-494A-88AB-85D75BC6D2EE}" destId="{B47BD6C9-6D53-4A69-975F-9CF96E25F10F}" srcOrd="0" destOrd="0" presId="urn:microsoft.com/office/officeart/2005/8/layout/hierarchy2"/>
    <dgm:cxn modelId="{86942D4B-E3CF-4CDB-83F2-42275F216A7D}" type="presParOf" srcId="{B47BD6C9-6D53-4A69-975F-9CF96E25F10F}" destId="{C1833E64-0598-4ED8-B73B-4C820BB35531}" srcOrd="0" destOrd="0" presId="urn:microsoft.com/office/officeart/2005/8/layout/hierarchy2"/>
    <dgm:cxn modelId="{5235D595-02CC-491F-BF15-FAA789708556}" type="presOf" srcId="{AC2BFF99-DAE2-494A-88AB-85D75BC6D2EE}" destId="{C1833E64-0598-4ED8-B73B-4C820BB35531}" srcOrd="1" destOrd="0" presId="urn:microsoft.com/office/officeart/2005/8/layout/hierarchy2"/>
    <dgm:cxn modelId="{A80B9FA1-43F7-48AE-A478-F9CC8526CEBD}" type="presParOf" srcId="{44F25638-8073-4DA7-9390-5AC06A304565}" destId="{46F58ACF-5130-428E-B3EF-87D6FEC0C921}" srcOrd="1" destOrd="1" presId="urn:microsoft.com/office/officeart/2005/8/layout/hierarchy2"/>
    <dgm:cxn modelId="{F2227411-C22D-4C28-903A-2CBC3541D9BD}" type="presParOf" srcId="{46F58ACF-5130-428E-B3EF-87D6FEC0C921}" destId="{3C0D5057-54F2-42F8-ADAD-AA27A1CC1A1B}" srcOrd="0" destOrd="1" presId="urn:microsoft.com/office/officeart/2005/8/layout/hierarchy2"/>
    <dgm:cxn modelId="{040CDCEB-9C28-42F3-818F-73D3BE58A9DD}" type="presOf" srcId="{4530EE7D-F557-4815-9ED2-EABC47F46978}" destId="{3C0D5057-54F2-42F8-ADAD-AA27A1CC1A1B}" srcOrd="0" destOrd="0" presId="urn:microsoft.com/office/officeart/2005/8/layout/hierarchy2"/>
    <dgm:cxn modelId="{FE6CF303-8688-4C5B-9661-BC2282EB7AF1}" type="presParOf" srcId="{46F58ACF-5130-428E-B3EF-87D6FEC0C921}" destId="{48673F39-879C-4946-8DC7-FD68F0552920}" srcOrd="1" destOrd="1" presId="urn:microsoft.com/office/officeart/2005/8/layout/hierarchy2"/>
    <dgm:cxn modelId="{6B5DB06E-BC2B-4395-A032-CD0CD4963D12}" type="presParOf" srcId="{48673F39-879C-4946-8DC7-FD68F0552920}" destId="{E81582B1-A130-479F-ACE3-61EF727591CE}" srcOrd="0" destOrd="1" presId="urn:microsoft.com/office/officeart/2005/8/layout/hierarchy2"/>
    <dgm:cxn modelId="{4ED1350B-961F-4400-84F5-ADAF82F444AE}" type="presOf" srcId="{581124B7-0397-40F7-9B1D-41220103BA68}" destId="{E81582B1-A130-479F-ACE3-61EF727591CE}" srcOrd="0" destOrd="0" presId="urn:microsoft.com/office/officeart/2005/8/layout/hierarchy2"/>
    <dgm:cxn modelId="{59ACA4F8-601E-4978-B632-310BC2E1B3BF}" type="presParOf" srcId="{E81582B1-A130-479F-ACE3-61EF727591CE}" destId="{C3EBFA62-33AA-4455-9D61-7B96DA4B37A4}" srcOrd="0" destOrd="0" presId="urn:microsoft.com/office/officeart/2005/8/layout/hierarchy2"/>
    <dgm:cxn modelId="{4E5A89F1-DA49-41CE-87CA-D7FF49893D95}" type="presOf" srcId="{581124B7-0397-40F7-9B1D-41220103BA68}" destId="{C3EBFA62-33AA-4455-9D61-7B96DA4B37A4}" srcOrd="1" destOrd="0" presId="urn:microsoft.com/office/officeart/2005/8/layout/hierarchy2"/>
    <dgm:cxn modelId="{E92E9676-EECC-43D6-AFA5-994CFC323882}" type="presParOf" srcId="{48673F39-879C-4946-8DC7-FD68F0552920}" destId="{2DF34A52-3962-401F-8488-13EE54243675}" srcOrd="1" destOrd="1" presId="urn:microsoft.com/office/officeart/2005/8/layout/hierarchy2"/>
    <dgm:cxn modelId="{EDC2A685-4FEF-45E2-ADC3-337AFE2DB540}" type="presParOf" srcId="{2DF34A52-3962-401F-8488-13EE54243675}" destId="{29F748CF-C0E7-4DEA-B3A3-0E8AEB5CA964}" srcOrd="0" destOrd="1" presId="urn:microsoft.com/office/officeart/2005/8/layout/hierarchy2"/>
    <dgm:cxn modelId="{020B0609-28B9-47F2-8AAA-9FB0CACB306E}" type="presOf" srcId="{C78C4F92-AD69-46C8-910C-41059E8ED0A9}" destId="{29F748CF-C0E7-4DEA-B3A3-0E8AEB5CA964}" srcOrd="0" destOrd="0" presId="urn:microsoft.com/office/officeart/2005/8/layout/hierarchy2"/>
    <dgm:cxn modelId="{28AF01D0-A2D7-4888-A9C7-2F65B777C6FC}" type="presParOf" srcId="{2DF34A52-3962-401F-8488-13EE54243675}" destId="{02AC44EF-F1FC-4C54-8D55-2436304955F9}" srcOrd="1" destOrd="1" presId="urn:microsoft.com/office/officeart/2005/8/layout/hierarchy2"/>
    <dgm:cxn modelId="{44A059D1-FBC8-4360-A5EF-CCB1652B7601}" type="presParOf" srcId="{48673F39-879C-4946-8DC7-FD68F0552920}" destId="{2FBAAB05-024B-4A25-91EE-6E30B30C0E27}" srcOrd="2" destOrd="1" presId="urn:microsoft.com/office/officeart/2005/8/layout/hierarchy2"/>
    <dgm:cxn modelId="{9ED48B45-849E-4B5B-BEAA-87AC6F325B84}" type="presOf" srcId="{84391E2C-A639-4BE9-BE0E-0B2906A28317}" destId="{2FBAAB05-024B-4A25-91EE-6E30B30C0E27}" srcOrd="0" destOrd="0" presId="urn:microsoft.com/office/officeart/2005/8/layout/hierarchy2"/>
    <dgm:cxn modelId="{4142BD69-DEC6-43BB-BE62-A6AA400B6692}" type="presParOf" srcId="{2FBAAB05-024B-4A25-91EE-6E30B30C0E27}" destId="{723AD850-FCE3-41A3-B602-2265249F6798}" srcOrd="0" destOrd="2" presId="urn:microsoft.com/office/officeart/2005/8/layout/hierarchy2"/>
    <dgm:cxn modelId="{9D24026B-3C63-48D1-B288-1FFA8721D4F3}" type="presOf" srcId="{84391E2C-A639-4BE9-BE0E-0B2906A28317}" destId="{723AD850-FCE3-41A3-B602-2265249F6798}" srcOrd="1" destOrd="0" presId="urn:microsoft.com/office/officeart/2005/8/layout/hierarchy2"/>
    <dgm:cxn modelId="{B80A45AD-6000-4EE9-A813-12045966CD36}" type="presParOf" srcId="{48673F39-879C-4946-8DC7-FD68F0552920}" destId="{8534638E-32BD-42C8-BB81-7AB33B535C64}" srcOrd="3" destOrd="1" presId="urn:microsoft.com/office/officeart/2005/8/layout/hierarchy2"/>
    <dgm:cxn modelId="{A89C484A-FF65-4FBD-9A6B-E0D7EB431976}" type="presParOf" srcId="{8534638E-32BD-42C8-BB81-7AB33B535C64}" destId="{F178C3EE-24DF-41ED-ABEA-31350F0D3D22}" srcOrd="0" destOrd="3" presId="urn:microsoft.com/office/officeart/2005/8/layout/hierarchy2"/>
    <dgm:cxn modelId="{72F35C39-4AB0-45E8-A89F-1A111202891D}" type="presOf" srcId="{9C0C9B4A-978D-4DD8-93EC-28C38E1B8453}" destId="{F178C3EE-24DF-41ED-ABEA-31350F0D3D22}" srcOrd="0" destOrd="0" presId="urn:microsoft.com/office/officeart/2005/8/layout/hierarchy2"/>
    <dgm:cxn modelId="{1FD51410-98A5-4C04-9CF4-7A320E57F321}" type="presParOf" srcId="{8534638E-32BD-42C8-BB81-7AB33B535C64}" destId="{F353D2CE-0503-4633-AC64-2829897B8854}" srcOrd="1" destOrd="3" presId="urn:microsoft.com/office/officeart/2005/8/layout/hierarchy2"/>
    <dgm:cxn modelId="{2AE88C87-B028-4A50-9066-1A97B227A20F}" type="presParOf" srcId="{44F25638-8073-4DA7-9390-5AC06A304565}" destId="{2E81B90F-7494-41FF-808F-F7F82B993B40}" srcOrd="2" destOrd="1" presId="urn:microsoft.com/office/officeart/2005/8/layout/hierarchy2"/>
    <dgm:cxn modelId="{FC4CCD3F-8DA2-453A-B0CF-EC126067CADB}" type="presOf" srcId="{367D7799-1E5C-4947-8AD1-85D1E0D367AF}" destId="{2E81B90F-7494-41FF-808F-F7F82B993B40}" srcOrd="0" destOrd="0" presId="urn:microsoft.com/office/officeart/2005/8/layout/hierarchy2"/>
    <dgm:cxn modelId="{1BBB0204-10B0-416B-857F-A329C5F43F1C}" type="presParOf" srcId="{2E81B90F-7494-41FF-808F-F7F82B993B40}" destId="{0F4B7785-0023-487B-801C-9850969E1D34}" srcOrd="0" destOrd="2" presId="urn:microsoft.com/office/officeart/2005/8/layout/hierarchy2"/>
    <dgm:cxn modelId="{34417330-9878-4FA4-AAE7-11F4DDC7669E}" type="presOf" srcId="{367D7799-1E5C-4947-8AD1-85D1E0D367AF}" destId="{0F4B7785-0023-487B-801C-9850969E1D34}" srcOrd="1" destOrd="0" presId="urn:microsoft.com/office/officeart/2005/8/layout/hierarchy2"/>
    <dgm:cxn modelId="{0BADC523-1FE2-47B7-A290-34D69173FC85}" type="presParOf" srcId="{44F25638-8073-4DA7-9390-5AC06A304565}" destId="{4925E953-147A-4210-9A9C-63730A307231}" srcOrd="3" destOrd="1" presId="urn:microsoft.com/office/officeart/2005/8/layout/hierarchy2"/>
    <dgm:cxn modelId="{76977F07-B7A8-4C1C-95B5-D47F4C942A85}" type="presParOf" srcId="{4925E953-147A-4210-9A9C-63730A307231}" destId="{3D382021-A429-4403-82FF-5A95DD3EBB20}" srcOrd="0" destOrd="3" presId="urn:microsoft.com/office/officeart/2005/8/layout/hierarchy2"/>
    <dgm:cxn modelId="{6A50E1DE-E295-4777-8D86-9A8777CD45FF}" type="presOf" srcId="{4E4A1E17-A3EC-4A54-9171-277E11A0B287}" destId="{3D382021-A429-4403-82FF-5A95DD3EBB20}" srcOrd="0" destOrd="0" presId="urn:microsoft.com/office/officeart/2005/8/layout/hierarchy2"/>
    <dgm:cxn modelId="{59B6E5D7-7CED-4E5F-9020-472481E378EE}" type="presParOf" srcId="{4925E953-147A-4210-9A9C-63730A307231}" destId="{6D231649-1A42-47D5-A289-01058E6A05B6}" srcOrd="1" destOrd="3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437245" cy="4481195"/>
        <a:chOff x="0" y="0"/>
        <a:chExt cx="8437245" cy="4481195"/>
      </a:xfrm>
    </dsp:grpSpPr>
    <dsp:sp modelId="{24E3F4AB-32FB-4CE0-9DAC-FC4DD26B5900}">
      <dsp:nvSpPr>
        <dsp:cNvPr id="3" name="圆角矩形 2"/>
        <dsp:cNvSpPr/>
      </dsp:nvSpPr>
      <dsp:spPr bwMode="white">
        <a:xfrm>
          <a:off x="0" y="2004688"/>
          <a:ext cx="2220328" cy="111016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Steamed Egg</a:t>
          </a:r>
          <a:endParaRPr lang="en-US" altLang="zh-CN"/>
        </a:p>
      </dsp:txBody>
      <dsp:txXfrm>
        <a:off x="0" y="2004688"/>
        <a:ext cx="2220328" cy="1110164"/>
      </dsp:txXfrm>
    </dsp:sp>
    <dsp:sp modelId="{B47BD6C9-6D53-4A69-975F-9CF96E25F10F}">
      <dsp:nvSpPr>
        <dsp:cNvPr id="4" name="任意多边形 3"/>
        <dsp:cNvSpPr/>
      </dsp:nvSpPr>
      <dsp:spPr bwMode="white">
        <a:xfrm>
          <a:off x="2117525" y="2218301"/>
          <a:ext cx="1093737" cy="44593"/>
        </a:xfrm>
        <a:custGeom>
          <a:avLst/>
          <a:gdLst/>
          <a:ahLst/>
          <a:cxnLst/>
          <a:pathLst>
            <a:path w="1722" h="70">
              <a:moveTo>
                <a:pt x="162" y="538"/>
              </a:moveTo>
              <a:lnTo>
                <a:pt x="1561" y="-46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117525" y="2218301"/>
        <a:ext cx="1093737" cy="44593"/>
      </dsp:txXfrm>
    </dsp:sp>
    <dsp:sp modelId="{3C0D5057-54F2-42F8-ADAD-AA27A1CC1A1B}">
      <dsp:nvSpPr>
        <dsp:cNvPr id="5" name="圆角矩形 4"/>
        <dsp:cNvSpPr/>
      </dsp:nvSpPr>
      <dsp:spPr bwMode="white">
        <a:xfrm>
          <a:off x="3108459" y="1366343"/>
          <a:ext cx="2220328" cy="111016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增</a:t>
          </a:r>
          <a:r>
            <a:rPr lang="zh-CN" altLang="en-US"/>
            <a:t>删改</a:t>
          </a:r>
          <a:endParaRPr lang="zh-CN" altLang="en-US"/>
        </a:p>
      </dsp:txBody>
      <dsp:txXfrm>
        <a:off x="3108459" y="1366343"/>
        <a:ext cx="2220328" cy="1110164"/>
      </dsp:txXfrm>
    </dsp:sp>
    <dsp:sp modelId="{E81582B1-A130-479F-ACE3-61EF727591CE}">
      <dsp:nvSpPr>
        <dsp:cNvPr id="8" name="任意多边形 7"/>
        <dsp:cNvSpPr/>
      </dsp:nvSpPr>
      <dsp:spPr bwMode="white">
        <a:xfrm>
          <a:off x="5225983" y="1579957"/>
          <a:ext cx="1093737" cy="44593"/>
        </a:xfrm>
        <a:custGeom>
          <a:avLst/>
          <a:gdLst/>
          <a:ahLst/>
          <a:cxnLst/>
          <a:pathLst>
            <a:path w="1722" h="70">
              <a:moveTo>
                <a:pt x="162" y="538"/>
              </a:moveTo>
              <a:lnTo>
                <a:pt x="1561" y="-46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5225983" y="1579957"/>
        <a:ext cx="1093737" cy="44593"/>
      </dsp:txXfrm>
    </dsp:sp>
    <dsp:sp modelId="{29F748CF-C0E7-4DEA-B3A3-0E8AEB5CA964}">
      <dsp:nvSpPr>
        <dsp:cNvPr id="9" name="圆角矩形 8"/>
        <dsp:cNvSpPr/>
      </dsp:nvSpPr>
      <dsp:spPr bwMode="white">
        <a:xfrm>
          <a:off x="6216917" y="727999"/>
          <a:ext cx="2220328" cy="111016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增加、</a:t>
          </a:r>
          <a:r>
            <a:rPr lang="zh-CN" altLang="en-US"/>
            <a:t>修改（</a:t>
          </a:r>
          <a:r>
            <a:rPr lang="zh-CN" altLang="en-US"/>
            <a:t>每天</a:t>
          </a:r>
          <a:r>
            <a:rPr lang="zh-CN" altLang="en-US"/>
            <a:t>）</a:t>
          </a:r>
          <a:endParaRPr lang="zh-CN" altLang="en-US"/>
        </a:p>
      </dsp:txBody>
      <dsp:txXfrm>
        <a:off x="6216917" y="727999"/>
        <a:ext cx="2220328" cy="1110164"/>
      </dsp:txXfrm>
    </dsp:sp>
    <dsp:sp modelId="{2FBAAB05-024B-4A25-91EE-6E30B30C0E27}">
      <dsp:nvSpPr>
        <dsp:cNvPr id="16" name="任意多边形 15"/>
        <dsp:cNvSpPr/>
      </dsp:nvSpPr>
      <dsp:spPr bwMode="white">
        <a:xfrm>
          <a:off x="5225983" y="2218301"/>
          <a:ext cx="1093737" cy="44593"/>
        </a:xfrm>
        <a:custGeom>
          <a:avLst/>
          <a:gdLst/>
          <a:ahLst/>
          <a:cxnLst/>
          <a:pathLst>
            <a:path w="1722" h="70">
              <a:moveTo>
                <a:pt x="162" y="-468"/>
              </a:moveTo>
              <a:lnTo>
                <a:pt x="1561" y="53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5225983" y="2218301"/>
        <a:ext cx="1093737" cy="44593"/>
      </dsp:txXfrm>
    </dsp:sp>
    <dsp:sp modelId="{F178C3EE-24DF-41ED-ABEA-31350F0D3D22}">
      <dsp:nvSpPr>
        <dsp:cNvPr id="17" name="圆角矩形 16"/>
        <dsp:cNvSpPr/>
      </dsp:nvSpPr>
      <dsp:spPr bwMode="white">
        <a:xfrm>
          <a:off x="6216917" y="2004688"/>
          <a:ext cx="2220328" cy="111016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删除</a:t>
          </a:r>
          <a:endParaRPr lang="zh-CN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（</a:t>
          </a:r>
          <a:r>
            <a:rPr lang="zh-CN"/>
            <a:t>定期</a:t>
          </a:r>
          <a:r>
            <a:rPr lang="zh-CN"/>
            <a:t>）</a:t>
          </a:r>
          <a:endParaRPr lang="zh-CN"/>
        </a:p>
      </dsp:txBody>
      <dsp:txXfrm>
        <a:off x="6216917" y="2004688"/>
        <a:ext cx="2220328" cy="1110164"/>
      </dsp:txXfrm>
    </dsp:sp>
    <dsp:sp modelId="{2E81B90F-7494-41FF-808F-F7F82B993B40}">
      <dsp:nvSpPr>
        <dsp:cNvPr id="10" name="任意多边形 9"/>
        <dsp:cNvSpPr/>
      </dsp:nvSpPr>
      <dsp:spPr bwMode="white">
        <a:xfrm>
          <a:off x="2117525" y="2856645"/>
          <a:ext cx="1093737" cy="44593"/>
        </a:xfrm>
        <a:custGeom>
          <a:avLst/>
          <a:gdLst/>
          <a:ahLst/>
          <a:cxnLst/>
          <a:pathLst>
            <a:path w="1722" h="70">
              <a:moveTo>
                <a:pt x="162" y="-468"/>
              </a:moveTo>
              <a:lnTo>
                <a:pt x="1561" y="538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500"/>
          </a:lvl1pPr>
          <a:lvl2pPr marL="285750" indent="-285750" algn="ctr">
            <a:defRPr sz="4200"/>
          </a:lvl2pPr>
          <a:lvl3pPr marL="571500" indent="-285750" algn="ctr">
            <a:defRPr sz="4200"/>
          </a:lvl3pPr>
          <a:lvl4pPr marL="857250" indent="-285750" algn="ctr">
            <a:defRPr sz="4200"/>
          </a:lvl4pPr>
          <a:lvl5pPr marL="1143000" indent="-285750" algn="ctr">
            <a:defRPr sz="4200"/>
          </a:lvl5pPr>
          <a:lvl6pPr marL="1428750" indent="-285750" algn="ctr">
            <a:defRPr sz="4200"/>
          </a:lvl6pPr>
          <a:lvl7pPr marL="1714500" indent="-285750" algn="ctr">
            <a:defRPr sz="4200"/>
          </a:lvl7pPr>
          <a:lvl8pPr marL="2000250" indent="-285750" algn="ctr">
            <a:defRPr sz="4200"/>
          </a:lvl8pPr>
          <a:lvl9pPr marL="2286000" indent="-285750" algn="ctr">
            <a:defRPr sz="4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117525" y="2856645"/>
        <a:ext cx="1093737" cy="44593"/>
      </dsp:txXfrm>
    </dsp:sp>
    <dsp:sp modelId="{3D382021-A429-4403-82FF-5A95DD3EBB20}">
      <dsp:nvSpPr>
        <dsp:cNvPr id="11" name="圆角矩形 10"/>
        <dsp:cNvSpPr/>
      </dsp:nvSpPr>
      <dsp:spPr bwMode="white">
        <a:xfrm>
          <a:off x="3108459" y="2643032"/>
          <a:ext cx="2220328" cy="111016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7780" tIns="17780" rIns="17780" bIns="17780" anchor="ctr"/>
        <a:lstStyle>
          <a:lvl1pPr algn="ctr">
            <a:defRPr sz="2800"/>
          </a:lvl1pPr>
          <a:lvl2pPr marL="228600" indent="-228600" algn="ctr">
            <a:defRPr sz="2100"/>
          </a:lvl2pPr>
          <a:lvl3pPr marL="457200" indent="-228600" algn="ctr">
            <a:defRPr sz="2100"/>
          </a:lvl3pPr>
          <a:lvl4pPr marL="685800" indent="-228600" algn="ctr">
            <a:defRPr sz="2100"/>
          </a:lvl4pPr>
          <a:lvl5pPr marL="914400" indent="-228600" algn="ctr">
            <a:defRPr sz="2100"/>
          </a:lvl5pPr>
          <a:lvl6pPr marL="1143000" indent="-228600" algn="ctr">
            <a:defRPr sz="2100"/>
          </a:lvl6pPr>
          <a:lvl7pPr marL="1371600" indent="-228600" algn="ctr">
            <a:defRPr sz="2100"/>
          </a:lvl7pPr>
          <a:lvl8pPr marL="1600200" indent="-228600" algn="ctr">
            <a:defRPr sz="2100"/>
          </a:lvl8pPr>
          <a:lvl9pPr marL="1828800" indent="-228600" algn="ctr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查询</a:t>
          </a:r>
          <a:endParaRPr lang="zh-CN" altLang="en-US"/>
        </a:p>
      </dsp:txBody>
      <dsp:txXfrm>
        <a:off x="3108459" y="2643032"/>
        <a:ext cx="2220328" cy="1110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DD57-4F60-4CBE-BE7D-104E16065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 1"/>
          <p:cNvSpPr>
            <a:spLocks noChangeArrowheads="1"/>
          </p:cNvSpPr>
          <p:nvPr/>
        </p:nvSpPr>
        <p:spPr bwMode="auto">
          <a:xfrm>
            <a:off x="1270323" y="492513"/>
            <a:ext cx="51866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Steamed Egg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7712688" y="5218370"/>
            <a:ext cx="3192145" cy="1383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10161900218 </a:t>
            </a:r>
            <a:r>
              <a:rPr lang="zh-CN" altLang="en-US" sz="28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李尚真</a:t>
            </a:r>
            <a:endParaRPr lang="zh-CN" altLang="en-US" sz="2800" b="1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10164601140 彭钧涛</a:t>
            </a:r>
            <a:endParaRPr lang="zh-CN" altLang="en-US" sz="2800" b="1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10164800305 郭源杰</a:t>
            </a:r>
            <a:endParaRPr lang="zh-CN" altLang="en-US" sz="2800" b="1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03657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" y="1543050"/>
            <a:ext cx="3672840" cy="1821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740" y="1543050"/>
            <a:ext cx="3191510" cy="4612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" y="4635500"/>
            <a:ext cx="5175250" cy="10083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450" y="3867785"/>
            <a:ext cx="2941320" cy="2179320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3" idx="2"/>
            <a:endCxn id="5" idx="0"/>
          </p:cNvCxnSpPr>
          <p:nvPr/>
        </p:nvCxnSpPr>
        <p:spPr>
          <a:xfrm>
            <a:off x="2538095" y="3364230"/>
            <a:ext cx="239395" cy="127127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4" idx="0"/>
          </p:cNvCxnSpPr>
          <p:nvPr/>
        </p:nvCxnSpPr>
        <p:spPr>
          <a:xfrm>
            <a:off x="8759190" y="2416810"/>
            <a:ext cx="1772920" cy="145097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187065" y="2829560"/>
            <a:ext cx="58178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 scaled="1"/>
                  </a:gradFill>
                  <a:prstDash val="solid"/>
                </a:ln>
                <a:blipFill>
                  <a:blip r:embed="rId7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MongoDB YES!</a:t>
            </a:r>
            <a:endParaRPr lang="en-US" altLang="zh-CN" sz="7200" b="1">
              <a:ln w="19050" cmpd="sng">
                <a:gradFill>
                  <a:gsLst>
                    <a:gs pos="30000">
                      <a:srgbClr val="DBEEC0"/>
                    </a:gs>
                    <a:gs pos="22000">
                      <a:srgbClr val="2F8B93">
                        <a:alpha val="100000"/>
                      </a:srgbClr>
                    </a:gs>
                    <a:gs pos="63000">
                      <a:srgbClr val="3088B5"/>
                    </a:gs>
                    <a:gs pos="81000">
                      <a:srgbClr val="2D8E70"/>
                    </a:gs>
                  </a:gsLst>
                  <a:lin ang="5400000" scaled="1"/>
                </a:gradFill>
                <a:prstDash val="solid"/>
              </a:ln>
              <a:blipFill>
                <a:blip r:embed="rId7">
                  <a:alphaModFix amt="80000"/>
                </a:blip>
                <a:tile tx="0" ty="0" sx="82000" sy="72000" flip="none" algn="bl"/>
              </a:blipFill>
              <a:effectLst>
                <a:glow rad="50800">
                  <a:srgbClr val="C5E499">
                    <a:alpha val="49000"/>
                  </a:srgb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23260" y="4632722"/>
            <a:ext cx="35356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  <a:endParaRPr lang="zh-CN" altLang="en-US" sz="6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</a:t>
            </a:r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03</a:t>
            </a:r>
            <a:endParaRPr lang="zh-CN" altLang="en-US" sz="72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1861185" y="1417955"/>
          <a:ext cx="8437245" cy="448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前端：</a:t>
            </a:r>
            <a:r>
              <a:rPr lang="en-US" altLang="zh-CN"/>
              <a:t>bootstrap</a:t>
            </a:r>
            <a:endParaRPr lang="zh-CN" altLang="en-US"/>
          </a:p>
          <a:p>
            <a:r>
              <a:rPr lang="zh-CN" altLang="en-US"/>
              <a:t>后端：</a:t>
            </a:r>
            <a:r>
              <a:rPr lang="en-US" altLang="zh-CN"/>
              <a:t>SpringMVC</a:t>
            </a:r>
            <a:endParaRPr lang="en-US" altLang="zh-CN"/>
          </a:p>
          <a:p>
            <a:r>
              <a:rPr lang="zh-CN" altLang="en-US"/>
              <a:t>数据获取：</a:t>
            </a:r>
            <a:r>
              <a:rPr lang="en-US" altLang="zh-CN"/>
              <a:t>Python</a:t>
            </a:r>
            <a:r>
              <a:rPr lang="zh-CN" altLang="en-US"/>
              <a:t>脚本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7577490" y="4632722"/>
            <a:ext cx="43738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  <a:endParaRPr lang="zh-CN" altLang="en-US" sz="6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</a:t>
            </a:r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04</a:t>
            </a:r>
            <a:endParaRPr lang="zh-CN" altLang="en-US" sz="72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960"/>
          </a:xfrm>
        </p:spPr>
        <p:txBody>
          <a:bodyPr/>
          <a:p>
            <a:r>
              <a:rPr lang="en-US" altLang="zh-CN"/>
              <a:t>Steam</a:t>
            </a:r>
            <a:r>
              <a:rPr lang="zh-CN" altLang="en-US"/>
              <a:t>服务器限制</a:t>
            </a:r>
            <a:r>
              <a:rPr lang="zh-CN" altLang="en-US"/>
              <a:t>访问频率</a:t>
            </a:r>
            <a:endParaRPr lang="zh-CN" altLang="en-US"/>
          </a:p>
          <a:p>
            <a:pPr lvl="1"/>
            <a:r>
              <a:rPr lang="en-US" altLang="zh-CN" sz="2400"/>
              <a:t>100000 calls per day</a:t>
            </a:r>
            <a:endParaRPr lang="zh-CN" altLang="en-US"/>
          </a:p>
          <a:p>
            <a:r>
              <a:rPr lang="zh-CN" altLang="en-US"/>
              <a:t>初始数据源的防</a:t>
            </a:r>
            <a:r>
              <a:rPr lang="en-US" altLang="zh-CN"/>
              <a:t>DDoS</a:t>
            </a:r>
            <a:r>
              <a:rPr lang="zh-CN" altLang="en-US"/>
              <a:t>策略及反爬虫人机验证</a:t>
            </a:r>
            <a:endParaRPr lang="zh-CN" altLang="en-US"/>
          </a:p>
          <a:p>
            <a:r>
              <a:rPr lang="zh-CN" altLang="en-US"/>
              <a:t>表格上等距显示价格数据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document</a:t>
            </a:r>
            <a:r>
              <a:rPr lang="zh-CN" altLang="en-US"/>
              <a:t>排序时会超过</a:t>
            </a:r>
            <a:r>
              <a:rPr lang="en-US" altLang="zh-CN"/>
              <a:t>32MB</a:t>
            </a:r>
            <a:r>
              <a:rPr lang="zh-CN" altLang="en-US"/>
              <a:t>内存限制</a:t>
            </a:r>
            <a:endParaRPr lang="zh-CN" altLang="en-US"/>
          </a:p>
          <a:p>
            <a:pPr lvl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3789045"/>
            <a:ext cx="7432675" cy="2922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960"/>
          </a:xfrm>
        </p:spPr>
        <p:txBody>
          <a:bodyPr/>
          <a:p>
            <a:r>
              <a:rPr lang="en-US" altLang="zh-CN"/>
              <a:t>document</a:t>
            </a:r>
            <a:r>
              <a:rPr lang="zh-CN" altLang="en-US"/>
              <a:t>中有重复项，需要去重</a:t>
            </a:r>
            <a:endParaRPr lang="zh-CN" altLang="en-US"/>
          </a:p>
          <a:p>
            <a:pPr lvl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 1"/>
          <p:cNvSpPr>
            <a:spLocks noChangeArrowheads="1"/>
          </p:cNvSpPr>
          <p:nvPr/>
        </p:nvSpPr>
        <p:spPr bwMode="auto">
          <a:xfrm>
            <a:off x="1533241" y="341003"/>
            <a:ext cx="428835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感谢聆听</a:t>
            </a:r>
            <a:endParaRPr lang="en-US" altLang="en-US" sz="8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32703" y="5018345"/>
            <a:ext cx="3192145" cy="1383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p>
            <a:pPr algn="l"/>
            <a:r>
              <a:rPr lang="en-US" sz="28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10161900218 </a:t>
            </a:r>
            <a:r>
              <a:rPr lang="zh-CN" altLang="en-US" sz="28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李尚真</a:t>
            </a:r>
            <a:endParaRPr lang="zh-CN" altLang="en-US" sz="2800" b="1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10164601140 彭钧涛</a:t>
            </a:r>
            <a:endParaRPr lang="zh-CN" altLang="en-US" sz="2800" b="1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b="1" dirty="0" smtClean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10164800305 郭源杰</a:t>
            </a:r>
            <a:endParaRPr lang="zh-CN" altLang="en-US" sz="2800" b="1" dirty="0" smtClean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/>
          <p:cNvSpPr>
            <a:spLocks noChangeArrowheads="1"/>
          </p:cNvSpPr>
          <p:nvPr/>
        </p:nvSpPr>
        <p:spPr bwMode="auto">
          <a:xfrm>
            <a:off x="1064849" y="1763411"/>
            <a:ext cx="2858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  录</a:t>
            </a:r>
            <a:endParaRPr lang="en-US" altLang="en-US" sz="72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581" y="3088632"/>
            <a:ext cx="2424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CONT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ENTS</a:t>
            </a:r>
            <a:endParaRPr lang="zh-CN" altLang="en-US" sz="36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51167" y="2807802"/>
            <a:ext cx="589936" cy="589936"/>
          </a:xfrm>
          <a:prstGeom prst="roundRect">
            <a:avLst/>
          </a:prstGeom>
          <a:solidFill>
            <a:srgbClr val="2EA7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351167" y="3815608"/>
            <a:ext cx="589936" cy="589936"/>
          </a:xfrm>
          <a:prstGeom prst="roundRect">
            <a:avLst/>
          </a:prstGeom>
          <a:solidFill>
            <a:srgbClr val="2280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351167" y="4823414"/>
            <a:ext cx="589936" cy="589936"/>
          </a:xfrm>
          <a:prstGeom prst="roundRect">
            <a:avLst/>
          </a:prstGeom>
          <a:solidFill>
            <a:srgbClr val="5858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51167" y="5831220"/>
            <a:ext cx="589936" cy="589936"/>
          </a:xfrm>
          <a:prstGeom prst="roundRect">
            <a:avLst/>
          </a:prstGeom>
          <a:solidFill>
            <a:srgbClr val="873D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9518510" y="2812963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9518511" y="381044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8"/>
          <p:cNvSpPr>
            <a:spLocks noChangeArrowheads="1"/>
          </p:cNvSpPr>
          <p:nvPr/>
        </p:nvSpPr>
        <p:spPr bwMode="auto">
          <a:xfrm>
            <a:off x="9518512" y="4823414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9"/>
          <p:cNvSpPr>
            <a:spLocks noChangeArrowheads="1"/>
          </p:cNvSpPr>
          <p:nvPr/>
        </p:nvSpPr>
        <p:spPr bwMode="auto">
          <a:xfrm>
            <a:off x="9518513" y="5836381"/>
            <a:ext cx="22148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4611" y="2816761"/>
            <a:ext cx="48603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gradFill>
                  <a:gsLst>
                    <a:gs pos="0">
                      <a:schemeClr val="bg1"/>
                    </a:gs>
                    <a:gs pos="100000">
                      <a:srgbClr val="B6B6B6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87959" y="3835517"/>
            <a:ext cx="57740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18416" y="4836172"/>
            <a:ext cx="54694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74814" y="5860716"/>
            <a:ext cx="57579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  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4</a:t>
            </a:r>
            <a:endParaRPr lang="en-US" altLang="zh-CN" sz="240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23260" y="4632722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01</a:t>
            </a:r>
            <a:endParaRPr lang="zh-CN" altLang="en-US" sz="72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" y="1348105"/>
            <a:ext cx="9758045" cy="521716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137775" y="1562735"/>
            <a:ext cx="188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p>
            <a:r>
              <a:rPr lang="en-US" altLang="zh-CN" sz="2000"/>
              <a:t>Steam</a:t>
            </a:r>
            <a:r>
              <a:rPr lang="zh-CN" altLang="en-US" sz="2000"/>
              <a:t>商店页面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应用场景：</a:t>
            </a:r>
            <a:r>
              <a:rPr lang="zh-CN" altLang="en-US">
                <a:solidFill>
                  <a:srgbClr val="FF0000"/>
                </a:solidFill>
              </a:rPr>
              <a:t>主要</a:t>
            </a:r>
            <a:r>
              <a:rPr lang="zh-CN" altLang="en-US"/>
              <a:t>为玩家提供</a:t>
            </a:r>
            <a:r>
              <a:rPr lang="en-US" altLang="zh-CN"/>
              <a:t>Steam</a:t>
            </a:r>
            <a:r>
              <a:rPr lang="zh-CN" altLang="en-US"/>
              <a:t>平台上的游戏及其它应用的</a:t>
            </a:r>
            <a:r>
              <a:rPr lang="zh-CN" altLang="en-US">
                <a:solidFill>
                  <a:srgbClr val="FF0000"/>
                </a:solidFill>
              </a:rPr>
              <a:t>历史价格</a:t>
            </a:r>
            <a:r>
              <a:rPr lang="zh-CN" altLang="en-US">
                <a:solidFill>
                  <a:srgbClr val="FF0000"/>
                </a:solidFill>
              </a:rPr>
              <a:t>查询</a:t>
            </a:r>
            <a:endParaRPr lang="zh-CN" altLang="en-US"/>
          </a:p>
          <a:p>
            <a:r>
              <a:rPr lang="zh-CN" altLang="en-US"/>
              <a:t>面向人群：以</a:t>
            </a:r>
            <a:r>
              <a:rPr lang="en-US" altLang="zh-CN"/>
              <a:t>Steam</a:t>
            </a:r>
            <a:r>
              <a:rPr lang="zh-CN" altLang="en-US"/>
              <a:t>用户为主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9250715" y="4652407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zh-CN" altLang="en-US" sz="6600" b="1" dirty="0" smtClean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</a:t>
            </a:r>
            <a:r>
              <a:rPr lang="en-US" altLang="zh-CN" sz="7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02</a:t>
            </a:r>
            <a:endParaRPr lang="zh-CN" altLang="en-US" sz="7200" b="1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080052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4610" y="1374775"/>
            <a:ext cx="8637270" cy="516318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628130" y="3026410"/>
            <a:ext cx="3361055" cy="1256030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28130" y="4457700"/>
            <a:ext cx="3361055" cy="54038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080052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1359535"/>
            <a:ext cx="6739890" cy="291211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580005" y="1974850"/>
            <a:ext cx="2484755" cy="45021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9990" y="2782570"/>
            <a:ext cx="2792095" cy="584200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491105" y="3575050"/>
            <a:ext cx="2729865" cy="55816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820920" y="2862580"/>
            <a:ext cx="2549525" cy="160591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51" idx="0"/>
            <a:endCxn id="4" idx="2"/>
          </p:cNvCxnSpPr>
          <p:nvPr/>
        </p:nvCxnSpPr>
        <p:spPr>
          <a:xfrm flipV="1">
            <a:off x="1532890" y="2200275"/>
            <a:ext cx="1047115" cy="258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1" idx="0"/>
            <a:endCxn id="5" idx="2"/>
          </p:cNvCxnSpPr>
          <p:nvPr/>
        </p:nvCxnSpPr>
        <p:spPr>
          <a:xfrm flipV="1">
            <a:off x="1532890" y="3074670"/>
            <a:ext cx="927100" cy="171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1" idx="0"/>
            <a:endCxn id="45" idx="2"/>
          </p:cNvCxnSpPr>
          <p:nvPr/>
        </p:nvCxnSpPr>
        <p:spPr>
          <a:xfrm flipV="1">
            <a:off x="1532890" y="3854450"/>
            <a:ext cx="958215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52120" y="4787900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用户最关心的数据</a:t>
            </a:r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755" y="4133215"/>
            <a:ext cx="4810760" cy="263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5" grpId="0" animBg="1"/>
      <p:bldP spid="46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03657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053080" y="6403975"/>
            <a:ext cx="725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https://store.steampowered.com/api/appdetails?appids=427520</a:t>
            </a:r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65" y="1322070"/>
            <a:ext cx="10408285" cy="5135880"/>
          </a:xfrm>
          <a:prstGeom prst="rect">
            <a:avLst/>
          </a:prstGeom>
        </p:spPr>
      </p:pic>
      <p:sp>
        <p:nvSpPr>
          <p:cNvPr id="52" name="椭圆 51"/>
          <p:cNvSpPr/>
          <p:nvPr/>
        </p:nvSpPr>
        <p:spPr>
          <a:xfrm>
            <a:off x="676910" y="2677160"/>
            <a:ext cx="3361055" cy="180340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bd68954c-8664-40f0-8bef-da02e89c806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演示</Application>
  <PresentationFormat>宽屏</PresentationFormat>
  <Paragraphs>93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Kartika</vt:lpstr>
      <vt:lpstr>PMingLiU-ExtB</vt:lpstr>
      <vt:lpstr>方正姚体</vt:lpstr>
      <vt:lpstr>Impact</vt:lpstr>
      <vt:lpstr>Arial Unicode MS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327183023qqcom</cp:lastModifiedBy>
  <cp:revision>135</cp:revision>
  <dcterms:created xsi:type="dcterms:W3CDTF">2016-03-18T15:29:00Z</dcterms:created>
  <dcterms:modified xsi:type="dcterms:W3CDTF">2019-12-25T10:39:14Z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