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91" r:id="rId11"/>
    <p:sldId id="277" r:id="rId12"/>
    <p:sldId id="292" r:id="rId13"/>
    <p:sldId id="293" r:id="rId14"/>
    <p:sldId id="279" r:id="rId15"/>
    <p:sldId id="294" r:id="rId16"/>
    <p:sldId id="298" r:id="rId17"/>
    <p:sldId id="28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DAB"/>
    <a:srgbClr val="5858AC"/>
    <a:srgbClr val="2280C3"/>
    <a:srgbClr val="2EA7BD"/>
    <a:srgbClr val="DA57A3"/>
    <a:srgbClr val="FEFEFE"/>
    <a:srgbClr val="FDFDFD"/>
    <a:srgbClr val="4C4C9A"/>
    <a:srgbClr val="743593"/>
    <a:srgbClr val="1F7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Steamed Egg</a:t>
          </a:r>
        </a:p>
      </dgm:t>
    </dgm:pt>
    <dgm:pt modelId="{2AFB1B2A-8749-4E5E-9CB9-0B60F81C46F8}" type="parTrans" cxnId="{A075B7AD-C16A-4CED-9C91-8CEB6F04D4F2}">
      <dgm:prSet/>
      <dgm:spPr/>
      <dgm:t>
        <a:bodyPr/>
        <a:lstStyle/>
        <a:p>
          <a:endParaRPr lang="zh-CN" altLang="en-US"/>
        </a:p>
      </dgm:t>
    </dgm:pt>
    <dgm:pt modelId="{E0FFEB56-236E-4FE9-83BF-31494E265D5A}" type="sibTrans" cxnId="{A075B7AD-C16A-4CED-9C91-8CEB6F04D4F2}">
      <dgm:prSet/>
      <dgm:spPr/>
      <dgm:t>
        <a:bodyPr/>
        <a:lstStyle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增删改</a:t>
          </a:r>
        </a:p>
      </dgm:t>
    </dgm:pt>
    <dgm:pt modelId="{AC2BFF99-DAE2-494A-88AB-85D75BC6D2EE}" type="parTrans" cxnId="{1EF7E714-9C9E-43D5-9D3C-449273D4FB21}">
      <dgm:prSet/>
      <dgm:spPr/>
      <dgm:t>
        <a:bodyPr/>
        <a:lstStyle/>
        <a:p>
          <a:endParaRPr lang="zh-CN" altLang="en-US"/>
        </a:p>
      </dgm:t>
    </dgm:pt>
    <dgm:pt modelId="{B98A0394-6758-42EB-8D0E-4491BED52B6C}" type="sibTrans" cxnId="{1EF7E714-9C9E-43D5-9D3C-449273D4FB21}">
      <dgm:prSet/>
      <dgm:spPr/>
      <dgm:t>
        <a:bodyPr/>
        <a:lstStyle/>
        <a:p>
          <a:endParaRPr lang="zh-CN" altLang="en-US"/>
        </a:p>
      </dgm:t>
    </dgm:pt>
    <dgm:pt modelId="{C78C4F92-AD69-46C8-910C-41059E8ED0A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增加、修改（每天）</a:t>
          </a:r>
        </a:p>
      </dgm:t>
    </dgm:pt>
    <dgm:pt modelId="{581124B7-0397-40F7-9B1D-41220103BA68}" type="parTrans" cxnId="{76611430-BA12-4850-A445-4AE40DCC64C6}">
      <dgm:prSet/>
      <dgm:spPr/>
      <dgm:t>
        <a:bodyPr/>
        <a:lstStyle/>
        <a:p>
          <a:endParaRPr lang="zh-CN" altLang="en-US"/>
        </a:p>
      </dgm:t>
    </dgm:pt>
    <dgm:pt modelId="{A23C44A9-E7A6-467B-BF93-DD0656347715}" type="sibTrans" cxnId="{76611430-BA12-4850-A445-4AE40DCC64C6}">
      <dgm:prSet/>
      <dgm:spPr/>
      <dgm:t>
        <a:bodyPr/>
        <a:lstStyle/>
        <a:p>
          <a:endParaRPr lang="zh-CN" altLang="en-US"/>
        </a:p>
      </dgm:t>
    </dgm:pt>
    <dgm:pt modelId="{9C0C9B4A-978D-4DD8-93EC-28C38E1B845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删除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（定期）</a:t>
          </a:r>
        </a:p>
      </dgm:t>
    </dgm:pt>
    <dgm:pt modelId="{84391E2C-A639-4BE9-BE0E-0B2906A28317}" type="parTrans" cxnId="{666960AC-BBAA-49BF-9E3C-29EFE22439BA}">
      <dgm:prSet/>
      <dgm:spPr/>
      <dgm:t>
        <a:bodyPr/>
        <a:lstStyle/>
        <a:p>
          <a:endParaRPr lang="zh-CN" altLang="en-US"/>
        </a:p>
      </dgm:t>
    </dgm:pt>
    <dgm:pt modelId="{CCB268ED-4C0F-4E5E-A38F-E5579941C644}" type="sibTrans" cxnId="{666960AC-BBAA-49BF-9E3C-29EFE22439BA}">
      <dgm:prSet/>
      <dgm:spPr/>
    </dgm:pt>
    <dgm:pt modelId="{4E4A1E17-A3EC-4A54-9171-277E11A0B2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查询</a:t>
          </a:r>
        </a:p>
      </dgm:t>
    </dgm:pt>
    <dgm:pt modelId="{367D7799-1E5C-4947-8AD1-85D1E0D367AF}" type="parTrans" cxnId="{78BB98E4-F175-4D78-867D-14BFE3BF29A0}">
      <dgm:prSet/>
      <dgm:spPr/>
      <dgm:t>
        <a:bodyPr/>
        <a:lstStyle/>
        <a:p>
          <a:endParaRPr lang="zh-CN" altLang="en-US"/>
        </a:p>
      </dgm:t>
    </dgm:pt>
    <dgm:pt modelId="{7FFEBD18-7D5B-41C0-A8F3-60942A71708D}" type="sibTrans" cxnId="{78BB98E4-F175-4D78-867D-14BFE3BF29A0}">
      <dgm:prSet/>
      <dgm:spPr/>
      <dgm:t>
        <a:bodyPr/>
        <a:lstStyle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Lbl="parChTrans1D2" presStyleIdx="0" presStyleCnt="2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0" presStyleCnt="2"/>
      <dgm:spPr/>
    </dgm:pt>
    <dgm:pt modelId="{C3EBFA62-33AA-4455-9D61-7B96DA4B37A4}" type="pres">
      <dgm:prSet presAssocID="{581124B7-0397-40F7-9B1D-41220103BA68}" presName="connTx" presStyleLbl="parChTrans1D3" presStyleIdx="0" presStyleCnt="2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0" presStyleCnt="2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FBAAB05-024B-4A25-91EE-6E30B30C0E27}" type="pres">
      <dgm:prSet presAssocID="{84391E2C-A639-4BE9-BE0E-0B2906A28317}" presName="conn2-1" presStyleLbl="parChTrans1D3" presStyleIdx="1" presStyleCnt="2"/>
      <dgm:spPr/>
    </dgm:pt>
    <dgm:pt modelId="{723AD850-FCE3-41A3-B602-2265249F6798}" type="pres">
      <dgm:prSet presAssocID="{84391E2C-A639-4BE9-BE0E-0B2906A28317}" presName="connTx" presStyleLbl="parChTrans1D3" presStyleIdx="1" presStyleCnt="2"/>
      <dgm:spPr/>
    </dgm:pt>
    <dgm:pt modelId="{8534638E-32BD-42C8-BB81-7AB33B535C64}" type="pres">
      <dgm:prSet presAssocID="{9C0C9B4A-978D-4DD8-93EC-28C38E1B8453}" presName="root2" presStyleCnt="0"/>
      <dgm:spPr/>
    </dgm:pt>
    <dgm:pt modelId="{F178C3EE-24DF-41ED-ABEA-31350F0D3D22}" type="pres">
      <dgm:prSet presAssocID="{9C0C9B4A-978D-4DD8-93EC-28C38E1B8453}" presName="LevelTwoTextNode" presStyleLbl="node3" presStyleIdx="1" presStyleCnt="2">
        <dgm:presLayoutVars>
          <dgm:chPref val="3"/>
        </dgm:presLayoutVars>
      </dgm:prSet>
      <dgm:spPr/>
    </dgm:pt>
    <dgm:pt modelId="{F353D2CE-0503-4633-AC64-2829897B8854}" type="pres">
      <dgm:prSet presAssocID="{9C0C9B4A-978D-4DD8-93EC-28C38E1B8453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Lbl="parChTrans1D2" presStyleIdx="1" presStyleCnt="2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</dgm:ptLst>
  <dgm:cxnLst>
    <dgm:cxn modelId="{020B0609-28B9-47F2-8AAA-9FB0CACB306E}" type="presOf" srcId="{C78C4F92-AD69-46C8-910C-41059E8ED0A9}" destId="{29F748CF-C0E7-4DEA-B3A3-0E8AEB5CA964}" srcOrd="0" destOrd="0" presId="urn:microsoft.com/office/officeart/2005/8/layout/hierarchy2#1"/>
    <dgm:cxn modelId="{4ED1350B-961F-4400-84F5-ADAF82F444AE}" type="presOf" srcId="{581124B7-0397-40F7-9B1D-41220103BA68}" destId="{E81582B1-A130-479F-ACE3-61EF727591CE}" srcOrd="0" destOrd="0" presId="urn:microsoft.com/office/officeart/2005/8/layout/hierarchy2#1"/>
    <dgm:cxn modelId="{1EF7E714-9C9E-43D5-9D3C-449273D4FB21}" srcId="{0605F139-5EF0-48E7-A091-192233D2011D}" destId="{4530EE7D-F557-4815-9ED2-EABC47F46978}" srcOrd="0" destOrd="0" parTransId="{AC2BFF99-DAE2-494A-88AB-85D75BC6D2EE}" sibTransId="{B98A0394-6758-42EB-8D0E-4491BED52B6C}"/>
    <dgm:cxn modelId="{FEDEA71C-F7E9-44F2-A1F0-215666A7E81C}" type="presOf" srcId="{AC2BFF99-DAE2-494A-88AB-85D75BC6D2EE}" destId="{B47BD6C9-6D53-4A69-975F-9CF96E25F10F}" srcOrd="0" destOrd="0" presId="urn:microsoft.com/office/officeart/2005/8/layout/hierarchy2#1"/>
    <dgm:cxn modelId="{F6B50629-1C1B-4053-86EE-4C61BF6DB3BE}" type="presOf" srcId="{EFE73B03-4D71-4565-8C52-4902BE6377A4}" destId="{5FBAB40F-6011-4629-9B30-77C9439C91BF}" srcOrd="0" destOrd="0" presId="urn:microsoft.com/office/officeart/2005/8/layout/hierarchy2#1"/>
    <dgm:cxn modelId="{76611430-BA12-4850-A445-4AE40DCC64C6}" srcId="{4530EE7D-F557-4815-9ED2-EABC47F46978}" destId="{C78C4F92-AD69-46C8-910C-41059E8ED0A9}" srcOrd="0" destOrd="0" parTransId="{581124B7-0397-40F7-9B1D-41220103BA68}" sibTransId="{A23C44A9-E7A6-467B-BF93-DD0656347715}"/>
    <dgm:cxn modelId="{34417330-9878-4FA4-AAE7-11F4DDC7669E}" type="presOf" srcId="{367D7799-1E5C-4947-8AD1-85D1E0D367AF}" destId="{0F4B7785-0023-487B-801C-9850969E1D34}" srcOrd="1" destOrd="0" presId="urn:microsoft.com/office/officeart/2005/8/layout/hierarchy2#1"/>
    <dgm:cxn modelId="{72F35C39-4AB0-45E8-A89F-1A111202891D}" type="presOf" srcId="{9C0C9B4A-978D-4DD8-93EC-28C38E1B8453}" destId="{F178C3EE-24DF-41ED-ABEA-31350F0D3D22}" srcOrd="0" destOrd="0" presId="urn:microsoft.com/office/officeart/2005/8/layout/hierarchy2#1"/>
    <dgm:cxn modelId="{FC4CCD3F-8DA2-453A-B0CF-EC126067CADB}" type="presOf" srcId="{367D7799-1E5C-4947-8AD1-85D1E0D367AF}" destId="{2E81B90F-7494-41FF-808F-F7F82B993B40}" srcOrd="0" destOrd="0" presId="urn:microsoft.com/office/officeart/2005/8/layout/hierarchy2#1"/>
    <dgm:cxn modelId="{9ED48B45-849E-4B5B-BEAA-87AC6F325B84}" type="presOf" srcId="{84391E2C-A639-4BE9-BE0E-0B2906A28317}" destId="{2FBAAB05-024B-4A25-91EE-6E30B30C0E27}" srcOrd="0" destOrd="0" presId="urn:microsoft.com/office/officeart/2005/8/layout/hierarchy2#1"/>
    <dgm:cxn modelId="{9D24026B-3C63-48D1-B288-1FFA8721D4F3}" type="presOf" srcId="{84391E2C-A639-4BE9-BE0E-0B2906A28317}" destId="{723AD850-FCE3-41A3-B602-2265249F6798}" srcOrd="1" destOrd="0" presId="urn:microsoft.com/office/officeart/2005/8/layout/hierarchy2#1"/>
    <dgm:cxn modelId="{5235D595-02CC-491F-BF15-FAA789708556}" type="presOf" srcId="{AC2BFF99-DAE2-494A-88AB-85D75BC6D2EE}" destId="{C1833E64-0598-4ED8-B73B-4C820BB35531}" srcOrd="1" destOrd="0" presId="urn:microsoft.com/office/officeart/2005/8/layout/hierarchy2#1"/>
    <dgm:cxn modelId="{18476BAB-A1E7-4D64-8DBC-2132148428B7}" type="presOf" srcId="{0605F139-5EF0-48E7-A091-192233D2011D}" destId="{24E3F4AB-32FB-4CE0-9DAC-FC4DD26B5900}" srcOrd="0" destOrd="0" presId="urn:microsoft.com/office/officeart/2005/8/layout/hierarchy2#1"/>
    <dgm:cxn modelId="{666960AC-BBAA-49BF-9E3C-29EFE22439BA}" srcId="{4530EE7D-F557-4815-9ED2-EABC47F46978}" destId="{9C0C9B4A-978D-4DD8-93EC-28C38E1B8453}" srcOrd="1" destOrd="0" parTransId="{84391E2C-A639-4BE9-BE0E-0B2906A28317}" sibTransId="{CCB268ED-4C0F-4E5E-A38F-E5579941C644}"/>
    <dgm:cxn modelId="{A075B7AD-C16A-4CED-9C91-8CEB6F04D4F2}" srcId="{EFE73B03-4D71-4565-8C52-4902BE6377A4}" destId="{0605F139-5EF0-48E7-A091-192233D2011D}" srcOrd="0" destOrd="0" parTransId="{2AFB1B2A-8749-4E5E-9CB9-0B60F81C46F8}" sibTransId="{E0FFEB56-236E-4FE9-83BF-31494E265D5A}"/>
    <dgm:cxn modelId="{6A50E1DE-E295-4777-8D86-9A8777CD45FF}" type="presOf" srcId="{4E4A1E17-A3EC-4A54-9171-277E11A0B287}" destId="{3D382021-A429-4403-82FF-5A95DD3EBB20}" srcOrd="0" destOrd="0" presId="urn:microsoft.com/office/officeart/2005/8/layout/hierarchy2#1"/>
    <dgm:cxn modelId="{78BB98E4-F175-4D78-867D-14BFE3BF29A0}" srcId="{0605F139-5EF0-48E7-A091-192233D2011D}" destId="{4E4A1E17-A3EC-4A54-9171-277E11A0B287}" srcOrd="1" destOrd="0" parTransId="{367D7799-1E5C-4947-8AD1-85D1E0D367AF}" sibTransId="{7FFEBD18-7D5B-41C0-A8F3-60942A71708D}"/>
    <dgm:cxn modelId="{040CDCEB-9C28-42F3-818F-73D3BE58A9DD}" type="presOf" srcId="{4530EE7D-F557-4815-9ED2-EABC47F46978}" destId="{3C0D5057-54F2-42F8-ADAD-AA27A1CC1A1B}" srcOrd="0" destOrd="0" presId="urn:microsoft.com/office/officeart/2005/8/layout/hierarchy2#1"/>
    <dgm:cxn modelId="{4E5A89F1-DA49-41CE-87CA-D7FF49893D95}" type="presOf" srcId="{581124B7-0397-40F7-9B1D-41220103BA68}" destId="{C3EBFA62-33AA-4455-9D61-7B96DA4B37A4}" srcOrd="1" destOrd="0" presId="urn:microsoft.com/office/officeart/2005/8/layout/hierarchy2#1"/>
    <dgm:cxn modelId="{01B0F8C6-7A6F-4361-A9BF-55ACCBA0DB78}" type="presParOf" srcId="{5FBAB40F-6011-4629-9B30-77C9439C91BF}" destId="{2332AA2E-A989-4175-BB73-78EA4C3BDB65}" srcOrd="0" destOrd="0" presId="urn:microsoft.com/office/officeart/2005/8/layout/hierarchy2#1"/>
    <dgm:cxn modelId="{586A992D-6270-47F7-9E1F-FB4425C2DF17}" type="presParOf" srcId="{2332AA2E-A989-4175-BB73-78EA4C3BDB65}" destId="{24E3F4AB-32FB-4CE0-9DAC-FC4DD26B5900}" srcOrd="0" destOrd="0" presId="urn:microsoft.com/office/officeart/2005/8/layout/hierarchy2#1"/>
    <dgm:cxn modelId="{0228B231-D857-4954-AF1B-FCB7BA44FAF1}" type="presParOf" srcId="{2332AA2E-A989-4175-BB73-78EA4C3BDB65}" destId="{44F25638-8073-4DA7-9390-5AC06A304565}" srcOrd="1" destOrd="0" presId="urn:microsoft.com/office/officeart/2005/8/layout/hierarchy2#1"/>
    <dgm:cxn modelId="{6BDE2EE9-12FB-4734-AEE8-282435CD735F}" type="presParOf" srcId="{44F25638-8073-4DA7-9390-5AC06A304565}" destId="{B47BD6C9-6D53-4A69-975F-9CF96E25F10F}" srcOrd="0" destOrd="0" presId="urn:microsoft.com/office/officeart/2005/8/layout/hierarchy2#1"/>
    <dgm:cxn modelId="{86942D4B-E3CF-4CDB-83F2-42275F216A7D}" type="presParOf" srcId="{B47BD6C9-6D53-4A69-975F-9CF96E25F10F}" destId="{C1833E64-0598-4ED8-B73B-4C820BB35531}" srcOrd="0" destOrd="0" presId="urn:microsoft.com/office/officeart/2005/8/layout/hierarchy2#1"/>
    <dgm:cxn modelId="{A80B9FA1-43F7-48AE-A478-F9CC8526CEBD}" type="presParOf" srcId="{44F25638-8073-4DA7-9390-5AC06A304565}" destId="{46F58ACF-5130-428E-B3EF-87D6FEC0C921}" srcOrd="1" destOrd="0" presId="urn:microsoft.com/office/officeart/2005/8/layout/hierarchy2#1"/>
    <dgm:cxn modelId="{F2227411-C22D-4C28-903A-2CBC3541D9BD}" type="presParOf" srcId="{46F58ACF-5130-428E-B3EF-87D6FEC0C921}" destId="{3C0D5057-54F2-42F8-ADAD-AA27A1CC1A1B}" srcOrd="0" destOrd="0" presId="urn:microsoft.com/office/officeart/2005/8/layout/hierarchy2#1"/>
    <dgm:cxn modelId="{FE6CF303-8688-4C5B-9661-BC2282EB7AF1}" type="presParOf" srcId="{46F58ACF-5130-428E-B3EF-87D6FEC0C921}" destId="{48673F39-879C-4946-8DC7-FD68F0552920}" srcOrd="1" destOrd="0" presId="urn:microsoft.com/office/officeart/2005/8/layout/hierarchy2#1"/>
    <dgm:cxn modelId="{6B5DB06E-BC2B-4395-A032-CD0CD4963D12}" type="presParOf" srcId="{48673F39-879C-4946-8DC7-FD68F0552920}" destId="{E81582B1-A130-479F-ACE3-61EF727591CE}" srcOrd="0" destOrd="0" presId="urn:microsoft.com/office/officeart/2005/8/layout/hierarchy2#1"/>
    <dgm:cxn modelId="{59ACA4F8-601E-4978-B632-310BC2E1B3BF}" type="presParOf" srcId="{E81582B1-A130-479F-ACE3-61EF727591CE}" destId="{C3EBFA62-33AA-4455-9D61-7B96DA4B37A4}" srcOrd="0" destOrd="0" presId="urn:microsoft.com/office/officeart/2005/8/layout/hierarchy2#1"/>
    <dgm:cxn modelId="{E92E9676-EECC-43D6-AFA5-994CFC323882}" type="presParOf" srcId="{48673F39-879C-4946-8DC7-FD68F0552920}" destId="{2DF34A52-3962-401F-8488-13EE54243675}" srcOrd="1" destOrd="0" presId="urn:microsoft.com/office/officeart/2005/8/layout/hierarchy2#1"/>
    <dgm:cxn modelId="{EDC2A685-4FEF-45E2-ADC3-337AFE2DB540}" type="presParOf" srcId="{2DF34A52-3962-401F-8488-13EE54243675}" destId="{29F748CF-C0E7-4DEA-B3A3-0E8AEB5CA964}" srcOrd="0" destOrd="0" presId="urn:microsoft.com/office/officeart/2005/8/layout/hierarchy2#1"/>
    <dgm:cxn modelId="{28AF01D0-A2D7-4888-A9C7-2F65B777C6FC}" type="presParOf" srcId="{2DF34A52-3962-401F-8488-13EE54243675}" destId="{02AC44EF-F1FC-4C54-8D55-2436304955F9}" srcOrd="1" destOrd="0" presId="urn:microsoft.com/office/officeart/2005/8/layout/hierarchy2#1"/>
    <dgm:cxn modelId="{44A059D1-FBC8-4360-A5EF-CCB1652B7601}" type="presParOf" srcId="{48673F39-879C-4946-8DC7-FD68F0552920}" destId="{2FBAAB05-024B-4A25-91EE-6E30B30C0E27}" srcOrd="2" destOrd="0" presId="urn:microsoft.com/office/officeart/2005/8/layout/hierarchy2#1"/>
    <dgm:cxn modelId="{4142BD69-DEC6-43BB-BE62-A6AA400B6692}" type="presParOf" srcId="{2FBAAB05-024B-4A25-91EE-6E30B30C0E27}" destId="{723AD850-FCE3-41A3-B602-2265249F6798}" srcOrd="0" destOrd="0" presId="urn:microsoft.com/office/officeart/2005/8/layout/hierarchy2#1"/>
    <dgm:cxn modelId="{B80A45AD-6000-4EE9-A813-12045966CD36}" type="presParOf" srcId="{48673F39-879C-4946-8DC7-FD68F0552920}" destId="{8534638E-32BD-42C8-BB81-7AB33B535C64}" srcOrd="3" destOrd="0" presId="urn:microsoft.com/office/officeart/2005/8/layout/hierarchy2#1"/>
    <dgm:cxn modelId="{A89C484A-FF65-4FBD-9A6B-E0D7EB431976}" type="presParOf" srcId="{8534638E-32BD-42C8-BB81-7AB33B535C64}" destId="{F178C3EE-24DF-41ED-ABEA-31350F0D3D22}" srcOrd="0" destOrd="0" presId="urn:microsoft.com/office/officeart/2005/8/layout/hierarchy2#1"/>
    <dgm:cxn modelId="{1FD51410-98A5-4C04-9CF4-7A320E57F321}" type="presParOf" srcId="{8534638E-32BD-42C8-BB81-7AB33B535C64}" destId="{F353D2CE-0503-4633-AC64-2829897B8854}" srcOrd="1" destOrd="0" presId="urn:microsoft.com/office/officeart/2005/8/layout/hierarchy2#1"/>
    <dgm:cxn modelId="{2AE88C87-B028-4A50-9066-1A97B227A20F}" type="presParOf" srcId="{44F25638-8073-4DA7-9390-5AC06A304565}" destId="{2E81B90F-7494-41FF-808F-F7F82B993B40}" srcOrd="2" destOrd="0" presId="urn:microsoft.com/office/officeart/2005/8/layout/hierarchy2#1"/>
    <dgm:cxn modelId="{1BBB0204-10B0-416B-857F-A329C5F43F1C}" type="presParOf" srcId="{2E81B90F-7494-41FF-808F-F7F82B993B40}" destId="{0F4B7785-0023-487B-801C-9850969E1D34}" srcOrd="0" destOrd="0" presId="urn:microsoft.com/office/officeart/2005/8/layout/hierarchy2#1"/>
    <dgm:cxn modelId="{0BADC523-1FE2-47B7-A290-34D69173FC85}" type="presParOf" srcId="{44F25638-8073-4DA7-9390-5AC06A304565}" destId="{4925E953-147A-4210-9A9C-63730A307231}" srcOrd="3" destOrd="0" presId="urn:microsoft.com/office/officeart/2005/8/layout/hierarchy2#1"/>
    <dgm:cxn modelId="{76977F07-B7A8-4C1C-95B5-D47F4C942A85}" type="presParOf" srcId="{4925E953-147A-4210-9A9C-63730A307231}" destId="{3D382021-A429-4403-82FF-5A95DD3EBB20}" srcOrd="0" destOrd="0" presId="urn:microsoft.com/office/officeart/2005/8/layout/hierarchy2#1"/>
    <dgm:cxn modelId="{59B6E5D7-7CED-4E5F-9020-472481E378EE}" type="presParOf" srcId="{4925E953-147A-4210-9A9C-63730A307231}" destId="{6D231649-1A42-47D5-A289-01058E6A05B6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3F4AB-32FB-4CE0-9DAC-FC4DD26B5900}">
      <dsp:nvSpPr>
        <dsp:cNvPr id="0" name=""/>
        <dsp:cNvSpPr/>
      </dsp:nvSpPr>
      <dsp:spPr bwMode="white">
        <a:xfrm>
          <a:off x="3060" y="2004858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/>
            <a:t>Steamed Egg</a:t>
          </a:r>
        </a:p>
      </dsp:txBody>
      <dsp:txXfrm>
        <a:off x="35552" y="2037350"/>
        <a:ext cx="2153732" cy="1044374"/>
      </dsp:txXfrm>
    </dsp:sp>
    <dsp:sp modelId="{B47BD6C9-6D53-4A69-975F-9CF96E25F10F}">
      <dsp:nvSpPr>
        <dsp:cNvPr id="0" name=""/>
        <dsp:cNvSpPr/>
      </dsp:nvSpPr>
      <dsp:spPr bwMode="white">
        <a:xfrm rot="19457599">
          <a:off x="2119049" y="2218317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38197" y="2213273"/>
        <a:ext cx="54647" cy="54647"/>
      </dsp:txXfrm>
    </dsp:sp>
    <dsp:sp modelId="{3C0D5057-54F2-42F8-ADAD-AA27A1CC1A1B}">
      <dsp:nvSpPr>
        <dsp:cNvPr id="0" name=""/>
        <dsp:cNvSpPr/>
      </dsp:nvSpPr>
      <dsp:spPr bwMode="white">
        <a:xfrm>
          <a:off x="3109264" y="1366977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增删改</a:t>
          </a:r>
        </a:p>
      </dsp:txBody>
      <dsp:txXfrm>
        <a:off x="3141756" y="1399469"/>
        <a:ext cx="2153732" cy="1044374"/>
      </dsp:txXfrm>
    </dsp:sp>
    <dsp:sp modelId="{E81582B1-A130-479F-ACE3-61EF727591CE}">
      <dsp:nvSpPr>
        <dsp:cNvPr id="0" name=""/>
        <dsp:cNvSpPr/>
      </dsp:nvSpPr>
      <dsp:spPr bwMode="white">
        <a:xfrm rot="19457599">
          <a:off x="5225252" y="1580436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400" y="1575392"/>
        <a:ext cx="54647" cy="54647"/>
      </dsp:txXfrm>
    </dsp:sp>
    <dsp:sp modelId="{29F748CF-C0E7-4DEA-B3A3-0E8AEB5CA964}">
      <dsp:nvSpPr>
        <dsp:cNvPr id="0" name=""/>
        <dsp:cNvSpPr/>
      </dsp:nvSpPr>
      <dsp:spPr bwMode="white">
        <a:xfrm>
          <a:off x="6215467" y="729096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增加、修改（每天）</a:t>
          </a:r>
        </a:p>
      </dsp:txBody>
      <dsp:txXfrm>
        <a:off x="6247959" y="761588"/>
        <a:ext cx="2153732" cy="1044374"/>
      </dsp:txXfrm>
    </dsp:sp>
    <dsp:sp modelId="{2FBAAB05-024B-4A25-91EE-6E30B30C0E27}">
      <dsp:nvSpPr>
        <dsp:cNvPr id="0" name=""/>
        <dsp:cNvSpPr/>
      </dsp:nvSpPr>
      <dsp:spPr bwMode="white">
        <a:xfrm rot="2142401">
          <a:off x="5225252" y="2218317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400" y="2213273"/>
        <a:ext cx="54647" cy="54647"/>
      </dsp:txXfrm>
    </dsp:sp>
    <dsp:sp modelId="{F178C3EE-24DF-41ED-ABEA-31350F0D3D22}">
      <dsp:nvSpPr>
        <dsp:cNvPr id="0" name=""/>
        <dsp:cNvSpPr/>
      </dsp:nvSpPr>
      <dsp:spPr bwMode="white">
        <a:xfrm>
          <a:off x="6215467" y="2004858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删除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（定期）</a:t>
          </a:r>
        </a:p>
      </dsp:txBody>
      <dsp:txXfrm>
        <a:off x="6247959" y="2037350"/>
        <a:ext cx="2153732" cy="1044374"/>
      </dsp:txXfrm>
    </dsp:sp>
    <dsp:sp modelId="{2E81B90F-7494-41FF-808F-F7F82B993B40}">
      <dsp:nvSpPr>
        <dsp:cNvPr id="0" name=""/>
        <dsp:cNvSpPr/>
      </dsp:nvSpPr>
      <dsp:spPr bwMode="white">
        <a:xfrm rot="2142401">
          <a:off x="2119049" y="2856198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38197" y="2851154"/>
        <a:ext cx="54647" cy="54647"/>
      </dsp:txXfrm>
    </dsp:sp>
    <dsp:sp modelId="{3D382021-A429-4403-82FF-5A95DD3EBB20}">
      <dsp:nvSpPr>
        <dsp:cNvPr id="0" name=""/>
        <dsp:cNvSpPr/>
      </dsp:nvSpPr>
      <dsp:spPr bwMode="white">
        <a:xfrm>
          <a:off x="3109264" y="2642739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查询</a:t>
          </a:r>
        </a:p>
      </dsp:txBody>
      <dsp:txXfrm>
        <a:off x="3141756" y="2675231"/>
        <a:ext cx="2153732" cy="1044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9143-04A8-4493-A2F5-F81D52B992B5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372C-F6F8-4EFD-AD9F-D57EBEEA8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91E6A3-E934-48A3-8E7C-E027E253AB3B}" type="datetime1">
              <a:rPr lang="zh-CN" altLang="en-US" smtClean="0"/>
              <a:t>2019/12/25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03BF-5441-4F63-88F6-AA1E20016300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9A-63EC-4227-B4A3-7957399F662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A34F-43D7-49D8-B739-48B55453C9E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CE7-9D61-4378-B34C-28860562A975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CFAF-FF1C-4E00-9C6B-9D4B580A29B4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BB5-FB23-40C8-96E3-69F1DD9D07EB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189D-B1FB-4F37-A840-200B4EAAC17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57DF-65F8-4DB9-ADDB-3A706D887929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3CB-31C3-410A-A31D-F0245317B46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7163-7903-4F90-BD5B-F2A756FAB604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CB38B2F-6E57-49A0-BF38-ADA41B6CDBDE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135" y="6356350"/>
            <a:ext cx="4680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270323" y="492513"/>
            <a:ext cx="51866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Steamed Egg</a:t>
            </a:r>
          </a:p>
        </p:txBody>
      </p:sp>
      <p:sp>
        <p:nvSpPr>
          <p:cNvPr id="269" name="文本框 268"/>
          <p:cNvSpPr txBox="1"/>
          <p:nvPr/>
        </p:nvSpPr>
        <p:spPr>
          <a:xfrm>
            <a:off x="7388352" y="4596578"/>
            <a:ext cx="4696057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CCD9D-0C81-49C3-A9EF-90ED9CF9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99F1-FADF-4667-B00E-E6E8AA9223FB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E07938-1B53-4805-A7E2-BD49D0DA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FDC65A-9173-487E-A764-FC7A700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5" y="1543050"/>
            <a:ext cx="3672840" cy="1821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740" y="1543050"/>
            <a:ext cx="3191510" cy="461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65" y="4635500"/>
            <a:ext cx="5175250" cy="1008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1450" y="3867785"/>
            <a:ext cx="2941320" cy="2179320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3" idx="2"/>
            <a:endCxn id="5" idx="0"/>
          </p:cNvCxnSpPr>
          <p:nvPr/>
        </p:nvCxnSpPr>
        <p:spPr>
          <a:xfrm>
            <a:off x="2538095" y="3364230"/>
            <a:ext cx="239395" cy="127127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4" idx="0"/>
          </p:cNvCxnSpPr>
          <p:nvPr/>
        </p:nvCxnSpPr>
        <p:spPr>
          <a:xfrm>
            <a:off x="8759190" y="2416810"/>
            <a:ext cx="1772920" cy="145097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87065" y="2829560"/>
            <a:ext cx="58178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 scaled="1"/>
                  </a:gradFill>
                  <a:prstDash val="solid"/>
                </a:ln>
                <a:blipFill>
                  <a:blip r:embed="rId8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MongoDB YES!</a:t>
            </a: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A806527A-2404-4DA6-9C30-C286D4D1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A7E-135F-469B-86ED-A921D6EA299C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A5F9D4D7-2136-4FC5-AB58-5A4DCD88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F77D18BB-6658-4A25-8FCC-AA34CC8B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03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088D04-8E91-49B4-AA79-EDB9041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460-0E34-4888-BE69-7CFB11E9A5F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3545D3-8310-4EBE-BA5D-62445229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B7F1B-01B4-460E-B48D-2B9D44D2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861185" y="1417955"/>
          <a:ext cx="8437245" cy="448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797B-F2FD-4D71-ADA9-0E233BEE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DBD-BC54-41D0-BE49-7E226A709AE1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4F074-FCE6-4F90-B93B-A25E5D60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3A8AEC8B-6BB9-42DE-913D-E153489D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前端：</a:t>
            </a:r>
            <a:r>
              <a:rPr lang="en-US" altLang="zh-CN"/>
              <a:t>bootstrap</a:t>
            </a:r>
            <a:endParaRPr lang="zh-CN" altLang="en-US"/>
          </a:p>
          <a:p>
            <a:r>
              <a:rPr lang="zh-CN" altLang="en-US"/>
              <a:t>后端：</a:t>
            </a:r>
            <a:r>
              <a:rPr lang="en-US" altLang="zh-CN"/>
              <a:t>SpringMVC</a:t>
            </a:r>
          </a:p>
          <a:p>
            <a:r>
              <a:rPr lang="zh-CN" altLang="en-US"/>
              <a:t>数据获取：</a:t>
            </a:r>
            <a:r>
              <a:rPr lang="en-US" altLang="zh-CN"/>
              <a:t>Python</a:t>
            </a:r>
            <a:r>
              <a:rPr lang="zh-CN" altLang="en-US"/>
              <a:t>脚本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45FEB-F805-43A3-8F37-E08FE6D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32-20A4-4D35-8213-A8EEBBE854D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8135BF1E-D642-4B7C-9147-B7659FA9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6911C72-5373-4FC7-A5B3-2EF06451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7577490" y="4632722"/>
            <a:ext cx="43738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04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E58CF-82E2-4A54-B837-F915A739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B3D3-4757-4565-8501-D0E06CAE1B4A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290EA-60FE-4C2C-8333-BBB80AFA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D3911F-B3A6-4CDC-9676-05BFBAD7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lstStyle/>
          <a:p>
            <a:r>
              <a:rPr lang="en-US" altLang="zh-CN"/>
              <a:t>Steam</a:t>
            </a:r>
            <a:r>
              <a:rPr lang="zh-CN" altLang="en-US"/>
              <a:t>服务器限制访问频率</a:t>
            </a:r>
          </a:p>
          <a:p>
            <a:pPr lvl="1"/>
            <a:r>
              <a:rPr lang="en-US" altLang="zh-CN" sz="2400"/>
              <a:t>100000 calls per day</a:t>
            </a:r>
            <a:endParaRPr lang="zh-CN" altLang="en-US"/>
          </a:p>
          <a:p>
            <a:r>
              <a:rPr lang="zh-CN" altLang="en-US"/>
              <a:t>初始数据源的防</a:t>
            </a:r>
            <a:r>
              <a:rPr lang="en-US" altLang="zh-CN"/>
              <a:t>DDoS</a:t>
            </a:r>
            <a:r>
              <a:rPr lang="zh-CN" altLang="en-US"/>
              <a:t>策略及反爬虫人机验证</a:t>
            </a:r>
          </a:p>
          <a:p>
            <a:r>
              <a:rPr lang="zh-CN" altLang="en-US"/>
              <a:t>表格上等距显示价格数据</a:t>
            </a:r>
          </a:p>
          <a:p>
            <a:r>
              <a:rPr lang="zh-CN" altLang="en-US"/>
              <a:t>对</a:t>
            </a:r>
            <a:r>
              <a:rPr lang="en-US" altLang="zh-CN"/>
              <a:t>document</a:t>
            </a:r>
            <a:r>
              <a:rPr lang="zh-CN" altLang="en-US"/>
              <a:t>排序时会超过</a:t>
            </a:r>
            <a:r>
              <a:rPr lang="en-US" altLang="zh-CN"/>
              <a:t>32MB</a:t>
            </a:r>
            <a:r>
              <a:rPr lang="zh-CN" altLang="en-US"/>
              <a:t>内存限制</a:t>
            </a:r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3789045"/>
            <a:ext cx="7432675" cy="2922270"/>
          </a:xfrm>
          <a:prstGeom prst="rect">
            <a:avLst/>
          </a:prstGeom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68DD98E2-E504-4867-A828-B938C30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3D9A-3679-44DE-A95C-3EC26AC03856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3C620652-B81C-4115-ABF6-1C8DB284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6C13EA9E-E13E-4D81-AAED-1151544E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中有重复项，需要去重</a:t>
            </a:r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6F6B2-DF25-4711-AD70-CE83B7D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CE2-BA4D-46A9-A8AB-8120BA24ED07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159085BC-A95B-451A-AA46-C99A8523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5A26B9C-E958-422E-A122-CFE1F2FF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533241" y="341003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en-US" altLang="en-US" sz="8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1153" y="5018345"/>
            <a:ext cx="4093696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B122F-9496-4B6C-9C2C-15FEF3DA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7B2-A8D2-4CC0-90BE-7ECBB038ED20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EA395-11A4-437E-B748-3972353B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https://github.com/UncooleBen/SteamedEgg.git </a:t>
            </a:r>
            <a:r>
              <a:rPr lang="zh-CN" altLang="en-US">
                <a:solidFill>
                  <a:schemeClr val="bg1"/>
                </a:solidFill>
              </a:rPr>
              <a:t>李尚真 彭钧涛 郭源杰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1503AC-8335-49BA-BC1E-EEC507BE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064849" y="1763411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581" y="3088632"/>
            <a:ext cx="2424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CONTENTS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1167" y="2807802"/>
            <a:ext cx="589936" cy="589936"/>
          </a:xfrm>
          <a:prstGeom prst="roundRect">
            <a:avLst/>
          </a:prstGeom>
          <a:solidFill>
            <a:srgbClr val="2EA7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51167" y="3815608"/>
            <a:ext cx="589936" cy="589936"/>
          </a:xfrm>
          <a:prstGeom prst="roundRect">
            <a:avLst/>
          </a:prstGeom>
          <a:solidFill>
            <a:srgbClr val="2280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51167" y="4823414"/>
            <a:ext cx="589936" cy="589936"/>
          </a:xfrm>
          <a:prstGeom prst="roundRect">
            <a:avLst/>
          </a:prstGeom>
          <a:solidFill>
            <a:srgbClr val="5858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51167" y="5831220"/>
            <a:ext cx="589936" cy="589936"/>
          </a:xfrm>
          <a:prstGeom prst="roundRect">
            <a:avLst/>
          </a:prstGeom>
          <a:solidFill>
            <a:srgbClr val="873D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9518510" y="28129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9518511" y="381044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15" name="文本框 18"/>
          <p:cNvSpPr>
            <a:spLocks noChangeArrowheads="1"/>
          </p:cNvSpPr>
          <p:nvPr/>
        </p:nvSpPr>
        <p:spPr bwMode="auto">
          <a:xfrm>
            <a:off x="9518512" y="482341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</a:p>
        </p:txBody>
      </p:sp>
      <p:sp>
        <p:nvSpPr>
          <p:cNvPr id="16" name="文本框 19"/>
          <p:cNvSpPr>
            <a:spLocks noChangeArrowheads="1"/>
          </p:cNvSpPr>
          <p:nvPr/>
        </p:nvSpPr>
        <p:spPr bwMode="auto">
          <a:xfrm>
            <a:off x="9518513" y="5836381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34611" y="2816761"/>
            <a:ext cx="48603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87959" y="3835517"/>
            <a:ext cx="57740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8416" y="4836172"/>
            <a:ext cx="54694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74814" y="5860716"/>
            <a:ext cx="5757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1" name="日期占位符 20">
            <a:extLst>
              <a:ext uri="{FF2B5EF4-FFF2-40B4-BE49-F238E27FC236}">
                <a16:creationId xmlns:a16="http://schemas.microsoft.com/office/drawing/2014/main" id="{D912BF2C-E576-490E-9176-1A360B16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64F1-DB9E-4944-BF40-812C77BDAB9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C286534C-5F17-4858-896B-6462E1C2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C7D99AE4-2FC2-4718-ACFE-D600E349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01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08C954-3904-40C4-AE58-F06BCC69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611-BF9C-484B-ABC5-622A15C4704A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ADC5A8-5817-4843-9B82-FD07D540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33ED3-88C3-44AD-8AB9-8BAB2C9C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5" y="1348105"/>
            <a:ext cx="9758045" cy="50892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137775" y="1562735"/>
            <a:ext cx="188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/>
              <a:t>Steam</a:t>
            </a:r>
            <a:r>
              <a:rPr lang="zh-CN" altLang="en-US" sz="2000"/>
              <a:t>商店页面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D56D4-9016-4205-8480-A0396CBB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E3B6-5282-4CB2-8DED-E9199632AD2C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429BE-B85F-4A47-8060-D4315BB2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26E85-58EE-4DA7-BB1E-F290BACE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应用场景：</a:t>
            </a:r>
            <a:r>
              <a:rPr lang="zh-CN" altLang="en-US">
                <a:solidFill>
                  <a:srgbClr val="FF0000"/>
                </a:solidFill>
              </a:rPr>
              <a:t>主要</a:t>
            </a:r>
            <a:r>
              <a:rPr lang="zh-CN" altLang="en-US"/>
              <a:t>为玩家提供</a:t>
            </a:r>
            <a:r>
              <a:rPr lang="en-US" altLang="zh-CN"/>
              <a:t>Steam</a:t>
            </a:r>
            <a:r>
              <a:rPr lang="zh-CN" altLang="en-US"/>
              <a:t>平台上的游戏及其它应用的</a:t>
            </a:r>
            <a:r>
              <a:rPr lang="zh-CN" altLang="en-US">
                <a:solidFill>
                  <a:srgbClr val="FF0000"/>
                </a:solidFill>
              </a:rPr>
              <a:t>历史价格查询</a:t>
            </a:r>
            <a:endParaRPr lang="zh-CN" altLang="en-US"/>
          </a:p>
          <a:p>
            <a:r>
              <a:rPr lang="zh-CN" altLang="en-US"/>
              <a:t>面向人群：以</a:t>
            </a:r>
            <a:r>
              <a:rPr lang="en-US" altLang="zh-CN"/>
              <a:t>Steam</a:t>
            </a:r>
            <a:r>
              <a:rPr lang="zh-CN" altLang="en-US"/>
              <a:t>用户为主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B522A-C3A3-4407-BE65-C5489707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48D6-E49E-46E6-8653-E60825F51AD2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195BA-185B-405F-B51D-94B93D49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B803F-E634-49D2-9AAC-B617A8A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9250715" y="4652407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02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DFA29-ECE2-4F59-B9F9-82D58325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DBE3-CBFB-46C6-BE7E-8A5E13812A52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C9F79-4E57-463B-8B1A-4A6DF69D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AD7F0-30B7-4B89-BB36-50FA9915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24610" y="1374775"/>
            <a:ext cx="8637270" cy="516318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628130" y="3026410"/>
            <a:ext cx="3361055" cy="125603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28130" y="4457700"/>
            <a:ext cx="3361055" cy="54038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D78BE-2A30-4743-8A07-F3C7E709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EFA0-0178-495C-9FBF-C260C498E454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50F3E47E-3B73-49EE-869B-69E06832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08460996-F218-4FFA-B68A-A1C85249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1359535"/>
            <a:ext cx="6739890" cy="291211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580005" y="1974850"/>
            <a:ext cx="2484755" cy="4502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9990" y="2782570"/>
            <a:ext cx="2792095" cy="58420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491105" y="3575050"/>
            <a:ext cx="2729865" cy="55816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820920" y="2862580"/>
            <a:ext cx="2549525" cy="16059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51" idx="0"/>
            <a:endCxn id="4" idx="2"/>
          </p:cNvCxnSpPr>
          <p:nvPr/>
        </p:nvCxnSpPr>
        <p:spPr>
          <a:xfrm flipV="1">
            <a:off x="1532890" y="2200275"/>
            <a:ext cx="1047115" cy="258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1" idx="0"/>
            <a:endCxn id="5" idx="2"/>
          </p:cNvCxnSpPr>
          <p:nvPr/>
        </p:nvCxnSpPr>
        <p:spPr>
          <a:xfrm flipV="1">
            <a:off x="1532890" y="3074670"/>
            <a:ext cx="927100" cy="171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1" idx="0"/>
            <a:endCxn id="45" idx="2"/>
          </p:cNvCxnSpPr>
          <p:nvPr/>
        </p:nvCxnSpPr>
        <p:spPr>
          <a:xfrm flipV="1">
            <a:off x="1532890" y="3854450"/>
            <a:ext cx="958215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52120" y="4787900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用户最关心的数据</a:t>
            </a: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739" y="3913759"/>
            <a:ext cx="4810760" cy="2639060"/>
          </a:xfrm>
          <a:prstGeom prst="rect">
            <a:avLst/>
          </a:prstGeom>
        </p:spPr>
      </p:pic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1A9B3175-5AE5-4049-9511-8702BC76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27CB-B0B5-4E1F-B468-7E8F0B6C34AF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0989EF04-9AFC-4F46-A069-44237905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01049A4D-6D28-4739-997E-28B22FFD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5" grpId="0" animBg="1"/>
      <p:bldP spid="46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" y="1322070"/>
            <a:ext cx="10408285" cy="5135880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676910" y="2677160"/>
            <a:ext cx="3361055" cy="18034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DD769-7493-4AA3-9247-9C2949D1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4B64-3D3B-48A3-B8F8-4272169BD4F3}" type="datetime1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4D407-ECFB-4F12-B6C9-9358EA20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285853-0180-4000-A34D-21C9BFB3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333240" y="2261743"/>
            <a:ext cx="725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https://store.steampowered.com/api/appdetails?appids=427520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bd68954c-8664-40f0-8bef-da02e89c806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504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等线</vt:lpstr>
      <vt:lpstr>Arial</vt:lpstr>
      <vt:lpstr>Calibri</vt:lpstr>
      <vt:lpstr>Calibri Light</vt:lpstr>
      <vt:lpstr>Impact</vt:lpstr>
      <vt:lpstr>Kartika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钧涛 彭</cp:lastModifiedBy>
  <cp:revision>140</cp:revision>
  <dcterms:created xsi:type="dcterms:W3CDTF">2016-03-18T15:29:00Z</dcterms:created>
  <dcterms:modified xsi:type="dcterms:W3CDTF">2019-12-25T15:25:57Z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