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257" r:id="rId4"/>
    <p:sldId id="258" r:id="rId5"/>
    <p:sldId id="260" r:id="rId6"/>
    <p:sldId id="259" r:id="rId7"/>
    <p:sldId id="265" r:id="rId8"/>
    <p:sldId id="261" r:id="rId9"/>
    <p:sldId id="262" r:id="rId10"/>
    <p:sldId id="263" r:id="rId11"/>
    <p:sldId id="291" r:id="rId12"/>
    <p:sldId id="277" r:id="rId13"/>
    <p:sldId id="292" r:id="rId14"/>
    <p:sldId id="293" r:id="rId15"/>
    <p:sldId id="279" r:id="rId16"/>
    <p:sldId id="294" r:id="rId17"/>
    <p:sldId id="298" r:id="rId18"/>
    <p:sldId id="285" r:id="rId19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3DAB"/>
    <a:srgbClr val="5858AC"/>
    <a:srgbClr val="2280C3"/>
    <a:srgbClr val="2EA7BD"/>
    <a:srgbClr val="DA57A3"/>
    <a:srgbClr val="FEFEFE"/>
    <a:srgbClr val="FDFDFD"/>
    <a:srgbClr val="4C4C9A"/>
    <a:srgbClr val="743593"/>
    <a:srgbClr val="1F7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5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2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E73B03-4D71-4565-8C52-4902BE6377A4}" type="doc">
      <dgm:prSet loTypeId="urn:microsoft.com/office/officeart/2005/8/layout/hierarchy2#1" loCatId="hierarchy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0605F139-5EF0-48E7-A091-192233D2011D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altLang="zh-CN"/>
            <a:t>Steamed Egg</a:t>
          </a:r>
        </a:p>
      </dgm:t>
    </dgm:pt>
    <dgm:pt modelId="{2AFB1B2A-8749-4E5E-9CB9-0B60F81C46F8}" cxnId="{A075B7AD-C16A-4CED-9C91-8CEB6F04D4F2}" type="parTrans">
      <dgm:prSet/>
      <dgm:spPr/>
      <dgm:t>
        <a:bodyPr/>
        <a:lstStyle/>
        <a:p>
          <a:endParaRPr lang="zh-CN" altLang="en-US"/>
        </a:p>
      </dgm:t>
    </dgm:pt>
    <dgm:pt modelId="{E0FFEB56-236E-4FE9-83BF-31494E265D5A}" cxnId="{A075B7AD-C16A-4CED-9C91-8CEB6F04D4F2}" type="sibTrans">
      <dgm:prSet/>
      <dgm:spPr/>
      <dgm:t>
        <a:bodyPr/>
        <a:lstStyle/>
        <a:p>
          <a:endParaRPr lang="zh-CN" altLang="en-US"/>
        </a:p>
      </dgm:t>
    </dgm:pt>
    <dgm:pt modelId="{4530EE7D-F557-4815-9ED2-EABC47F46978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增删改</a:t>
          </a:r>
        </a:p>
      </dgm:t>
    </dgm:pt>
    <dgm:pt modelId="{AC2BFF99-DAE2-494A-88AB-85D75BC6D2EE}" cxnId="{1EF7E714-9C9E-43D5-9D3C-449273D4FB21}" type="parTrans">
      <dgm:prSet/>
      <dgm:spPr/>
      <dgm:t>
        <a:bodyPr/>
        <a:lstStyle/>
        <a:p>
          <a:endParaRPr lang="zh-CN" altLang="en-US"/>
        </a:p>
      </dgm:t>
    </dgm:pt>
    <dgm:pt modelId="{B98A0394-6758-42EB-8D0E-4491BED52B6C}" cxnId="{1EF7E714-9C9E-43D5-9D3C-449273D4FB21}" type="sibTrans">
      <dgm:prSet/>
      <dgm:spPr/>
      <dgm:t>
        <a:bodyPr/>
        <a:lstStyle/>
        <a:p>
          <a:endParaRPr lang="zh-CN" altLang="en-US"/>
        </a:p>
      </dgm:t>
    </dgm:pt>
    <dgm:pt modelId="{C78C4F92-AD69-46C8-910C-41059E8ED0A9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增加、修改（每天）</a:t>
          </a:r>
        </a:p>
      </dgm:t>
    </dgm:pt>
    <dgm:pt modelId="{581124B7-0397-40F7-9B1D-41220103BA68}" cxnId="{76611430-BA12-4850-A445-4AE40DCC64C6}" type="parTrans">
      <dgm:prSet/>
      <dgm:spPr/>
      <dgm:t>
        <a:bodyPr/>
        <a:lstStyle/>
        <a:p>
          <a:endParaRPr lang="zh-CN" altLang="en-US"/>
        </a:p>
      </dgm:t>
    </dgm:pt>
    <dgm:pt modelId="{A23C44A9-E7A6-467B-BF93-DD0656347715}" cxnId="{76611430-BA12-4850-A445-4AE40DCC64C6}" type="sibTrans">
      <dgm:prSet/>
      <dgm:spPr/>
      <dgm:t>
        <a:bodyPr/>
        <a:lstStyle/>
        <a:p>
          <a:endParaRPr lang="zh-CN" altLang="en-US"/>
        </a:p>
      </dgm:t>
    </dgm:pt>
    <dgm:pt modelId="{9C0C9B4A-978D-4DD8-93EC-28C38E1B8453}">
      <dgm:prSet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删除</a:t>
          </a:r>
        </a:p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/>
            <a:t>（定期）</a:t>
          </a:r>
        </a:p>
      </dgm:t>
    </dgm:pt>
    <dgm:pt modelId="{84391E2C-A639-4BE9-BE0E-0B2906A28317}" cxnId="{666960AC-BBAA-49BF-9E3C-29EFE22439BA}" type="parTrans">
      <dgm:prSet/>
      <dgm:spPr/>
      <dgm:t>
        <a:bodyPr/>
        <a:lstStyle/>
        <a:p>
          <a:endParaRPr lang="zh-CN" altLang="en-US"/>
        </a:p>
      </dgm:t>
    </dgm:pt>
    <dgm:pt modelId="{CCB268ED-4C0F-4E5E-A38F-E5579941C644}" cxnId="{666960AC-BBAA-49BF-9E3C-29EFE22439BA}" type="sibTrans">
      <dgm:prSet/>
      <dgm:spPr/>
    </dgm:pt>
    <dgm:pt modelId="{4E4A1E17-A3EC-4A54-9171-277E11A0B287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查询</a:t>
          </a:r>
        </a:p>
      </dgm:t>
    </dgm:pt>
    <dgm:pt modelId="{367D7799-1E5C-4947-8AD1-85D1E0D367AF}" cxnId="{78BB98E4-F175-4D78-867D-14BFE3BF29A0}" type="parTrans">
      <dgm:prSet/>
      <dgm:spPr/>
      <dgm:t>
        <a:bodyPr/>
        <a:lstStyle/>
        <a:p>
          <a:endParaRPr lang="zh-CN" altLang="en-US"/>
        </a:p>
      </dgm:t>
    </dgm:pt>
    <dgm:pt modelId="{7FFEBD18-7D5B-41C0-A8F3-60942A71708D}" cxnId="{78BB98E4-F175-4D78-867D-14BFE3BF29A0}" type="sibTrans">
      <dgm:prSet/>
      <dgm:spPr/>
      <dgm:t>
        <a:bodyPr/>
        <a:lstStyle/>
        <a:p>
          <a:endParaRPr lang="zh-CN" altLang="en-US"/>
        </a:p>
      </dgm:t>
    </dgm:pt>
    <dgm:pt modelId="{5FBAB40F-6011-4629-9B30-77C9439C91BF}" type="pres">
      <dgm:prSet presAssocID="{EFE73B03-4D71-4565-8C52-4902BE6377A4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332AA2E-A989-4175-BB73-78EA4C3BDB65}" type="pres">
      <dgm:prSet presAssocID="{0605F139-5EF0-48E7-A091-192233D2011D}" presName="root1" presStyleCnt="0"/>
      <dgm:spPr/>
    </dgm:pt>
    <dgm:pt modelId="{24E3F4AB-32FB-4CE0-9DAC-FC4DD26B5900}" type="pres">
      <dgm:prSet presAssocID="{0605F139-5EF0-48E7-A091-192233D2011D}" presName="LevelOneTextNode" presStyleLbl="node0" presStyleIdx="0" presStyleCnt="1">
        <dgm:presLayoutVars>
          <dgm:chPref val="3"/>
        </dgm:presLayoutVars>
      </dgm:prSet>
      <dgm:spPr/>
    </dgm:pt>
    <dgm:pt modelId="{44F25638-8073-4DA7-9390-5AC06A304565}" type="pres">
      <dgm:prSet presAssocID="{0605F139-5EF0-48E7-A091-192233D2011D}" presName="level2hierChild" presStyleCnt="0"/>
      <dgm:spPr/>
    </dgm:pt>
    <dgm:pt modelId="{B47BD6C9-6D53-4A69-975F-9CF96E25F10F}" type="pres">
      <dgm:prSet presAssocID="{AC2BFF99-DAE2-494A-88AB-85D75BC6D2EE}" presName="conn2-1" presStyleLbl="parChTrans1D2" presStyleIdx="0" presStyleCnt="2"/>
      <dgm:spPr/>
    </dgm:pt>
    <dgm:pt modelId="{C1833E64-0598-4ED8-B73B-4C820BB35531}" type="pres">
      <dgm:prSet presAssocID="{AC2BFF99-DAE2-494A-88AB-85D75BC6D2EE}" presName="connTx" presStyleLbl="parChTrans1D2" presStyleIdx="0" presStyleCnt="2"/>
      <dgm:spPr/>
    </dgm:pt>
    <dgm:pt modelId="{46F58ACF-5130-428E-B3EF-87D6FEC0C921}" type="pres">
      <dgm:prSet presAssocID="{4530EE7D-F557-4815-9ED2-EABC47F46978}" presName="root2" presStyleCnt="0"/>
      <dgm:spPr/>
    </dgm:pt>
    <dgm:pt modelId="{3C0D5057-54F2-42F8-ADAD-AA27A1CC1A1B}" type="pres">
      <dgm:prSet presAssocID="{4530EE7D-F557-4815-9ED2-EABC47F46978}" presName="LevelTwoTextNode" presStyleLbl="node2" presStyleIdx="0" presStyleCnt="2">
        <dgm:presLayoutVars>
          <dgm:chPref val="3"/>
        </dgm:presLayoutVars>
      </dgm:prSet>
      <dgm:spPr/>
    </dgm:pt>
    <dgm:pt modelId="{48673F39-879C-4946-8DC7-FD68F0552920}" type="pres">
      <dgm:prSet presAssocID="{4530EE7D-F557-4815-9ED2-EABC47F46978}" presName="level3hierChild" presStyleCnt="0"/>
      <dgm:spPr/>
    </dgm:pt>
    <dgm:pt modelId="{E81582B1-A130-479F-ACE3-61EF727591CE}" type="pres">
      <dgm:prSet presAssocID="{581124B7-0397-40F7-9B1D-41220103BA68}" presName="conn2-1" presStyleLbl="parChTrans1D3" presStyleIdx="0" presStyleCnt="2"/>
      <dgm:spPr/>
    </dgm:pt>
    <dgm:pt modelId="{C3EBFA62-33AA-4455-9D61-7B96DA4B37A4}" type="pres">
      <dgm:prSet presAssocID="{581124B7-0397-40F7-9B1D-41220103BA68}" presName="connTx" presStyleLbl="parChTrans1D3" presStyleIdx="0" presStyleCnt="2"/>
      <dgm:spPr/>
    </dgm:pt>
    <dgm:pt modelId="{2DF34A52-3962-401F-8488-13EE54243675}" type="pres">
      <dgm:prSet presAssocID="{C78C4F92-AD69-46C8-910C-41059E8ED0A9}" presName="root2" presStyleCnt="0"/>
      <dgm:spPr/>
    </dgm:pt>
    <dgm:pt modelId="{29F748CF-C0E7-4DEA-B3A3-0E8AEB5CA964}" type="pres">
      <dgm:prSet presAssocID="{C78C4F92-AD69-46C8-910C-41059E8ED0A9}" presName="LevelTwoTextNode" presStyleLbl="node3" presStyleIdx="0" presStyleCnt="2">
        <dgm:presLayoutVars>
          <dgm:chPref val="3"/>
        </dgm:presLayoutVars>
      </dgm:prSet>
      <dgm:spPr/>
    </dgm:pt>
    <dgm:pt modelId="{02AC44EF-F1FC-4C54-8D55-2436304955F9}" type="pres">
      <dgm:prSet presAssocID="{C78C4F92-AD69-46C8-910C-41059E8ED0A9}" presName="level3hierChild" presStyleCnt="0"/>
      <dgm:spPr/>
    </dgm:pt>
    <dgm:pt modelId="{2FBAAB05-024B-4A25-91EE-6E30B30C0E27}" type="pres">
      <dgm:prSet presAssocID="{84391E2C-A639-4BE9-BE0E-0B2906A28317}" presName="conn2-1" presStyleLbl="parChTrans1D3" presStyleIdx="1" presStyleCnt="2"/>
      <dgm:spPr/>
    </dgm:pt>
    <dgm:pt modelId="{723AD850-FCE3-41A3-B602-2265249F6798}" type="pres">
      <dgm:prSet presAssocID="{84391E2C-A639-4BE9-BE0E-0B2906A28317}" presName="connTx" presStyleLbl="parChTrans1D3" presStyleIdx="1" presStyleCnt="2"/>
      <dgm:spPr/>
    </dgm:pt>
    <dgm:pt modelId="{8534638E-32BD-42C8-BB81-7AB33B535C64}" type="pres">
      <dgm:prSet presAssocID="{9C0C9B4A-978D-4DD8-93EC-28C38E1B8453}" presName="root2" presStyleCnt="0"/>
      <dgm:spPr/>
    </dgm:pt>
    <dgm:pt modelId="{F178C3EE-24DF-41ED-ABEA-31350F0D3D22}" type="pres">
      <dgm:prSet presAssocID="{9C0C9B4A-978D-4DD8-93EC-28C38E1B8453}" presName="LevelTwoTextNode" presStyleLbl="node3" presStyleIdx="1" presStyleCnt="2">
        <dgm:presLayoutVars>
          <dgm:chPref val="3"/>
        </dgm:presLayoutVars>
      </dgm:prSet>
      <dgm:spPr/>
    </dgm:pt>
    <dgm:pt modelId="{F353D2CE-0503-4633-AC64-2829897B8854}" type="pres">
      <dgm:prSet presAssocID="{9C0C9B4A-978D-4DD8-93EC-28C38E1B8453}" presName="level3hierChild" presStyleCnt="0"/>
      <dgm:spPr/>
    </dgm:pt>
    <dgm:pt modelId="{2E81B90F-7494-41FF-808F-F7F82B993B40}" type="pres">
      <dgm:prSet presAssocID="{367D7799-1E5C-4947-8AD1-85D1E0D367AF}" presName="conn2-1" presStyleLbl="parChTrans1D2" presStyleIdx="1" presStyleCnt="2"/>
      <dgm:spPr/>
    </dgm:pt>
    <dgm:pt modelId="{0F4B7785-0023-487B-801C-9850969E1D34}" type="pres">
      <dgm:prSet presAssocID="{367D7799-1E5C-4947-8AD1-85D1E0D367AF}" presName="connTx" presStyleLbl="parChTrans1D2" presStyleIdx="1" presStyleCnt="2"/>
      <dgm:spPr/>
    </dgm:pt>
    <dgm:pt modelId="{4925E953-147A-4210-9A9C-63730A307231}" type="pres">
      <dgm:prSet presAssocID="{4E4A1E17-A3EC-4A54-9171-277E11A0B287}" presName="root2" presStyleCnt="0"/>
      <dgm:spPr/>
    </dgm:pt>
    <dgm:pt modelId="{3D382021-A429-4403-82FF-5A95DD3EBB20}" type="pres">
      <dgm:prSet presAssocID="{4E4A1E17-A3EC-4A54-9171-277E11A0B287}" presName="LevelTwoTextNode" presStyleLbl="node2" presStyleIdx="1" presStyleCnt="2">
        <dgm:presLayoutVars>
          <dgm:chPref val="3"/>
        </dgm:presLayoutVars>
      </dgm:prSet>
      <dgm:spPr/>
    </dgm:pt>
    <dgm:pt modelId="{6D231649-1A42-47D5-A289-01058E6A05B6}" type="pres">
      <dgm:prSet presAssocID="{4E4A1E17-A3EC-4A54-9171-277E11A0B287}" presName="level3hierChild" presStyleCnt="0"/>
      <dgm:spPr/>
    </dgm:pt>
  </dgm:ptLst>
  <dgm:cxnLst>
    <dgm:cxn modelId="{020B0609-28B9-47F2-8AAA-9FB0CACB306E}" type="presOf" srcId="{C78C4F92-AD69-46C8-910C-41059E8ED0A9}" destId="{29F748CF-C0E7-4DEA-B3A3-0E8AEB5CA964}" srcOrd="0" destOrd="0" presId="urn:microsoft.com/office/officeart/2005/8/layout/hierarchy2#1"/>
    <dgm:cxn modelId="{4ED1350B-961F-4400-84F5-ADAF82F444AE}" type="presOf" srcId="{581124B7-0397-40F7-9B1D-41220103BA68}" destId="{E81582B1-A130-479F-ACE3-61EF727591CE}" srcOrd="0" destOrd="0" presId="urn:microsoft.com/office/officeart/2005/8/layout/hierarchy2#1"/>
    <dgm:cxn modelId="{1EF7E714-9C9E-43D5-9D3C-449273D4FB21}" srcId="{0605F139-5EF0-48E7-A091-192233D2011D}" destId="{4530EE7D-F557-4815-9ED2-EABC47F46978}" srcOrd="0" destOrd="0" parTransId="{AC2BFF99-DAE2-494A-88AB-85D75BC6D2EE}" sibTransId="{B98A0394-6758-42EB-8D0E-4491BED52B6C}"/>
    <dgm:cxn modelId="{FEDEA71C-F7E9-44F2-A1F0-215666A7E81C}" type="presOf" srcId="{AC2BFF99-DAE2-494A-88AB-85D75BC6D2EE}" destId="{B47BD6C9-6D53-4A69-975F-9CF96E25F10F}" srcOrd="0" destOrd="0" presId="urn:microsoft.com/office/officeart/2005/8/layout/hierarchy2#1"/>
    <dgm:cxn modelId="{F6B50629-1C1B-4053-86EE-4C61BF6DB3BE}" type="presOf" srcId="{EFE73B03-4D71-4565-8C52-4902BE6377A4}" destId="{5FBAB40F-6011-4629-9B30-77C9439C91BF}" srcOrd="0" destOrd="0" presId="urn:microsoft.com/office/officeart/2005/8/layout/hierarchy2#1"/>
    <dgm:cxn modelId="{76611430-BA12-4850-A445-4AE40DCC64C6}" srcId="{4530EE7D-F557-4815-9ED2-EABC47F46978}" destId="{C78C4F92-AD69-46C8-910C-41059E8ED0A9}" srcOrd="0" destOrd="0" parTransId="{581124B7-0397-40F7-9B1D-41220103BA68}" sibTransId="{A23C44A9-E7A6-467B-BF93-DD0656347715}"/>
    <dgm:cxn modelId="{34417330-9878-4FA4-AAE7-11F4DDC7669E}" type="presOf" srcId="{367D7799-1E5C-4947-8AD1-85D1E0D367AF}" destId="{0F4B7785-0023-487B-801C-9850969E1D34}" srcOrd="1" destOrd="0" presId="urn:microsoft.com/office/officeart/2005/8/layout/hierarchy2#1"/>
    <dgm:cxn modelId="{72F35C39-4AB0-45E8-A89F-1A111202891D}" type="presOf" srcId="{9C0C9B4A-978D-4DD8-93EC-28C38E1B8453}" destId="{F178C3EE-24DF-41ED-ABEA-31350F0D3D22}" srcOrd="0" destOrd="0" presId="urn:microsoft.com/office/officeart/2005/8/layout/hierarchy2#1"/>
    <dgm:cxn modelId="{FC4CCD3F-8DA2-453A-B0CF-EC126067CADB}" type="presOf" srcId="{367D7799-1E5C-4947-8AD1-85D1E0D367AF}" destId="{2E81B90F-7494-41FF-808F-F7F82B993B40}" srcOrd="0" destOrd="0" presId="urn:microsoft.com/office/officeart/2005/8/layout/hierarchy2#1"/>
    <dgm:cxn modelId="{9ED48B45-849E-4B5B-BEAA-87AC6F325B84}" type="presOf" srcId="{84391E2C-A639-4BE9-BE0E-0B2906A28317}" destId="{2FBAAB05-024B-4A25-91EE-6E30B30C0E27}" srcOrd="0" destOrd="0" presId="urn:microsoft.com/office/officeart/2005/8/layout/hierarchy2#1"/>
    <dgm:cxn modelId="{9D24026B-3C63-48D1-B288-1FFA8721D4F3}" type="presOf" srcId="{84391E2C-A639-4BE9-BE0E-0B2906A28317}" destId="{723AD850-FCE3-41A3-B602-2265249F6798}" srcOrd="1" destOrd="0" presId="urn:microsoft.com/office/officeart/2005/8/layout/hierarchy2#1"/>
    <dgm:cxn modelId="{5235D595-02CC-491F-BF15-FAA789708556}" type="presOf" srcId="{AC2BFF99-DAE2-494A-88AB-85D75BC6D2EE}" destId="{C1833E64-0598-4ED8-B73B-4C820BB35531}" srcOrd="1" destOrd="0" presId="urn:microsoft.com/office/officeart/2005/8/layout/hierarchy2#1"/>
    <dgm:cxn modelId="{18476BAB-A1E7-4D64-8DBC-2132148428B7}" type="presOf" srcId="{0605F139-5EF0-48E7-A091-192233D2011D}" destId="{24E3F4AB-32FB-4CE0-9DAC-FC4DD26B5900}" srcOrd="0" destOrd="0" presId="urn:microsoft.com/office/officeart/2005/8/layout/hierarchy2#1"/>
    <dgm:cxn modelId="{666960AC-BBAA-49BF-9E3C-29EFE22439BA}" srcId="{4530EE7D-F557-4815-9ED2-EABC47F46978}" destId="{9C0C9B4A-978D-4DD8-93EC-28C38E1B8453}" srcOrd="1" destOrd="0" parTransId="{84391E2C-A639-4BE9-BE0E-0B2906A28317}" sibTransId="{CCB268ED-4C0F-4E5E-A38F-E5579941C644}"/>
    <dgm:cxn modelId="{A075B7AD-C16A-4CED-9C91-8CEB6F04D4F2}" srcId="{EFE73B03-4D71-4565-8C52-4902BE6377A4}" destId="{0605F139-5EF0-48E7-A091-192233D2011D}" srcOrd="0" destOrd="0" parTransId="{2AFB1B2A-8749-4E5E-9CB9-0B60F81C46F8}" sibTransId="{E0FFEB56-236E-4FE9-83BF-31494E265D5A}"/>
    <dgm:cxn modelId="{6A50E1DE-E295-4777-8D86-9A8777CD45FF}" type="presOf" srcId="{4E4A1E17-A3EC-4A54-9171-277E11A0B287}" destId="{3D382021-A429-4403-82FF-5A95DD3EBB20}" srcOrd="0" destOrd="0" presId="urn:microsoft.com/office/officeart/2005/8/layout/hierarchy2#1"/>
    <dgm:cxn modelId="{78BB98E4-F175-4D78-867D-14BFE3BF29A0}" srcId="{0605F139-5EF0-48E7-A091-192233D2011D}" destId="{4E4A1E17-A3EC-4A54-9171-277E11A0B287}" srcOrd="1" destOrd="0" parTransId="{367D7799-1E5C-4947-8AD1-85D1E0D367AF}" sibTransId="{7FFEBD18-7D5B-41C0-A8F3-60942A71708D}"/>
    <dgm:cxn modelId="{040CDCEB-9C28-42F3-818F-73D3BE58A9DD}" type="presOf" srcId="{4530EE7D-F557-4815-9ED2-EABC47F46978}" destId="{3C0D5057-54F2-42F8-ADAD-AA27A1CC1A1B}" srcOrd="0" destOrd="0" presId="urn:microsoft.com/office/officeart/2005/8/layout/hierarchy2#1"/>
    <dgm:cxn modelId="{4E5A89F1-DA49-41CE-87CA-D7FF49893D95}" type="presOf" srcId="{581124B7-0397-40F7-9B1D-41220103BA68}" destId="{C3EBFA62-33AA-4455-9D61-7B96DA4B37A4}" srcOrd="1" destOrd="0" presId="urn:microsoft.com/office/officeart/2005/8/layout/hierarchy2#1"/>
    <dgm:cxn modelId="{01B0F8C6-7A6F-4361-A9BF-55ACCBA0DB78}" type="presParOf" srcId="{5FBAB40F-6011-4629-9B30-77C9439C91BF}" destId="{2332AA2E-A989-4175-BB73-78EA4C3BDB65}" srcOrd="0" destOrd="0" presId="urn:microsoft.com/office/officeart/2005/8/layout/hierarchy2#1"/>
    <dgm:cxn modelId="{586A992D-6270-47F7-9E1F-FB4425C2DF17}" type="presParOf" srcId="{2332AA2E-A989-4175-BB73-78EA4C3BDB65}" destId="{24E3F4AB-32FB-4CE0-9DAC-FC4DD26B5900}" srcOrd="0" destOrd="0" presId="urn:microsoft.com/office/officeart/2005/8/layout/hierarchy2#1"/>
    <dgm:cxn modelId="{0228B231-D857-4954-AF1B-FCB7BA44FAF1}" type="presParOf" srcId="{2332AA2E-A989-4175-BB73-78EA4C3BDB65}" destId="{44F25638-8073-4DA7-9390-5AC06A304565}" srcOrd="1" destOrd="0" presId="urn:microsoft.com/office/officeart/2005/8/layout/hierarchy2#1"/>
    <dgm:cxn modelId="{6BDE2EE9-12FB-4734-AEE8-282435CD735F}" type="presParOf" srcId="{44F25638-8073-4DA7-9390-5AC06A304565}" destId="{B47BD6C9-6D53-4A69-975F-9CF96E25F10F}" srcOrd="0" destOrd="0" presId="urn:microsoft.com/office/officeart/2005/8/layout/hierarchy2#1"/>
    <dgm:cxn modelId="{86942D4B-E3CF-4CDB-83F2-42275F216A7D}" type="presParOf" srcId="{B47BD6C9-6D53-4A69-975F-9CF96E25F10F}" destId="{C1833E64-0598-4ED8-B73B-4C820BB35531}" srcOrd="0" destOrd="0" presId="urn:microsoft.com/office/officeart/2005/8/layout/hierarchy2#1"/>
    <dgm:cxn modelId="{A80B9FA1-43F7-48AE-A478-F9CC8526CEBD}" type="presParOf" srcId="{44F25638-8073-4DA7-9390-5AC06A304565}" destId="{46F58ACF-5130-428E-B3EF-87D6FEC0C921}" srcOrd="1" destOrd="0" presId="urn:microsoft.com/office/officeart/2005/8/layout/hierarchy2#1"/>
    <dgm:cxn modelId="{F2227411-C22D-4C28-903A-2CBC3541D9BD}" type="presParOf" srcId="{46F58ACF-5130-428E-B3EF-87D6FEC0C921}" destId="{3C0D5057-54F2-42F8-ADAD-AA27A1CC1A1B}" srcOrd="0" destOrd="0" presId="urn:microsoft.com/office/officeart/2005/8/layout/hierarchy2#1"/>
    <dgm:cxn modelId="{FE6CF303-8688-4C5B-9661-BC2282EB7AF1}" type="presParOf" srcId="{46F58ACF-5130-428E-B3EF-87D6FEC0C921}" destId="{48673F39-879C-4946-8DC7-FD68F0552920}" srcOrd="1" destOrd="0" presId="urn:microsoft.com/office/officeart/2005/8/layout/hierarchy2#1"/>
    <dgm:cxn modelId="{6B5DB06E-BC2B-4395-A032-CD0CD4963D12}" type="presParOf" srcId="{48673F39-879C-4946-8DC7-FD68F0552920}" destId="{E81582B1-A130-479F-ACE3-61EF727591CE}" srcOrd="0" destOrd="0" presId="urn:microsoft.com/office/officeart/2005/8/layout/hierarchy2#1"/>
    <dgm:cxn modelId="{59ACA4F8-601E-4978-B632-310BC2E1B3BF}" type="presParOf" srcId="{E81582B1-A130-479F-ACE3-61EF727591CE}" destId="{C3EBFA62-33AA-4455-9D61-7B96DA4B37A4}" srcOrd="0" destOrd="0" presId="urn:microsoft.com/office/officeart/2005/8/layout/hierarchy2#1"/>
    <dgm:cxn modelId="{E92E9676-EECC-43D6-AFA5-994CFC323882}" type="presParOf" srcId="{48673F39-879C-4946-8DC7-FD68F0552920}" destId="{2DF34A52-3962-401F-8488-13EE54243675}" srcOrd="1" destOrd="0" presId="urn:microsoft.com/office/officeart/2005/8/layout/hierarchy2#1"/>
    <dgm:cxn modelId="{EDC2A685-4FEF-45E2-ADC3-337AFE2DB540}" type="presParOf" srcId="{2DF34A52-3962-401F-8488-13EE54243675}" destId="{29F748CF-C0E7-4DEA-B3A3-0E8AEB5CA964}" srcOrd="0" destOrd="0" presId="urn:microsoft.com/office/officeart/2005/8/layout/hierarchy2#1"/>
    <dgm:cxn modelId="{28AF01D0-A2D7-4888-A9C7-2F65B777C6FC}" type="presParOf" srcId="{2DF34A52-3962-401F-8488-13EE54243675}" destId="{02AC44EF-F1FC-4C54-8D55-2436304955F9}" srcOrd="1" destOrd="0" presId="urn:microsoft.com/office/officeart/2005/8/layout/hierarchy2#1"/>
    <dgm:cxn modelId="{44A059D1-FBC8-4360-A5EF-CCB1652B7601}" type="presParOf" srcId="{48673F39-879C-4946-8DC7-FD68F0552920}" destId="{2FBAAB05-024B-4A25-91EE-6E30B30C0E27}" srcOrd="2" destOrd="0" presId="urn:microsoft.com/office/officeart/2005/8/layout/hierarchy2#1"/>
    <dgm:cxn modelId="{4142BD69-DEC6-43BB-BE62-A6AA400B6692}" type="presParOf" srcId="{2FBAAB05-024B-4A25-91EE-6E30B30C0E27}" destId="{723AD850-FCE3-41A3-B602-2265249F6798}" srcOrd="0" destOrd="0" presId="urn:microsoft.com/office/officeart/2005/8/layout/hierarchy2#1"/>
    <dgm:cxn modelId="{B80A45AD-6000-4EE9-A813-12045966CD36}" type="presParOf" srcId="{48673F39-879C-4946-8DC7-FD68F0552920}" destId="{8534638E-32BD-42C8-BB81-7AB33B535C64}" srcOrd="3" destOrd="0" presId="urn:microsoft.com/office/officeart/2005/8/layout/hierarchy2#1"/>
    <dgm:cxn modelId="{A89C484A-FF65-4FBD-9A6B-E0D7EB431976}" type="presParOf" srcId="{8534638E-32BD-42C8-BB81-7AB33B535C64}" destId="{F178C3EE-24DF-41ED-ABEA-31350F0D3D22}" srcOrd="0" destOrd="0" presId="urn:microsoft.com/office/officeart/2005/8/layout/hierarchy2#1"/>
    <dgm:cxn modelId="{1FD51410-98A5-4C04-9CF4-7A320E57F321}" type="presParOf" srcId="{8534638E-32BD-42C8-BB81-7AB33B535C64}" destId="{F353D2CE-0503-4633-AC64-2829897B8854}" srcOrd="1" destOrd="0" presId="urn:microsoft.com/office/officeart/2005/8/layout/hierarchy2#1"/>
    <dgm:cxn modelId="{2AE88C87-B028-4A50-9066-1A97B227A20F}" type="presParOf" srcId="{44F25638-8073-4DA7-9390-5AC06A304565}" destId="{2E81B90F-7494-41FF-808F-F7F82B993B40}" srcOrd="2" destOrd="0" presId="urn:microsoft.com/office/officeart/2005/8/layout/hierarchy2#1"/>
    <dgm:cxn modelId="{1BBB0204-10B0-416B-857F-A329C5F43F1C}" type="presParOf" srcId="{2E81B90F-7494-41FF-808F-F7F82B993B40}" destId="{0F4B7785-0023-487B-801C-9850969E1D34}" srcOrd="0" destOrd="0" presId="urn:microsoft.com/office/officeart/2005/8/layout/hierarchy2#1"/>
    <dgm:cxn modelId="{0BADC523-1FE2-47B7-A290-34D69173FC85}" type="presParOf" srcId="{44F25638-8073-4DA7-9390-5AC06A304565}" destId="{4925E953-147A-4210-9A9C-63730A307231}" srcOrd="3" destOrd="0" presId="urn:microsoft.com/office/officeart/2005/8/layout/hierarchy2#1"/>
    <dgm:cxn modelId="{76977F07-B7A8-4C1C-95B5-D47F4C942A85}" type="presParOf" srcId="{4925E953-147A-4210-9A9C-63730A307231}" destId="{3D382021-A429-4403-82FF-5A95DD3EBB20}" srcOrd="0" destOrd="0" presId="urn:microsoft.com/office/officeart/2005/8/layout/hierarchy2#1"/>
    <dgm:cxn modelId="{59B6E5D7-7CED-4E5F-9020-472481E378EE}" type="presParOf" srcId="{4925E953-147A-4210-9A9C-63730A307231}" destId="{6D231649-1A42-47D5-A289-01058E6A05B6}" srcOrd="1" destOrd="0" presId="urn:microsoft.com/office/officeart/2005/8/layout/hierarchy2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3F4AB-32FB-4CE0-9DAC-FC4DD26B5900}">
      <dsp:nvSpPr>
        <dsp:cNvPr id="0" name=""/>
        <dsp:cNvSpPr/>
      </dsp:nvSpPr>
      <dsp:spPr bwMode="white">
        <a:xfrm>
          <a:off x="3060" y="2004858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/>
            <a:t>Steamed Egg</a:t>
          </a:r>
        </a:p>
      </dsp:txBody>
      <dsp:txXfrm>
        <a:off x="35552" y="2037350"/>
        <a:ext cx="2153732" cy="1044374"/>
      </dsp:txXfrm>
    </dsp:sp>
    <dsp:sp modelId="{B47BD6C9-6D53-4A69-975F-9CF96E25F10F}">
      <dsp:nvSpPr>
        <dsp:cNvPr id="0" name=""/>
        <dsp:cNvSpPr/>
      </dsp:nvSpPr>
      <dsp:spPr bwMode="white">
        <a:xfrm rot="19457599">
          <a:off x="2119049" y="2218317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38197" y="2213273"/>
        <a:ext cx="54647" cy="54647"/>
      </dsp:txXfrm>
    </dsp:sp>
    <dsp:sp modelId="{3C0D5057-54F2-42F8-ADAD-AA27A1CC1A1B}">
      <dsp:nvSpPr>
        <dsp:cNvPr id="0" name=""/>
        <dsp:cNvSpPr/>
      </dsp:nvSpPr>
      <dsp:spPr bwMode="white">
        <a:xfrm>
          <a:off x="3109264" y="1366977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增删改</a:t>
          </a:r>
        </a:p>
      </dsp:txBody>
      <dsp:txXfrm>
        <a:off x="3141756" y="1399469"/>
        <a:ext cx="2153732" cy="1044374"/>
      </dsp:txXfrm>
    </dsp:sp>
    <dsp:sp modelId="{E81582B1-A130-479F-ACE3-61EF727591CE}">
      <dsp:nvSpPr>
        <dsp:cNvPr id="0" name=""/>
        <dsp:cNvSpPr/>
      </dsp:nvSpPr>
      <dsp:spPr bwMode="white">
        <a:xfrm rot="19457599">
          <a:off x="5225252" y="1580436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400" y="1575392"/>
        <a:ext cx="54647" cy="54647"/>
      </dsp:txXfrm>
    </dsp:sp>
    <dsp:sp modelId="{29F748CF-C0E7-4DEA-B3A3-0E8AEB5CA964}">
      <dsp:nvSpPr>
        <dsp:cNvPr id="0" name=""/>
        <dsp:cNvSpPr/>
      </dsp:nvSpPr>
      <dsp:spPr bwMode="white">
        <a:xfrm>
          <a:off x="6215467" y="729096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增加、修改（每天）</a:t>
          </a:r>
        </a:p>
      </dsp:txBody>
      <dsp:txXfrm>
        <a:off x="6247959" y="761588"/>
        <a:ext cx="2153732" cy="1044374"/>
      </dsp:txXfrm>
    </dsp:sp>
    <dsp:sp modelId="{2FBAAB05-024B-4A25-91EE-6E30B30C0E27}">
      <dsp:nvSpPr>
        <dsp:cNvPr id="0" name=""/>
        <dsp:cNvSpPr/>
      </dsp:nvSpPr>
      <dsp:spPr bwMode="white">
        <a:xfrm rot="2142401">
          <a:off x="5225252" y="2218317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5744400" y="2213273"/>
        <a:ext cx="54647" cy="54647"/>
      </dsp:txXfrm>
    </dsp:sp>
    <dsp:sp modelId="{F178C3EE-24DF-41ED-ABEA-31350F0D3D22}">
      <dsp:nvSpPr>
        <dsp:cNvPr id="0" name=""/>
        <dsp:cNvSpPr/>
      </dsp:nvSpPr>
      <dsp:spPr bwMode="white">
        <a:xfrm>
          <a:off x="6215467" y="2004858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删除</a:t>
          </a:r>
        </a:p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sz="2600" kern="1200"/>
            <a:t>（定期）</a:t>
          </a:r>
        </a:p>
      </dsp:txBody>
      <dsp:txXfrm>
        <a:off x="6247959" y="2037350"/>
        <a:ext cx="2153732" cy="1044374"/>
      </dsp:txXfrm>
    </dsp:sp>
    <dsp:sp modelId="{2E81B90F-7494-41FF-808F-F7F82B993B40}">
      <dsp:nvSpPr>
        <dsp:cNvPr id="0" name=""/>
        <dsp:cNvSpPr/>
      </dsp:nvSpPr>
      <dsp:spPr bwMode="white">
        <a:xfrm rot="2142401">
          <a:off x="2119049" y="2856198"/>
          <a:ext cx="1092943" cy="44560"/>
        </a:xfrm>
        <a:custGeom>
          <a:avLst/>
          <a:gdLst/>
          <a:ahLst/>
          <a:cxnLst/>
          <a:rect l="0" t="0" r="0" b="0"/>
          <a:pathLst>
            <a:path>
              <a:moveTo>
                <a:pt x="0" y="22280"/>
              </a:moveTo>
              <a:lnTo>
                <a:pt x="1092943" y="2228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638197" y="2851154"/>
        <a:ext cx="54647" cy="54647"/>
      </dsp:txXfrm>
    </dsp:sp>
    <dsp:sp modelId="{3D382021-A429-4403-82FF-5A95DD3EBB20}">
      <dsp:nvSpPr>
        <dsp:cNvPr id="0" name=""/>
        <dsp:cNvSpPr/>
      </dsp:nvSpPr>
      <dsp:spPr bwMode="white">
        <a:xfrm>
          <a:off x="3109264" y="2642739"/>
          <a:ext cx="2218716" cy="1109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/>
            <a:t>查询</a:t>
          </a:r>
        </a:p>
      </dsp:txBody>
      <dsp:txXfrm>
        <a:off x="3141756" y="2675231"/>
        <a:ext cx="2153732" cy="1044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#1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endSty" val="noArr"/>
                        <dgm:param type="begPts" val="midR"/>
                        <dgm:param type="endPts" val="midL"/>
                      </dgm:alg>
                    </dgm:if>
                    <dgm:else name="Name14">
                      <dgm:alg type="conn">
                        <dgm:param type="dim" val="1D"/>
                        <dgm:param type="endSty" val="noArr"/>
                        <dgm:param type="begPts" val="midL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D9143-04A8-4493-A2F5-F81D52B992B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42372C-F6F8-4EFD-AD9F-D57EBEEA8A4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191E6A3-E934-48A3-8E7C-E027E253AB3B}" type="datetime1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A03BF-5441-4F63-88F6-AA1E2001630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9459A-63EC-4227-B4A3-7957399F662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A34F-43D7-49D8-B739-48B55453C9E3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B2CE7-9D61-4378-B34C-28860562A975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CCFAF-FF1C-4E00-9C6B-9D4B580A29B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DDBB5-FB23-40C8-96E3-69F1DD9D07EB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E189D-B1FB-4F37-A840-200B4EAAC17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857DF-65F8-4DB9-ADDB-3A706D887929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343CB-31C3-410A-A31D-F0245317B46F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17163-7903-4F90-BD5B-F2A756FAB60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1CB38B2F-6E57-49A0-BF38-ADA41B6CDBD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748135" y="6356350"/>
            <a:ext cx="46806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15.jpeg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microsoft.com/office/2007/relationships/diagramDrawing" Target="../diagrams/drawing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3" Type="http://schemas.openxmlformats.org/officeDocument/2006/relationships/diagramData" Target="../diagrams/data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270323" y="492513"/>
            <a:ext cx="51866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6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Steamed Egg</a:t>
            </a:r>
            <a:endParaRPr lang="en-US" sz="6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9" name="文本框 268"/>
          <p:cNvSpPr txBox="1"/>
          <p:nvPr/>
        </p:nvSpPr>
        <p:spPr>
          <a:xfrm>
            <a:off x="7388352" y="4596578"/>
            <a:ext cx="4696057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F99F1-FADF-4667-B00E-E6E8AA9223FB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75" y="1543050"/>
            <a:ext cx="3672840" cy="18211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6740" y="1543050"/>
            <a:ext cx="3191510" cy="46126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865" y="4635500"/>
            <a:ext cx="5175250" cy="100838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1450" y="3867785"/>
            <a:ext cx="2941320" cy="2179320"/>
          </a:xfrm>
          <a:prstGeom prst="rect">
            <a:avLst/>
          </a:prstGeom>
        </p:spPr>
      </p:pic>
      <p:cxnSp>
        <p:nvCxnSpPr>
          <p:cNvPr id="15" name="直接箭头连接符 14"/>
          <p:cNvCxnSpPr>
            <a:stCxn id="3" idx="2"/>
            <a:endCxn id="5" idx="0"/>
          </p:cNvCxnSpPr>
          <p:nvPr/>
        </p:nvCxnSpPr>
        <p:spPr>
          <a:xfrm>
            <a:off x="2538095" y="3364230"/>
            <a:ext cx="239395" cy="127127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endCxn id="14" idx="0"/>
          </p:cNvCxnSpPr>
          <p:nvPr/>
        </p:nvCxnSpPr>
        <p:spPr>
          <a:xfrm>
            <a:off x="8759190" y="2416810"/>
            <a:ext cx="1772920" cy="1450975"/>
          </a:xfrm>
          <a:prstGeom prst="bentConnector2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3187065" y="2829560"/>
            <a:ext cx="5817870" cy="1198880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</a:bodyPr>
          <a:lstStyle/>
          <a:p>
            <a:pPr algn="ctr"/>
            <a:r>
              <a:rPr lang="en-US" altLang="zh-CN" sz="7200" b="1">
                <a:ln w="19050" cmpd="sng">
                  <a:gradFill>
                    <a:gsLst>
                      <a:gs pos="30000">
                        <a:srgbClr val="DBEEC0"/>
                      </a:gs>
                      <a:gs pos="22000">
                        <a:srgbClr val="2F8B93">
                          <a:alpha val="100000"/>
                        </a:srgbClr>
                      </a:gs>
                      <a:gs pos="63000">
                        <a:srgbClr val="3088B5"/>
                      </a:gs>
                      <a:gs pos="81000">
                        <a:srgbClr val="2D8E70"/>
                      </a:gs>
                    </a:gsLst>
                    <a:lin ang="5400000" scaled="1"/>
                  </a:gradFill>
                  <a:prstDash val="solid"/>
                </a:ln>
                <a:blipFill>
                  <a:blip r:embed="rId7">
                    <a:alphaModFix amt="80000"/>
                  </a:blip>
                  <a:tile tx="0" ty="0" sx="82000" sy="72000" flip="none" algn="bl"/>
                </a:blipFill>
                <a:effectLst>
                  <a:glow rad="50800">
                    <a:srgbClr val="C5E499">
                      <a:alpha val="49000"/>
                    </a:srgbClr>
                  </a:glow>
                </a:effectLst>
              </a:rPr>
              <a:t>MongoDB YES!</a:t>
            </a:r>
            <a:endParaRPr lang="en-US" altLang="zh-CN" sz="7200" b="1">
              <a:ln w="19050" cmpd="sng">
                <a:gradFill>
                  <a:gsLst>
                    <a:gs pos="30000">
                      <a:srgbClr val="DBEEC0"/>
                    </a:gs>
                    <a:gs pos="22000">
                      <a:srgbClr val="2F8B93">
                        <a:alpha val="100000"/>
                      </a:srgbClr>
                    </a:gs>
                    <a:gs pos="63000">
                      <a:srgbClr val="3088B5"/>
                    </a:gs>
                    <a:gs pos="81000">
                      <a:srgbClr val="2D8E70"/>
                    </a:gs>
                  </a:gsLst>
                  <a:lin ang="5400000" scaled="1"/>
                </a:gradFill>
                <a:prstDash val="solid"/>
              </a:ln>
              <a:blipFill>
                <a:blip r:embed="rId7">
                  <a:alphaModFix amt="80000"/>
                </a:blip>
                <a:tile tx="0" ty="0" sx="82000" sy="72000" flip="none" algn="bl"/>
              </a:blipFill>
              <a:effectLst>
                <a:glow rad="50800">
                  <a:srgbClr val="C5E499">
                    <a:alpha val="49000"/>
                  </a:srgbClr>
                </a:glow>
              </a:effectLst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76A7E-135F-469B-86ED-A921D6EA299C}" type="datetime1">
              <a:rPr lang="zh-CN" altLang="en-US" smtClean="0"/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356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03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3E460-0E34-4888-BE69-7CFB11E9A5F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" name="图示 2"/>
          <p:cNvGraphicFramePr/>
          <p:nvPr/>
        </p:nvGraphicFramePr>
        <p:xfrm>
          <a:off x="1861185" y="1417955"/>
          <a:ext cx="8437245" cy="4481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37DBD-BC54-41D0-BE49-7E226A709AE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前端：</a:t>
            </a:r>
            <a:r>
              <a:rPr lang="en-US" altLang="zh-CN"/>
              <a:t>bootstrap</a:t>
            </a:r>
            <a:endParaRPr lang="zh-CN" altLang="en-US"/>
          </a:p>
          <a:p>
            <a:r>
              <a:rPr lang="zh-CN" altLang="en-US"/>
              <a:t>后端：</a:t>
            </a:r>
            <a:r>
              <a:rPr lang="en-US" altLang="zh-CN"/>
              <a:t>SpringMVC</a:t>
            </a:r>
            <a:endParaRPr lang="en-US" altLang="zh-CN"/>
          </a:p>
          <a:p>
            <a:r>
              <a:rPr lang="zh-CN" altLang="en-US"/>
              <a:t>数据获取：</a:t>
            </a:r>
            <a:r>
              <a:rPr lang="en-US" altLang="zh-CN"/>
              <a:t>Python</a:t>
            </a:r>
            <a:r>
              <a:rPr lang="zh-CN" altLang="en-US"/>
              <a:t>脚本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F6B32-20A4-4D35-8213-A8EEBBE854D6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7577490" y="4632722"/>
            <a:ext cx="43738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04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3B3D3-4757-4565-8501-D0E06CAE1B4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lstStyle/>
          <a:p>
            <a:r>
              <a:rPr lang="en-US" altLang="zh-CN"/>
              <a:t>Steam</a:t>
            </a:r>
            <a:r>
              <a:rPr lang="zh-CN" altLang="en-US"/>
              <a:t>服务器限制访问频率</a:t>
            </a:r>
            <a:endParaRPr lang="zh-CN" altLang="en-US"/>
          </a:p>
          <a:p>
            <a:pPr lvl="1"/>
            <a:r>
              <a:rPr lang="en-US" altLang="zh-CN" sz="2400"/>
              <a:t>100000 calls per day</a:t>
            </a:r>
            <a:endParaRPr lang="zh-CN" altLang="en-US"/>
          </a:p>
          <a:p>
            <a:r>
              <a:rPr lang="zh-CN" altLang="en-US"/>
              <a:t>初始数据源的防</a:t>
            </a:r>
            <a:r>
              <a:rPr lang="en-US" altLang="zh-CN"/>
              <a:t>DDoS</a:t>
            </a:r>
            <a:r>
              <a:rPr lang="zh-CN" altLang="en-US"/>
              <a:t>策略及反爬虫人机验证</a:t>
            </a:r>
            <a:endParaRPr lang="zh-CN" altLang="en-US"/>
          </a:p>
          <a:p>
            <a:r>
              <a:rPr lang="zh-CN" altLang="en-US"/>
              <a:t>表格上等距显示价格数据</a:t>
            </a:r>
            <a:endParaRPr lang="zh-CN" altLang="en-US"/>
          </a:p>
          <a:p>
            <a:r>
              <a:rPr lang="zh-CN" altLang="en-US"/>
              <a:t>对</a:t>
            </a:r>
            <a:r>
              <a:rPr lang="en-US" altLang="zh-CN"/>
              <a:t>document</a:t>
            </a:r>
            <a:r>
              <a:rPr lang="zh-CN" altLang="en-US"/>
              <a:t>排序时会超过</a:t>
            </a:r>
            <a:r>
              <a:rPr lang="en-US" altLang="zh-CN"/>
              <a:t>32MB</a:t>
            </a:r>
            <a:r>
              <a:rPr lang="zh-CN" altLang="en-US"/>
              <a:t>内存限制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-762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440" y="3789045"/>
            <a:ext cx="7432675" cy="2922270"/>
          </a:xfrm>
          <a:prstGeom prst="rect">
            <a:avLst/>
          </a:prstGeom>
        </p:spPr>
      </p:pic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B3D9A-3679-44DE-A95C-3EC26AC03856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838200" y="1417320"/>
            <a:ext cx="10515600" cy="4759960"/>
          </a:xfrm>
        </p:spPr>
        <p:txBody>
          <a:bodyPr/>
          <a:lstStyle/>
          <a:p>
            <a:r>
              <a:rPr lang="en-US" altLang="zh-CN"/>
              <a:t>document</a:t>
            </a:r>
            <a:r>
              <a:rPr lang="zh-CN" altLang="en-US"/>
              <a:t>中有重复项，需要去重</a:t>
            </a:r>
            <a:endParaRPr lang="zh-CN" altLang="en-US"/>
          </a:p>
          <a:p>
            <a:pPr lvl="1"/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992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09CE2-BA4D-46A9-A8AB-8120BA24ED07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文本框 1"/>
          <p:cNvSpPr>
            <a:spLocks noChangeArrowheads="1"/>
          </p:cNvSpPr>
          <p:nvPr/>
        </p:nvSpPr>
        <p:spPr bwMode="auto">
          <a:xfrm>
            <a:off x="1533241" y="341003"/>
            <a:ext cx="4288353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80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635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感谢聆听</a:t>
            </a:r>
            <a:endParaRPr lang="en-US" altLang="en-US" sz="80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635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31153" y="5018345"/>
            <a:ext cx="4093696" cy="1383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l"/>
            <a:r>
              <a:rPr 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10161900218 </a:t>
            </a:r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李尚真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10164601140 彭钧涛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  <a:p>
            <a:pPr algn="l"/>
            <a:r>
              <a:rPr lang="zh-CN" altLang="en-US" sz="2800" b="1" dirty="0">
                <a:solidFill>
                  <a:srgbClr val="FEFEF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10164800305 郭源杰</a:t>
            </a:r>
            <a:endParaRPr lang="zh-CN" altLang="en-US" sz="2800" b="1" dirty="0">
              <a:solidFill>
                <a:srgbClr val="FEFEFE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CF7B2-A8D2-4CC0-90BE-7ECBB038ED20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>
                <a:solidFill>
                  <a:schemeClr val="bg1"/>
                </a:solidFill>
              </a:rPr>
              <a:t>https://github.com/UncooleBen/SteamedEgg.git </a:t>
            </a:r>
            <a:r>
              <a:rPr lang="zh-CN" altLang="en-US">
                <a:solidFill>
                  <a:schemeClr val="bg1"/>
                </a:solidFill>
              </a:rPr>
              <a:t>李尚真 彭钧涛 郭源杰 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20"/>
          <p:cNvSpPr>
            <a:spLocks noChangeArrowheads="1"/>
          </p:cNvSpPr>
          <p:nvPr/>
        </p:nvSpPr>
        <p:spPr bwMode="auto">
          <a:xfrm>
            <a:off x="1064849" y="1763411"/>
            <a:ext cx="28584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7200" b="1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  录</a:t>
            </a:r>
            <a:endParaRPr lang="en-US" altLang="en-US" sz="7200" b="1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68581" y="3088632"/>
            <a:ext cx="24244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effectLst>
                  <a:outerShdw blurRad="63500" dist="635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CONTENTS</a:t>
            </a:r>
            <a:endParaRPr lang="zh-CN" altLang="en-US" sz="3600" dirty="0">
              <a:solidFill>
                <a:schemeClr val="bg1"/>
              </a:solidFill>
              <a:effectLst>
                <a:outerShdw blurRad="63500" dist="635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8351167" y="2807802"/>
            <a:ext cx="589936" cy="589936"/>
          </a:xfrm>
          <a:prstGeom prst="roundRect">
            <a:avLst/>
          </a:prstGeom>
          <a:solidFill>
            <a:srgbClr val="2EA7B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351167" y="3815608"/>
            <a:ext cx="589936" cy="589936"/>
          </a:xfrm>
          <a:prstGeom prst="roundRect">
            <a:avLst/>
          </a:prstGeom>
          <a:solidFill>
            <a:srgbClr val="2280C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8351167" y="4823414"/>
            <a:ext cx="589936" cy="589936"/>
          </a:xfrm>
          <a:prstGeom prst="roundRect">
            <a:avLst/>
          </a:prstGeom>
          <a:solidFill>
            <a:srgbClr val="5858AC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8351167" y="5831220"/>
            <a:ext cx="589936" cy="589936"/>
          </a:xfrm>
          <a:prstGeom prst="roundRect">
            <a:avLst/>
          </a:prstGeom>
          <a:solidFill>
            <a:srgbClr val="873DAB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6"/>
          <p:cNvSpPr>
            <a:spLocks noChangeArrowheads="1"/>
          </p:cNvSpPr>
          <p:nvPr/>
        </p:nvSpPr>
        <p:spPr bwMode="auto">
          <a:xfrm>
            <a:off x="9518510" y="2812963"/>
            <a:ext cx="182614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文本框 17"/>
          <p:cNvSpPr>
            <a:spLocks noChangeArrowheads="1"/>
          </p:cNvSpPr>
          <p:nvPr/>
        </p:nvSpPr>
        <p:spPr bwMode="auto">
          <a:xfrm>
            <a:off x="9518511" y="3810447"/>
            <a:ext cx="9956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5" name="文本框 18"/>
          <p:cNvSpPr>
            <a:spLocks noChangeArrowheads="1"/>
          </p:cNvSpPr>
          <p:nvPr/>
        </p:nvSpPr>
        <p:spPr bwMode="auto">
          <a:xfrm>
            <a:off x="9518512" y="4823414"/>
            <a:ext cx="18084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开发框架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6" name="文本框 19"/>
          <p:cNvSpPr>
            <a:spLocks noChangeArrowheads="1"/>
          </p:cNvSpPr>
          <p:nvPr/>
        </p:nvSpPr>
        <p:spPr bwMode="auto">
          <a:xfrm>
            <a:off x="9518513" y="5836381"/>
            <a:ext cx="2214880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难点和挑战</a:t>
            </a:r>
            <a:endParaRPr lang="zh-CN" altLang="en-US" sz="32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334611" y="2816761"/>
            <a:ext cx="486030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gradFill>
                  <a:gsLst>
                    <a:gs pos="0">
                      <a:schemeClr val="bg1"/>
                    </a:gs>
                    <a:gs pos="100000">
                      <a:srgbClr val="B6B6B6"/>
                    </a:gs>
                  </a:gsLst>
                  <a:lin ang="5400000" scaled="0"/>
                </a:gra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287959" y="3835517"/>
            <a:ext cx="577402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318416" y="4836172"/>
            <a:ext cx="546945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Impact" panose="020B0806030902050204" pitchFamily="34" charset="0"/>
              </a:rPr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74814" y="5860716"/>
            <a:ext cx="575799" cy="58477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  </a:t>
            </a:r>
            <a:r>
              <a:rPr lang="en-US" altLang="zh-CN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4</a:t>
            </a:r>
            <a:endParaRPr lang="en-US" altLang="zh-CN" sz="2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164F1-DB9E-4944-BF40-812C77BDAB93}" type="datetime1">
              <a:rPr lang="zh-CN" altLang="en-US" smtClean="0"/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8023260" y="4632722"/>
            <a:ext cx="357020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en-US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01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85611-BF9C-484B-ABC5-622A15C4704A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45" y="1348105"/>
            <a:ext cx="9758045" cy="5089271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10137775" y="1562735"/>
            <a:ext cx="1886585" cy="39878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sz="2000"/>
              <a:t>Steam</a:t>
            </a:r>
            <a:r>
              <a:rPr lang="zh-CN" altLang="en-US" sz="2000"/>
              <a:t>商店页面</a:t>
            </a:r>
            <a:endParaRPr lang="zh-CN" altLang="en-US" sz="200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EE3B6-5282-4CB2-8DED-E9199632AD2C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标题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0" name="内容占位符 2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应用场景：</a:t>
            </a:r>
            <a:r>
              <a:rPr lang="zh-CN" altLang="en-US">
                <a:solidFill>
                  <a:srgbClr val="FF0000"/>
                </a:solidFill>
              </a:rPr>
              <a:t>主要</a:t>
            </a:r>
            <a:r>
              <a:rPr lang="zh-CN" altLang="en-US"/>
              <a:t>为玩家提供</a:t>
            </a:r>
            <a:r>
              <a:rPr lang="en-US" altLang="zh-CN"/>
              <a:t>Steam</a:t>
            </a:r>
            <a:r>
              <a:rPr lang="zh-CN" altLang="en-US"/>
              <a:t>平台上的游戏及其它应用的</a:t>
            </a:r>
            <a:r>
              <a:rPr lang="zh-CN" altLang="en-US">
                <a:solidFill>
                  <a:srgbClr val="FF0000"/>
                </a:solidFill>
              </a:rPr>
              <a:t>历史价格查询</a:t>
            </a:r>
            <a:endParaRPr lang="zh-CN" altLang="en-US"/>
          </a:p>
          <a:p>
            <a:r>
              <a:rPr lang="zh-CN" altLang="en-US"/>
              <a:t>面向人群：以</a:t>
            </a:r>
            <a:r>
              <a:rPr lang="en-US" altLang="zh-CN"/>
              <a:t>Steam</a:t>
            </a:r>
            <a:r>
              <a:rPr lang="zh-CN" altLang="en-US"/>
              <a:t>用户为主</a:t>
            </a:r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项目简介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848D6-E49E-46E6-8653-E60825F51AD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16"/>
          <p:cNvSpPr>
            <a:spLocks noChangeArrowheads="1"/>
          </p:cNvSpPr>
          <p:nvPr/>
        </p:nvSpPr>
        <p:spPr bwMode="auto">
          <a:xfrm>
            <a:off x="9250715" y="4652407"/>
            <a:ext cx="1859280" cy="1106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600" b="1" dirty="0"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600" b="1" dirty="0">
              <a:solidFill>
                <a:schemeClr val="tx1">
                  <a:lumMod val="65000"/>
                  <a:lumOff val="3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4200" y="1197409"/>
            <a:ext cx="4690708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Kartika" panose="02020503030404060203" pitchFamily="18" charset="0"/>
                <a:ea typeface="方正姚体" panose="02010601030101010101" pitchFamily="2" charset="-122"/>
                <a:cs typeface="Kartika" panose="02020503030404060203" pitchFamily="18" charset="0"/>
              </a:rPr>
              <a:t>PART   02</a:t>
            </a:r>
            <a:endParaRPr lang="zh-CN" altLang="en-US" sz="72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Kartika" panose="02020503030404060203" pitchFamily="18" charset="0"/>
              <a:ea typeface="方正姚体" panose="02010601030101010101" pitchFamily="2" charset="-122"/>
              <a:cs typeface="Kartika" panose="02020503030404060203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9DBE3-CBFB-46C6-BE7E-8A5E13812A52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24610" y="1374775"/>
            <a:ext cx="8637270" cy="5163185"/>
          </a:xfrm>
          <a:prstGeom prst="rect">
            <a:avLst/>
          </a:prstGeom>
        </p:spPr>
      </p:pic>
      <p:sp>
        <p:nvSpPr>
          <p:cNvPr id="15" name="椭圆 14"/>
          <p:cNvSpPr/>
          <p:nvPr/>
        </p:nvSpPr>
        <p:spPr>
          <a:xfrm>
            <a:off x="6628130" y="3026410"/>
            <a:ext cx="3361055" cy="125603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6628130" y="4457700"/>
            <a:ext cx="3361055" cy="54038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AEFA0-0178-495C-9FBF-C260C498E454}" type="datetime1">
              <a:rPr lang="zh-CN" altLang="en-US" smtClean="0"/>
            </a:fld>
            <a:endParaRPr lang="zh-CN" altLang="en-US"/>
          </a:p>
        </p:txBody>
      </p:sp>
      <p:sp>
        <p:nvSpPr>
          <p:cNvPr id="14" name="页脚占位符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080052" y="126348"/>
            <a:ext cx="323088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需求分析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20" y="1359535"/>
            <a:ext cx="6739890" cy="2912110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2580005" y="1974850"/>
            <a:ext cx="2484755" cy="4502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459990" y="2782570"/>
            <a:ext cx="2792095" cy="58420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2491105" y="3575050"/>
            <a:ext cx="2729865" cy="55816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4820920" y="2862580"/>
            <a:ext cx="2549525" cy="1605915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直接箭头连接符 47"/>
          <p:cNvCxnSpPr>
            <a:stCxn id="51" idx="0"/>
            <a:endCxn id="4" idx="2"/>
          </p:cNvCxnSpPr>
          <p:nvPr/>
        </p:nvCxnSpPr>
        <p:spPr>
          <a:xfrm flipV="1">
            <a:off x="1532890" y="2200275"/>
            <a:ext cx="1047115" cy="2587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51" idx="0"/>
            <a:endCxn id="5" idx="2"/>
          </p:cNvCxnSpPr>
          <p:nvPr/>
        </p:nvCxnSpPr>
        <p:spPr>
          <a:xfrm flipV="1">
            <a:off x="1532890" y="3074670"/>
            <a:ext cx="927100" cy="1713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51" idx="0"/>
            <a:endCxn id="45" idx="2"/>
          </p:cNvCxnSpPr>
          <p:nvPr/>
        </p:nvCxnSpPr>
        <p:spPr>
          <a:xfrm flipV="1">
            <a:off x="1532890" y="3854450"/>
            <a:ext cx="958215" cy="9334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452120" y="4787900"/>
            <a:ext cx="2161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用户最关心的数据</a:t>
            </a:r>
            <a:endParaRPr lang="zh-CN" altLang="en-US"/>
          </a:p>
        </p:txBody>
      </p:sp>
      <p:pic>
        <p:nvPicPr>
          <p:cNvPr id="52" name="图片 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2739" y="3913759"/>
            <a:ext cx="4810760" cy="2639060"/>
          </a:xfrm>
          <a:prstGeom prst="rect">
            <a:avLst/>
          </a:prstGeom>
        </p:spPr>
      </p:pic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427CB-B0B5-4E1F-B468-7E8F0B6C34AF}" type="datetime1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45" grpId="0" animBg="1"/>
      <p:bldP spid="46" grpId="0" animBg="1"/>
      <p:bldP spid="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0" y="0"/>
            <a:ext cx="12192000" cy="6855543"/>
            <a:chOff x="0" y="0"/>
            <a:chExt cx="12192000" cy="6855543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1268361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93411"/>
            <a:stretch>
              <a:fillRect/>
            </a:stretch>
          </p:blipFill>
          <p:spPr>
            <a:xfrm>
              <a:off x="0" y="6771969"/>
              <a:ext cx="12192000" cy="83574"/>
            </a:xfrm>
            <a:prstGeom prst="rect">
              <a:avLst/>
            </a:prstGeom>
          </p:spPr>
        </p:pic>
      </p:grpSp>
      <p:sp>
        <p:nvSpPr>
          <p:cNvPr id="7" name="文本框 18"/>
          <p:cNvSpPr>
            <a:spLocks noChangeArrowheads="1"/>
          </p:cNvSpPr>
          <p:nvPr/>
        </p:nvSpPr>
        <p:spPr bwMode="auto">
          <a:xfrm>
            <a:off x="4464784" y="126348"/>
            <a:ext cx="3036570" cy="1014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API</a:t>
            </a:r>
            <a:r>
              <a:rPr lang="zh-CN" altLang="en-US" sz="6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分析</a:t>
            </a:r>
            <a:endParaRPr lang="zh-CN" altLang="en-US" sz="6000" b="1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324324" y="-1122089"/>
            <a:ext cx="688932" cy="901874"/>
          </a:xfrm>
          <a:prstGeom prst="rect">
            <a:avLst/>
          </a:prstGeom>
          <a:solidFill>
            <a:srgbClr val="2EA7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013256" y="-1122089"/>
            <a:ext cx="688932" cy="901874"/>
          </a:xfrm>
          <a:prstGeom prst="rect">
            <a:avLst/>
          </a:prstGeom>
          <a:solidFill>
            <a:srgbClr val="2280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702188" y="-1122089"/>
            <a:ext cx="688932" cy="901874"/>
          </a:xfrm>
          <a:prstGeom prst="rect">
            <a:avLst/>
          </a:prstGeom>
          <a:solidFill>
            <a:srgbClr val="585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391120" y="-1122089"/>
            <a:ext cx="688932" cy="901874"/>
          </a:xfrm>
          <a:prstGeom prst="rect">
            <a:avLst/>
          </a:prstGeom>
          <a:solidFill>
            <a:srgbClr val="873D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080052" y="-1122089"/>
            <a:ext cx="688932" cy="901874"/>
          </a:xfrm>
          <a:prstGeom prst="rect">
            <a:avLst/>
          </a:prstGeom>
          <a:solidFill>
            <a:srgbClr val="DA57A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1" name="图片 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65" y="1322070"/>
            <a:ext cx="10408285" cy="5135880"/>
          </a:xfrm>
          <a:prstGeom prst="rect">
            <a:avLst/>
          </a:prstGeom>
        </p:spPr>
      </p:pic>
      <p:sp>
        <p:nvSpPr>
          <p:cNvPr id="52" name="椭圆 51"/>
          <p:cNvSpPr/>
          <p:nvPr/>
        </p:nvSpPr>
        <p:spPr>
          <a:xfrm>
            <a:off x="676910" y="2677160"/>
            <a:ext cx="3361055" cy="180340"/>
          </a:xfrm>
          <a:prstGeom prst="ellipse">
            <a:avLst/>
          </a:prstGeom>
          <a:noFill/>
          <a:ln w="6350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C4B64-3D3B-48A3-B8F8-4272169BD4F3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https://github.com/UncooleBen/SteamedEgg.git </a:t>
            </a:r>
            <a:r>
              <a:rPr lang="zh-CN" altLang="en-US"/>
              <a:t>李尚真 彭钧涛 郭源杰 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8F65C-32B6-44AD-B5C6-741E2EBC8CA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0" name="文本框 49"/>
          <p:cNvSpPr txBox="1"/>
          <p:nvPr/>
        </p:nvSpPr>
        <p:spPr>
          <a:xfrm>
            <a:off x="4333240" y="2261743"/>
            <a:ext cx="7257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https://store.steampowered.com/api/appdetails?appids=427520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0" grpId="0"/>
    </p:bldLst>
  </p:timing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bd68954c-8664-40f0-8bef-da02e89c8067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1525</Words>
  <Application>WPS 演示</Application>
  <PresentationFormat>宽屏</PresentationFormat>
  <Paragraphs>195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Kartika</vt:lpstr>
      <vt:lpstr>PMingLiU-ExtB</vt:lpstr>
      <vt:lpstr>方正姚体</vt:lpstr>
      <vt:lpstr>Impact</vt:lpstr>
      <vt:lpstr>Calibri</vt:lpstr>
      <vt:lpstr>Arial Unicode MS</vt:lpstr>
      <vt:lpstr>Calibri Light</vt:lpstr>
      <vt:lpstr>等线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327183023qqcom</cp:lastModifiedBy>
  <cp:revision>143</cp:revision>
  <dcterms:created xsi:type="dcterms:W3CDTF">2016-03-18T15:29:00Z</dcterms:created>
  <dcterms:modified xsi:type="dcterms:W3CDTF">2019-12-26T01:16:42Z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2052-11.1.0.8527</vt:lpwstr>
  </property>
</Properties>
</file>