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6188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390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08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937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07291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929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162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852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505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3493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452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569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9132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1027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9717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5/9/2022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45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311" y="2763508"/>
            <a:ext cx="9144000" cy="1123315"/>
          </a:xfrm>
        </p:spPr>
        <p:txBody>
          <a:bodyPr/>
          <a:lstStyle/>
          <a:p>
            <a:r>
              <a:rPr lang="en-US" sz="5400" dirty="0"/>
              <a:t>Python Game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Shfaqja e personazhit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3041597"/>
            <a:ext cx="4183062" cy="2119418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500870" y="1951355"/>
            <a:ext cx="25438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Tek sfida e pare kemi shtuar disa reshta. </a:t>
            </a:r>
          </a:p>
          <a:p>
            <a:r>
              <a:rPr lang="en-US"/>
              <a:t>Mundohuni ti gjeni.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Vazhdim....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1358245" cy="4526280"/>
          </a:xfrm>
        </p:spPr>
        <p:txBody>
          <a:bodyPr/>
          <a:lstStyle/>
          <a:p>
            <a:r>
              <a:rPr lang="en-US"/>
              <a:t>Kthehmi te klasa ‘ Map’ dhe shtojme kete pjese kodi te funksioni ‘show’</a:t>
            </a:r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870" y="2212340"/>
            <a:ext cx="7030720" cy="38214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1168380" cy="4526280"/>
          </a:xfrm>
        </p:spPr>
        <p:txBody>
          <a:bodyPr/>
          <a:lstStyle/>
          <a:p>
            <a:r>
              <a:rPr lang="en-US"/>
              <a:t>Poshte ketij funksioni shtojme nje funksionin shtese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70" y="2354580"/>
            <a:ext cx="8848725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Fundi i lojes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1182985" cy="4526280"/>
          </a:xfrm>
        </p:spPr>
        <p:txBody>
          <a:bodyPr/>
          <a:lstStyle/>
          <a:p>
            <a:r>
              <a:rPr lang="en-US"/>
              <a:t>Kthehemi tek klasa ‘Perso’</a:t>
            </a:r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425" y="2336800"/>
            <a:ext cx="8947150" cy="37896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URIME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9845"/>
            <a:ext cx="10845165" cy="452628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Ti sapo mbarove lojen tende te pare. Nese keni bere cdo gje sakte loja do tju hapet por keni dhe nje sfide tjeter. Kodi i fundit qe shtuam bente te mundur levizjen e karakterit por vetem ne nje drejtim. Sfida juaj eshte te shkruani kodin per te bere levizjen dhe nje 3 drejtimet e tjera.</a:t>
            </a:r>
          </a:p>
          <a:p>
            <a:pPr marL="0" indent="0" algn="ctr">
              <a:buNone/>
            </a:pPr>
            <a:endParaRPr lang="en-US" sz="2800"/>
          </a:p>
          <a:p>
            <a:pPr marL="0" indent="0" algn="ctr">
              <a:buNone/>
            </a:pPr>
            <a:r>
              <a:rPr lang="en-US" sz="2800"/>
              <a:t>PACI FAT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Pershkrim i shkurter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Sot do te ndertojme nje loje te thjeshte si Zelda. </a:t>
            </a:r>
          </a:p>
          <a:p>
            <a:pPr lvl="1"/>
            <a:r>
              <a:rPr lang="en-US"/>
              <a:t>Fillimisht do te krijojme skenen e lojes,</a:t>
            </a:r>
          </a:p>
          <a:p>
            <a:pPr lvl="1"/>
            <a:r>
              <a:rPr lang="en-US"/>
              <a:t>Me pas do te shtojme personazhin</a:t>
            </a:r>
          </a:p>
          <a:p>
            <a:pPr lvl="1"/>
            <a:r>
              <a:rPr lang="en-US"/>
              <a:t>Do te shtojme disa funksione te thjeshta sic eshte levizja e karakterit</a:t>
            </a:r>
          </a:p>
          <a:p>
            <a:pPr lvl="1"/>
            <a:r>
              <a:rPr lang="en-US"/>
              <a:t>Do te zgjidhim disa sfida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Starting the game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319530"/>
            <a:ext cx="7475855" cy="151320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6120" y="2832735"/>
            <a:ext cx="7328535" cy="82931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355330" y="1651635"/>
            <a:ext cx="32550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Pasi te shkruani kodin mund te provojme programin qe sapo krijuam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985895"/>
            <a:ext cx="6546215" cy="20993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Infinite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1232515" cy="2033905"/>
          </a:xfrm>
        </p:spPr>
        <p:txBody>
          <a:bodyPr/>
          <a:lstStyle/>
          <a:p>
            <a:r>
              <a:rPr lang="en-US" sz="2800"/>
              <a:t>Qe loja te mos mbyllet sapo na hapet ne duhet te shtojme nje cikel i cili do ta mbaje lojen hapur pafundesisht. Shikoni cfare ka ndryshuar te kodi dhe shtojeni</a:t>
            </a:r>
          </a:p>
          <a:p>
            <a:endParaRPr lang="en-US" sz="280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37585" y="3063240"/>
            <a:ext cx="5376545" cy="35045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Shtimi i aseteve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990" y="1266190"/>
            <a:ext cx="5376672" cy="4525963"/>
          </a:xfrm>
        </p:spPr>
        <p:txBody>
          <a:bodyPr/>
          <a:lstStyle/>
          <a:p>
            <a:r>
              <a:rPr lang="en-US" sz="2400"/>
              <a:t>Tani do te shtojme disa asete te gatshme dhe do ti ruajme ne disa variabla qe ti perdorim lehte me vone ne program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78450" y="518160"/>
            <a:ext cx="6813550" cy="42684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830" y="4906010"/>
            <a:ext cx="8465820" cy="13239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5418"/>
            <a:ext cx="10972800" cy="1143000"/>
          </a:xfrm>
        </p:spPr>
        <p:txBody>
          <a:bodyPr/>
          <a:lstStyle/>
          <a:p>
            <a:pPr algn="l"/>
            <a:r>
              <a:rPr lang="en-US"/>
              <a:t>Vazhdojme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94090" y="1165860"/>
            <a:ext cx="3175635" cy="4526280"/>
          </a:xfrm>
        </p:spPr>
        <p:txBody>
          <a:bodyPr/>
          <a:lstStyle/>
          <a:p>
            <a:r>
              <a:rPr lang="en-US" sz="1800"/>
              <a:t>Ndryshojme ciklin infinit qe krijuam me perpara duke perdorur variablat qe krijuam me perpara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16835" y="5041900"/>
            <a:ext cx="4674235" cy="2305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80" y="1061085"/>
            <a:ext cx="8314055" cy="21577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505" y="2994025"/>
            <a:ext cx="6153785" cy="227838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750810" y="3778250"/>
            <a:ext cx="347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Shtojme ciklin dhe kushtet e reja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485" y="5272405"/>
            <a:ext cx="5971540" cy="125412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8594090" y="140271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Regullimi i hartes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4950" y="1165860"/>
            <a:ext cx="5376672" cy="4525963"/>
          </a:xfrm>
        </p:spPr>
        <p:txBody>
          <a:bodyPr/>
          <a:lstStyle/>
          <a:p>
            <a:r>
              <a:rPr lang="en-US" sz="2400"/>
              <a:t>Krijojme nje klase tjeter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6435" y="1244600"/>
            <a:ext cx="5376545" cy="28467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80" y="3850640"/>
            <a:ext cx="7615555" cy="13500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Sfida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1262995" cy="4526280"/>
          </a:xfrm>
        </p:spPr>
        <p:txBody>
          <a:bodyPr/>
          <a:lstStyle/>
          <a:p>
            <a:r>
              <a:rPr lang="en-US" sz="2400"/>
              <a:t>Nese provojme lojen shikojme qe loja nuk punon, per ta rregulluar ate duhet te shtojme kete bllok kodi.</a:t>
            </a:r>
          </a:p>
          <a:p>
            <a:pPr lvl="1"/>
            <a:r>
              <a:rPr lang="en-US" sz="2000"/>
              <a:t>HINT : Shtojeni kete cikel aty ku kemi perdoru variablin  ‘ load_map ’</a:t>
            </a:r>
          </a:p>
          <a:p>
            <a:pPr marL="457200" lvl="1" indent="0">
              <a:buNone/>
            </a:pPr>
            <a:endParaRPr lang="en-US" sz="2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045" y="3263900"/>
            <a:ext cx="7715250" cy="2457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Krijojme personazhit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51000" y="1556385"/>
            <a:ext cx="9142730" cy="4526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300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Python Game</vt:lpstr>
      <vt:lpstr>Pershkrim i shkurter</vt:lpstr>
      <vt:lpstr>Starting the game</vt:lpstr>
      <vt:lpstr>Infinite loop</vt:lpstr>
      <vt:lpstr>Shtimi i aseteve</vt:lpstr>
      <vt:lpstr>Vazhdojme</vt:lpstr>
      <vt:lpstr>Regullimi i hartes</vt:lpstr>
      <vt:lpstr>Sfida 1</vt:lpstr>
      <vt:lpstr>Krijojme personazhit</vt:lpstr>
      <vt:lpstr>Shfaqja e personazhit</vt:lpstr>
      <vt:lpstr>Vazhdim....</vt:lpstr>
      <vt:lpstr>PowerPoint Presentation</vt:lpstr>
      <vt:lpstr>Fundi i lojes</vt:lpstr>
      <vt:lpstr>URIME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Game</dc:title>
  <dc:creator>Owner</dc:creator>
  <cp:lastModifiedBy>Eman Shamku</cp:lastModifiedBy>
  <cp:revision>2</cp:revision>
  <dcterms:created xsi:type="dcterms:W3CDTF">2022-05-06T08:50:57Z</dcterms:created>
  <dcterms:modified xsi:type="dcterms:W3CDTF">2022-05-08T22:09:34Z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F1806547E68A4C3EBF50D0382E5EBE58</vt:lpwstr>
  </property>
  <property fmtid="{D5CDD505-2E9C-101B-9397-08002B2CF9AE}" pid="3" name="KSOProductBuildVer">
    <vt:lpwstr>1033-11.2.0.10294</vt:lpwstr>
  </property>
</Properties>
</file>