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7975"/>
    <a:srgbClr val="83846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Background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61476-BD44-49C0-B7CA-FD79E0833EAC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982C7-9F0C-4935-A4CE-56FA39B600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Background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5C791-74C5-4FD9-9E5B-C02DE1EE1A77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89A2C-F64A-49EE-9C2A-E59880BB2AA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Background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577F-C82B-4ABE-BA92-2F4A5F2E06C8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01BF-6030-440A-8C95-8F67B362FA3E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4CAD-1085-4D87-BD47-344F0BD36CEB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92CC-14E6-4F9B-8DB7-0B8F968BB039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4008-345E-4F0A-9CE0-0F51AC31B2E9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3DAE-32C7-410A-BB8B-D8BCFA8D2D73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6663-5447-4485-AED5-766EEF895EE5}" type="datetime1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D71C-4326-44C4-9C15-F1649D464ADC}" type="datetime1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BFD4-EA41-4BF3-8064-63E18514ABD2}" type="datetime1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806D-5364-4DDE-A158-4069C4A53390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CCF7-379A-4EEB-928A-D26A116AEC41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48F9A-8BB8-4AF9-8CE5-F63FE96F9F5B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proactive solution to an underlying issue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UNC - Schedule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Questions?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257800"/>
            <a:ext cx="8229600" cy="12493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Problem				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current process of schedule generation is:</a:t>
            </a:r>
          </a:p>
          <a:p>
            <a:pPr lvl="1"/>
            <a:r>
              <a:rPr lang="en-US" dirty="0" smtClean="0"/>
              <a:t> Outdated</a:t>
            </a:r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ime consuming</a:t>
            </a:r>
          </a:p>
          <a:p>
            <a:pPr lvl="1"/>
            <a:r>
              <a:rPr lang="en-US" dirty="0" smtClean="0"/>
              <a:t>Tedious </a:t>
            </a:r>
          </a:p>
          <a:p>
            <a:endParaRPr lang="en-US" dirty="0"/>
          </a:p>
        </p:txBody>
      </p:sp>
      <p:pic>
        <p:nvPicPr>
          <p:cNvPr id="1026" name="Picture 2" descr="Image result for seanet unc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048000"/>
            <a:ext cx="38100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2286000"/>
            <a:ext cx="6781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How much time do you waste finding the perfect schedule?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Idea						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propose that through access of </a:t>
            </a:r>
            <a:r>
              <a:rPr lang="en-US" dirty="0" err="1" smtClean="0"/>
              <a:t>SeaNet</a:t>
            </a:r>
            <a:r>
              <a:rPr lang="en-US" dirty="0" smtClean="0"/>
              <a:t>, our group will possess the power to generate schedule permutations custom to each student</a:t>
            </a:r>
            <a:endParaRPr lang="en-US" dirty="0"/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3324339"/>
            <a:ext cx="5591175" cy="3533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Solution				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 smtClean="0"/>
              <a:t>A web application</a:t>
            </a:r>
            <a:r>
              <a:rPr lang="en-US" dirty="0" smtClean="0"/>
              <a:t> where users can access a list of classes and choose their optimal schedule. 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371600" y="4191000"/>
            <a:ext cx="1600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33800" y="4191000"/>
            <a:ext cx="1600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96000" y="4191000"/>
            <a:ext cx="1600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371600" y="4724401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Stress Less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33800" y="47244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Enjoy More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96000" y="47244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Save Time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Competitors	</a:t>
            </a:r>
            <a:r>
              <a:rPr lang="en-US" dirty="0" smtClean="0"/>
              <a:t>		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our knowledge, there is no working software created specifically for UNCW students that enables students a stress ease experience to generate a schedule</a:t>
            </a:r>
            <a:endParaRPr lang="en-US" dirty="0"/>
          </a:p>
        </p:txBody>
      </p:sp>
      <p:sp>
        <p:nvSpPr>
          <p:cNvPr id="21506" name="AutoShape 2" descr="Image result for software competi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8" name="AutoShape 4" descr="Image result for software competi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10" name="Picture 6" descr="Image result for software competi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4038600"/>
            <a:ext cx="4886740" cy="2247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target audience for our product is you </a:t>
            </a:r>
          </a:p>
          <a:p>
            <a:r>
              <a:rPr lang="en-US" dirty="0" smtClean="0"/>
              <a:t>We want our site to be a dynamic experience that only we can offer </a:t>
            </a:r>
            <a:endParaRPr lang="en-US" dirty="0"/>
          </a:p>
        </p:txBody>
      </p:sp>
      <p:pic>
        <p:nvPicPr>
          <p:cNvPr id="20482" name="Picture 2" descr="Image result for market audien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657600"/>
            <a:ext cx="9144000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Our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Our team is full of individuals able to create and deploy a dynamic website that is suitable for a Capstone course in CS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Mark Thompson</a:t>
            </a:r>
          </a:p>
          <a:p>
            <a:pPr lvl="1"/>
            <a:r>
              <a:rPr lang="en-US" dirty="0" smtClean="0"/>
              <a:t>Will design the backend logic, and how to parse the data for our structures</a:t>
            </a:r>
          </a:p>
          <a:p>
            <a:r>
              <a:rPr lang="en-US" dirty="0" smtClean="0"/>
              <a:t>Chase Robison</a:t>
            </a:r>
          </a:p>
          <a:p>
            <a:pPr lvl="1"/>
            <a:r>
              <a:rPr lang="en-US" dirty="0" smtClean="0"/>
              <a:t>Front end oriented</a:t>
            </a:r>
          </a:p>
          <a:p>
            <a:pPr lvl="1"/>
            <a:r>
              <a:rPr lang="en-US" dirty="0" smtClean="0"/>
              <a:t>Capable of creating an interactive front end</a:t>
            </a:r>
          </a:p>
          <a:p>
            <a:r>
              <a:rPr lang="en-US" dirty="0" smtClean="0"/>
              <a:t>Dakota Perryman </a:t>
            </a:r>
          </a:p>
          <a:p>
            <a:pPr lvl="1"/>
            <a:r>
              <a:rPr lang="en-US" dirty="0" smtClean="0"/>
              <a:t>Will design the application and map the interactions between Databases, Backend Logic, and the Front End</a:t>
            </a:r>
          </a:p>
          <a:p>
            <a:pPr lvl="1"/>
            <a:r>
              <a:rPr lang="en-US" dirty="0" smtClean="0"/>
              <a:t>Acting as a Full Stack Developer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permitting, and with agile design, our team would like to create an application that will be able to work with every school in the UNC system. </a:t>
            </a:r>
            <a:endParaRPr lang="en-US" dirty="0"/>
          </a:p>
        </p:txBody>
      </p:sp>
      <p:pic>
        <p:nvPicPr>
          <p:cNvPr id="18434" name="Picture 2" descr="Image result for software archite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3581400"/>
            <a:ext cx="4419600" cy="2914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245</Words>
  <Application>Microsoft Office PowerPoint</Application>
  <PresentationFormat>On-screen Show (4:3)</PresentationFormat>
  <Paragraphs>35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UNC - Schedule</vt:lpstr>
      <vt:lpstr>Problem       </vt:lpstr>
      <vt:lpstr>Slide 3</vt:lpstr>
      <vt:lpstr>Idea       </vt:lpstr>
      <vt:lpstr>Solution       </vt:lpstr>
      <vt:lpstr>Competitors      </vt:lpstr>
      <vt:lpstr>Market</vt:lpstr>
      <vt:lpstr>Our Team</vt:lpstr>
      <vt:lpstr>Design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Toni</dc:creator>
  <cp:lastModifiedBy>Toni</cp:lastModifiedBy>
  <cp:revision>13</cp:revision>
  <dcterms:created xsi:type="dcterms:W3CDTF">2006-08-16T00:00:00Z</dcterms:created>
  <dcterms:modified xsi:type="dcterms:W3CDTF">2018-09-10T22:52:39Z</dcterms:modified>
</cp:coreProperties>
</file>