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2" r:id="rId5"/>
    <p:sldMasterId id="2147484000" r:id="rId6"/>
    <p:sldMasterId id="2147484008" r:id="rId7"/>
    <p:sldMasterId id="2147484025" r:id="rId8"/>
  </p:sldMasterIdLst>
  <p:notesMasterIdLst>
    <p:notesMasterId r:id="rId21"/>
  </p:notesMasterIdLst>
  <p:handoutMasterIdLst>
    <p:handoutMasterId r:id="rId22"/>
  </p:handoutMasterIdLst>
  <p:sldIdLst>
    <p:sldId id="818" r:id="rId9"/>
    <p:sldId id="809" r:id="rId10"/>
    <p:sldId id="328" r:id="rId11"/>
    <p:sldId id="289" r:id="rId12"/>
    <p:sldId id="329" r:id="rId13"/>
    <p:sldId id="330" r:id="rId14"/>
    <p:sldId id="331" r:id="rId15"/>
    <p:sldId id="332" r:id="rId16"/>
    <p:sldId id="334" r:id="rId17"/>
    <p:sldId id="335" r:id="rId18"/>
    <p:sldId id="336" r:id="rId19"/>
    <p:sldId id="820" r:id="rId20"/>
  </p:sldIdLst>
  <p:sldSz cx="18288000" cy="10287000"/>
  <p:notesSz cx="7010400" cy="9296400"/>
  <p:defaultTextStyle>
    <a:defPPr>
      <a:defRPr lang="en-US"/>
    </a:defPPr>
    <a:lvl1pPr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761970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152393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228590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3047878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3809848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457181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533378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6095756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orient="horz" pos="5083" userDrawn="1">
          <p15:clr>
            <a:srgbClr val="A4A3A4"/>
          </p15:clr>
        </p15:guide>
        <p15:guide id="3" orient="horz" pos="5315" userDrawn="1">
          <p15:clr>
            <a:srgbClr val="A4A3A4"/>
          </p15:clr>
        </p15:guide>
        <p15:guide id="4" pos="9092" userDrawn="1">
          <p15:clr>
            <a:srgbClr val="A4A3A4"/>
          </p15:clr>
        </p15:guide>
        <p15:guide id="5" orient="horz" pos="1625" userDrawn="1">
          <p15:clr>
            <a:srgbClr val="A4A3A4"/>
          </p15:clr>
        </p15:guide>
        <p15:guide id="6" pos="5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369"/>
    <a:srgbClr val="890C58"/>
    <a:srgbClr val="0071C5"/>
    <a:srgbClr val="4F2682"/>
    <a:srgbClr val="008564"/>
    <a:srgbClr val="383838"/>
    <a:srgbClr val="8C8C8C"/>
    <a:srgbClr val="CDCDCD"/>
    <a:srgbClr val="6F6F6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020" autoAdjust="0"/>
  </p:normalViewPr>
  <p:slideViewPr>
    <p:cSldViewPr snapToGrid="0">
      <p:cViewPr varScale="1">
        <p:scale>
          <a:sx n="77" d="100"/>
          <a:sy n="77" d="100"/>
        </p:scale>
        <p:origin x="1024" y="200"/>
      </p:cViewPr>
      <p:guideLst>
        <p:guide orient="horz" pos="2193"/>
        <p:guide orient="horz" pos="5083"/>
        <p:guide orient="horz" pos="5315"/>
        <p:guide pos="9092"/>
        <p:guide orient="horz" pos="1625"/>
        <p:guide pos="5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0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7.xml"/><Relationship Id="rId4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5FFAEB-A754-4EDE-A063-5F87103CFC27}"/>
              </a:ext>
            </a:extLst>
          </p:cNvPr>
          <p:cNvGrpSpPr/>
          <p:nvPr/>
        </p:nvGrpSpPr>
        <p:grpSpPr>
          <a:xfrm>
            <a:off x="4249882" y="8675204"/>
            <a:ext cx="2267650" cy="298438"/>
            <a:chOff x="10009693" y="1549925"/>
            <a:chExt cx="7721678" cy="1016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7B5E74-8CE9-4070-AE0B-4319A939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709196-319E-460C-BD9A-61C4F609656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6B9F5D1-3A4D-4466-A79D-06C828B0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61CA6E49-ACF6-4B13-9CB1-0C7F74EF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DC410A-BD91-4F54-BFA8-66F070ED673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6.xml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2/24/21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4364-6FC3-4AAB-BCCB-78A57EF73B4D}"/>
              </a:ext>
            </a:extLst>
          </p:cNvPr>
          <p:cNvGrpSpPr/>
          <p:nvPr/>
        </p:nvGrpSpPr>
        <p:grpSpPr>
          <a:xfrm>
            <a:off x="4394824" y="259707"/>
            <a:ext cx="2267650" cy="298438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9CB9EB-7626-44E1-86CD-80D71DFF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17C3E-2351-45E7-8E11-40FCDACA31F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038CEBE-9523-4464-A83D-24A213D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F98C3B4-B517-47AD-BAF6-46881ABB0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05B4D3-6BFB-4CBB-AAC4-B7D357961D0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0" name="Shape 5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76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3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2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5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317" y="549286"/>
            <a:ext cx="17190626" cy="1425696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2922" y="1592666"/>
            <a:ext cx="17153004" cy="108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5400" b="0" i="0" kern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1" y="4585999"/>
            <a:ext cx="17190630" cy="865338"/>
          </a:xfrm>
          <a:prstGeom prst="rect">
            <a:avLst/>
          </a:prstGeom>
        </p:spPr>
        <p:txBody>
          <a:bodyPr anchor="ctr"/>
          <a:lstStyle>
            <a:lvl1pPr marL="0" indent="0" algn="l" defTabSz="914168" rtl="0" eaLnBrk="1" latinLnBrk="0" hangingPunct="1">
              <a:lnSpc>
                <a:spcPts val="2800"/>
              </a:lnSpc>
              <a:spcBef>
                <a:spcPct val="20000"/>
              </a:spcBef>
              <a:buFont typeface="Arial"/>
              <a:buNone/>
              <a:defRPr lang="en-US" sz="4320" b="0" i="0" kern="1200" baseline="0" dirty="0">
                <a:solidFill>
                  <a:srgbClr val="EEB21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86" y="5301953"/>
            <a:ext cx="17209444" cy="508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5294" y="8759371"/>
            <a:ext cx="16287520" cy="13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0" b="0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8" y="5792253"/>
            <a:ext cx="17190632" cy="64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65"/>
            <a:ext cx="17124784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2317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504696" y="2536909"/>
            <a:ext cx="16560332" cy="7039834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6" y="549365"/>
            <a:ext cx="16560332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63737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721" y="2536933"/>
            <a:ext cx="16899006" cy="6572250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3602" dirty="0"/>
              <a:t>of the printing and typesetting industry. </a:t>
            </a:r>
            <a:r>
              <a:rPr lang="en-US" sz="3602" dirty="0" err="1"/>
              <a:t>Lorem</a:t>
            </a:r>
            <a:r>
              <a:rPr lang="en-US" sz="3602" dirty="0"/>
              <a:t> </a:t>
            </a:r>
            <a:r>
              <a:rPr lang="en-US" sz="3602" dirty="0" err="1"/>
              <a:t>Ipsum</a:t>
            </a:r>
            <a:r>
              <a:rPr lang="en-US" sz="3602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3602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25" y="549365"/>
            <a:ext cx="1689900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8169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103" y="2220152"/>
            <a:ext cx="7190554" cy="7224888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2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7657639" y="2220152"/>
            <a:ext cx="9896594" cy="72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4701" y="549365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5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700" y="2186811"/>
            <a:ext cx="16221664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1" y="549365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6846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698" y="2536906"/>
            <a:ext cx="9410700" cy="7125052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59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11068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43" y="2920010"/>
            <a:ext cx="14716126" cy="6027540"/>
          </a:xfrm>
          <a:prstGeom prst="rect">
            <a:avLst/>
          </a:prstGeom>
        </p:spPr>
        <p:txBody>
          <a:bodyPr numCol="2" spcCol="523240" anchor="t"/>
          <a:lstStyle>
            <a:lvl1pPr marL="1141718" indent="-695356">
              <a:spcBef>
                <a:spcPts val="5344"/>
              </a:spcBef>
              <a:defRPr sz="4500"/>
            </a:lvl1pPr>
            <a:lvl2pPr marL="1766614" indent="-695356">
              <a:spcBef>
                <a:spcPts val="5344"/>
              </a:spcBef>
              <a:defRPr sz="4500"/>
            </a:lvl2pPr>
            <a:lvl3pPr marL="2391508" indent="-695356">
              <a:spcBef>
                <a:spcPts val="5344"/>
              </a:spcBef>
              <a:defRPr sz="4500"/>
            </a:lvl3pPr>
            <a:lvl4pPr marL="3016406" indent="-695356">
              <a:spcBef>
                <a:spcPts val="5344"/>
              </a:spcBef>
              <a:defRPr sz="4500"/>
            </a:lvl4pPr>
            <a:lvl5pPr marL="3641310" indent="-695356">
              <a:spcBef>
                <a:spcPts val="5344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36325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31853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00124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785943" y="3134322"/>
            <a:ext cx="14716126" cy="401836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763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3429000" y="1727894"/>
            <a:ext cx="11430000" cy="48086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785943" y="7768830"/>
            <a:ext cx="14716126" cy="179486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1044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3429000" y="1727894"/>
            <a:ext cx="11430000" cy="480863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785943" y="7768830"/>
            <a:ext cx="14716126" cy="179486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06019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10019110" y="2076173"/>
            <a:ext cx="5929312" cy="59337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92970" y="1486803"/>
            <a:ext cx="8251032" cy="3482578"/>
          </a:xfrm>
          <a:prstGeom prst="rect">
            <a:avLst/>
          </a:prstGeom>
        </p:spPr>
        <p:txBody>
          <a:bodyPr anchor="b"/>
          <a:lstStyle>
            <a:lvl1pPr>
              <a:defRPr sz="9844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70" y="5049745"/>
            <a:ext cx="8251032" cy="348257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782"/>
            </a:lvl1pPr>
            <a:lvl2pPr marL="0" indent="0" algn="ctr">
              <a:spcBef>
                <a:spcPts val="0"/>
              </a:spcBef>
              <a:buSzTx/>
              <a:buNone/>
              <a:defRPr sz="4782"/>
            </a:lvl2pPr>
            <a:lvl3pPr marL="0" indent="0" algn="ctr">
              <a:spcBef>
                <a:spcPts val="0"/>
              </a:spcBef>
              <a:buSzTx/>
              <a:buNone/>
              <a:defRPr sz="4782"/>
            </a:lvl3pPr>
            <a:lvl4pPr marL="0" indent="0" algn="ctr">
              <a:spcBef>
                <a:spcPts val="0"/>
              </a:spcBef>
              <a:buSzTx/>
              <a:buNone/>
              <a:defRPr sz="4782"/>
            </a:lvl4pPr>
            <a:lvl5pPr marL="0" indent="0" algn="ctr">
              <a:spcBef>
                <a:spcPts val="0"/>
              </a:spcBef>
              <a:buSzTx/>
              <a:buNone/>
              <a:defRPr sz="478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86492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10019110" y="2076173"/>
            <a:ext cx="5929312" cy="5933778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92970" y="1486803"/>
            <a:ext cx="8251032" cy="3482578"/>
          </a:xfrm>
          <a:prstGeom prst="rect">
            <a:avLst/>
          </a:prstGeom>
        </p:spPr>
        <p:txBody>
          <a:bodyPr anchor="b"/>
          <a:lstStyle>
            <a:lvl1pPr>
              <a:defRPr sz="9844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70" y="5049745"/>
            <a:ext cx="8251032" cy="348257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782"/>
            </a:lvl1pPr>
            <a:lvl2pPr marL="0" indent="0" algn="ctr">
              <a:spcBef>
                <a:spcPts val="0"/>
              </a:spcBef>
              <a:buSzTx/>
              <a:buNone/>
              <a:defRPr sz="4782"/>
            </a:lvl2pPr>
            <a:lvl3pPr marL="0" indent="0" algn="ctr">
              <a:spcBef>
                <a:spcPts val="0"/>
              </a:spcBef>
              <a:buSzTx/>
              <a:buNone/>
              <a:defRPr sz="4782"/>
            </a:lvl3pPr>
            <a:lvl4pPr marL="0" indent="0" algn="ctr">
              <a:spcBef>
                <a:spcPts val="0"/>
              </a:spcBef>
              <a:buSzTx/>
              <a:buNone/>
              <a:defRPr sz="4782"/>
            </a:lvl4pPr>
            <a:lvl5pPr marL="0" indent="0" algn="ctr">
              <a:spcBef>
                <a:spcPts val="0"/>
              </a:spcBef>
              <a:buSzTx/>
              <a:buNone/>
              <a:defRPr sz="478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9427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10090553" y="3040579"/>
            <a:ext cx="5768578" cy="57730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38" y="2920010"/>
            <a:ext cx="7090172" cy="6027540"/>
          </a:xfrm>
          <a:prstGeom prst="rect">
            <a:avLst/>
          </a:prstGeom>
        </p:spPr>
        <p:txBody>
          <a:bodyPr/>
          <a:lstStyle>
            <a:lvl1pPr marL="1141718" indent="-695356">
              <a:spcBef>
                <a:spcPts val="5344"/>
              </a:spcBef>
              <a:defRPr sz="4500"/>
            </a:lvl1pPr>
            <a:lvl2pPr marL="1766614" indent="-695356">
              <a:spcBef>
                <a:spcPts val="5344"/>
              </a:spcBef>
              <a:defRPr sz="4500"/>
            </a:lvl2pPr>
            <a:lvl3pPr marL="2391508" indent="-695356">
              <a:spcBef>
                <a:spcPts val="5344"/>
              </a:spcBef>
              <a:defRPr sz="4500"/>
            </a:lvl3pPr>
            <a:lvl4pPr marL="3016406" indent="-695356">
              <a:spcBef>
                <a:spcPts val="5344"/>
              </a:spcBef>
              <a:defRPr sz="4500"/>
            </a:lvl4pPr>
            <a:lvl5pPr marL="3641310" indent="-695356">
              <a:spcBef>
                <a:spcPts val="5344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22570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38" y="2920010"/>
            <a:ext cx="7090172" cy="6027540"/>
          </a:xfrm>
          <a:prstGeom prst="rect">
            <a:avLst/>
          </a:prstGeom>
        </p:spPr>
        <p:txBody>
          <a:bodyPr/>
          <a:lstStyle>
            <a:lvl1pPr marL="1141718" indent="-695356">
              <a:spcBef>
                <a:spcPts val="5344"/>
              </a:spcBef>
              <a:defRPr sz="4500"/>
            </a:lvl1pPr>
            <a:lvl2pPr marL="1766614" indent="-695356">
              <a:spcBef>
                <a:spcPts val="5344"/>
              </a:spcBef>
              <a:defRPr sz="4500"/>
            </a:lvl2pPr>
            <a:lvl3pPr marL="2391508" indent="-695356">
              <a:spcBef>
                <a:spcPts val="5344"/>
              </a:spcBef>
              <a:defRPr sz="4500"/>
            </a:lvl3pPr>
            <a:lvl4pPr marL="3016406" indent="-695356">
              <a:spcBef>
                <a:spcPts val="5344"/>
              </a:spcBef>
              <a:defRPr sz="4500"/>
            </a:lvl4pPr>
            <a:lvl5pPr marL="3641310" indent="-695356">
              <a:spcBef>
                <a:spcPts val="5344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65084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29938" y="2920010"/>
            <a:ext cx="5572124" cy="6027540"/>
          </a:xfrm>
          <a:prstGeom prst="rect">
            <a:avLst/>
          </a:prstGeom>
        </p:spPr>
        <p:txBody>
          <a:bodyPr/>
          <a:lstStyle>
            <a:lvl1pPr marL="1141718" indent="-695356">
              <a:spcBef>
                <a:spcPts val="5344"/>
              </a:spcBef>
              <a:defRPr sz="4500"/>
            </a:lvl1pPr>
            <a:lvl2pPr marL="1766614" indent="-695356">
              <a:spcBef>
                <a:spcPts val="5344"/>
              </a:spcBef>
              <a:defRPr sz="4500"/>
            </a:lvl2pPr>
            <a:lvl3pPr marL="2391508" indent="-695356">
              <a:spcBef>
                <a:spcPts val="5344"/>
              </a:spcBef>
              <a:defRPr sz="4500"/>
            </a:lvl3pPr>
            <a:lvl4pPr marL="3016406" indent="-695356">
              <a:spcBef>
                <a:spcPts val="5344"/>
              </a:spcBef>
              <a:defRPr sz="4500"/>
            </a:lvl4pPr>
            <a:lvl5pPr marL="3641310" indent="-695356">
              <a:spcBef>
                <a:spcPts val="5344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62113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1_Title Only with Black Background">
    <p:bg>
      <p:bgPr>
        <a:gradFill flip="none" rotWithShape="1">
          <a:gsLst>
            <a:gs pos="0">
              <a:srgbClr val="51525D"/>
            </a:gs>
            <a:gs pos="100000">
              <a:srgbClr val="0000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10828" y="227715"/>
            <a:ext cx="16466344" cy="1622858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algn="l" defTabSz="1821128">
              <a:defRPr sz="8718" b="0" i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93832" y="9640243"/>
            <a:ext cx="397544" cy="389594"/>
          </a:xfrm>
          <a:prstGeom prst="rect">
            <a:avLst/>
          </a:prstGeom>
          <a:ln>
            <a:round/>
          </a:ln>
        </p:spPr>
        <p:txBody>
          <a:bodyPr lIns="0" tIns="0" rIns="0" bIns="0" anchor="b"/>
          <a:lstStyle>
            <a:lvl1pPr algn="r" defTabSz="910564">
              <a:defRPr b="0" i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361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1_Title Only with Black Background copy">
    <p:bg>
      <p:bgPr>
        <a:gradFill flip="none" rotWithShape="1">
          <a:gsLst>
            <a:gs pos="0">
              <a:srgbClr val="51525D"/>
            </a:gs>
            <a:gs pos="100000">
              <a:srgbClr val="0000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910828" y="227715"/>
            <a:ext cx="16466344" cy="1622858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algn="l" defTabSz="1821128">
              <a:defRPr sz="8718" b="0" i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93832" y="9640243"/>
            <a:ext cx="397544" cy="389594"/>
          </a:xfrm>
          <a:prstGeom prst="rect">
            <a:avLst/>
          </a:prstGeom>
          <a:ln>
            <a:round/>
          </a:ln>
        </p:spPr>
        <p:txBody>
          <a:bodyPr lIns="0" tIns="0" rIns="0" bIns="0" anchor="b"/>
          <a:lstStyle>
            <a:lvl1pPr algn="r" defTabSz="910564">
              <a:defRPr b="0" i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416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7699" y="9764617"/>
            <a:ext cx="498534" cy="49225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4525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1785943" y="3134322"/>
            <a:ext cx="14716126" cy="401836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918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1785943" y="1727895"/>
            <a:ext cx="14716126" cy="3482578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85943" y="5304255"/>
            <a:ext cx="14716126" cy="11921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62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 sz="5062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 sz="5062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 sz="5062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 sz="5062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93699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27" y="549286"/>
            <a:ext cx="12242330" cy="1425696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2949" y="1592666"/>
            <a:ext cx="11345902" cy="108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5400" b="0" i="0" kern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3" y="4585999"/>
            <a:ext cx="10191518" cy="865338"/>
          </a:xfrm>
          <a:prstGeom prst="rect">
            <a:avLst/>
          </a:prstGeom>
        </p:spPr>
        <p:txBody>
          <a:bodyPr anchor="ctr"/>
          <a:lstStyle>
            <a:lvl1pPr marL="0" indent="0" algn="l" defTabSz="914168" rtl="0" eaLnBrk="1" latinLnBrk="0" hangingPunct="1">
              <a:lnSpc>
                <a:spcPts val="2800"/>
              </a:lnSpc>
              <a:spcBef>
                <a:spcPct val="20000"/>
              </a:spcBef>
              <a:buFont typeface="Arial"/>
              <a:buNone/>
              <a:defRPr lang="en-US" sz="4320" b="0" i="0" kern="1200" baseline="0" dirty="0">
                <a:solidFill>
                  <a:srgbClr val="EEB21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84" y="5301953"/>
            <a:ext cx="9777592" cy="508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5319" y="8759371"/>
            <a:ext cx="8610182" cy="13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0" b="0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9" y="5792253"/>
            <a:ext cx="9589446" cy="64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51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9058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04725" y="2536909"/>
            <a:ext cx="9222554" cy="6947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3788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702" y="2536912"/>
            <a:ext cx="9410700" cy="7125052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2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708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700" y="2209891"/>
            <a:ext cx="8427912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935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C0FBA7-E3E6-4B66-B97D-6B8052B9D633}"/>
              </a:ext>
            </a:extLst>
          </p:cNvPr>
          <p:cNvGrpSpPr/>
          <p:nvPr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CDE4B6-F6E5-42F3-97CE-972AB8E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22D202-9B8D-43AB-AC18-CC0E3FF3AB7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A2AE89-8394-48E9-A4C6-B6B73A85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A775405-05BA-4CEF-BBAB-33A5992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C6EFE-1984-4D25-B743-8FABEE6FEDF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kern="1200" smtClean="0">
                <a:solidFill>
                  <a:schemeClr val="accent5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cap="none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91" r:id="rId5"/>
    <p:sldLayoutId id="2147483988" r:id="rId6"/>
    <p:sldLayoutId id="214748395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4935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5C2234-514C-EA4E-846A-9610288C5980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939582-CA1F-9C40-81DC-54FB7C84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7E52C4-0629-114E-8901-C00E8945613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92EA2D1-3826-084D-B1C2-9291AF9B9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8776F58A-3477-224F-9A4D-5ADFD2A15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A0F6C93-E254-EA41-8E17-1C748638E349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C62C42-E4A0-304C-9B80-AC12B7DC664F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68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</p:sldLayoutIdLst>
  <p:txStyles>
    <p:titleStyle>
      <a:lvl1pPr algn="l" defTabSz="91416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68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524" indent="-571358" algn="l" defTabSz="914168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8" indent="-457086" algn="l" defTabSz="9141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594" indent="-457086" algn="l" defTabSz="914168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762" indent="-457086" algn="l" defTabSz="914168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096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264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1pPr>
      <a:lvl2pPr marL="914168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2pPr>
      <a:lvl3pPr marL="182833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74250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4pPr>
      <a:lvl5pPr marL="3656672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5pPr>
      <a:lvl6pPr marL="457084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6pPr>
      <a:lvl7pPr marL="548501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7pPr>
      <a:lvl8pPr marL="639918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8pPr>
      <a:lvl9pPr marL="731335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43" y="1339465"/>
            <a:ext cx="14716126" cy="760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785943" y="267891"/>
            <a:ext cx="14716126" cy="257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5326" y="9764617"/>
            <a:ext cx="498534" cy="49225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532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89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transition spd="med"/>
  <p:txStyles>
    <p:titleStyle>
      <a:lvl1pPr marL="0" marR="0" indent="0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321372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642754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964124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285508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606880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928260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2249632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2571012" algn="ctr" defTabSz="8212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249794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874694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2499594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3124496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3749392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4249312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4749232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5249152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5749072" marR="0" indent="-803444" algn="l" defTabSz="821296" rtl="0" latinLnBrk="0">
        <a:lnSpc>
          <a:spcPct val="100000"/>
        </a:lnSpc>
        <a:spcBef>
          <a:spcPts val="6750"/>
        </a:spcBef>
        <a:spcAft>
          <a:spcPts val="0"/>
        </a:spcAft>
        <a:buClrTx/>
        <a:buSzPct val="171000"/>
        <a:buFontTx/>
        <a:buChar char="•"/>
        <a:tabLst/>
        <a:defRPr sz="590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321372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642754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964124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285508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606880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928260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2249632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2571012" algn="ctr" defTabSz="82129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F5529B-18A6-D545-9401-6BCD0B5B1F5B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9BC2F4-51D7-0748-866C-7BF38104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09854E-80CD-6F43-9E33-B6BED2CF12C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2012699-6B74-2F49-9A07-A87B0755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75098F0B-FB4C-CF44-BE7C-426985B3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F25D9D-A34F-5945-8A12-360FF39A397D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6F1B39-A812-4C4B-9977-04AF4B1F492F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1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</p:sldLayoutIdLst>
  <p:txStyles>
    <p:titleStyle>
      <a:lvl1pPr algn="ctr" defTabSz="91416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628" indent="-685628" algn="l" defTabSz="914168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524" indent="-571358" algn="l" defTabSz="914168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8" indent="-457086" algn="l" defTabSz="9141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594" indent="-457086" algn="l" defTabSz="914168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762" indent="-457086" algn="l" defTabSz="914168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096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264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1pPr>
      <a:lvl2pPr marL="914168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2pPr>
      <a:lvl3pPr marL="182833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74250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4pPr>
      <a:lvl5pPr marL="3656672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5pPr>
      <a:lvl6pPr marL="457084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6pPr>
      <a:lvl7pPr marL="548501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7pPr>
      <a:lvl8pPr marL="639918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8pPr>
      <a:lvl9pPr marL="731335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A6D247A-4576-4796-A8F2-4AC4CA0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96EC-7B78-40A1-902B-4FD4379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15" y="6705601"/>
            <a:ext cx="16703797" cy="1638092"/>
          </a:xfrm>
        </p:spPr>
        <p:txBody>
          <a:bodyPr/>
          <a:lstStyle/>
          <a:p>
            <a:r>
              <a:rPr lang="en-US" dirty="0"/>
              <a:t>Lecture 1.7 - Example Data Science Project 2: </a:t>
            </a:r>
            <a:r>
              <a:rPr lang="en-US" dirty="0" err="1"/>
              <a:t>NetProbe</a:t>
            </a:r>
            <a:r>
              <a:rPr lang="en-US" dirty="0"/>
              <a:t> Auction Fraud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2F42C-38A8-43F3-8788-F337D2EA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</p:txBody>
      </p:sp>
    </p:spTree>
    <p:extLst>
      <p:ext uri="{BB962C8B-B14F-4D97-AF65-F5344CB8AC3E}">
        <p14:creationId xmlns:p14="http://schemas.microsoft.com/office/powerpoint/2010/main" val="7975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8" t="9921" r="11711" b="2007"/>
          <a:stretch/>
        </p:blipFill>
        <p:spPr>
          <a:xfrm>
            <a:off x="1330036" y="534776"/>
            <a:ext cx="13158230" cy="91107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32" y="7286716"/>
            <a:ext cx="1734268" cy="3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68" y="1422425"/>
            <a:ext cx="13643464" cy="744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32" y="7286716"/>
            <a:ext cx="1734268" cy="3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D3E35-7FB6-4F84-88E8-ED2635EB1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077" y="6610379"/>
            <a:ext cx="9235191" cy="17052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6C08-D6AC-41B8-9C4F-83CCA4CE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9E623-7E8F-487F-86AA-742B279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505059"/>
            <a:ext cx="3190241" cy="1104314"/>
          </a:xfrm>
          <a:prstGeom prst="rect">
            <a:avLst/>
          </a:prstGeom>
        </p:spPr>
      </p:pic>
      <p:sp>
        <p:nvSpPr>
          <p:cNvPr id="10" name="Subtitle 11">
            <a:extLst>
              <a:ext uri="{FF2B5EF4-FFF2-40B4-BE49-F238E27FC236}">
                <a16:creationId xmlns:a16="http://schemas.microsoft.com/office/drawing/2014/main" id="{7A19A67C-0C19-4076-8945-3A7EB019B8F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53440" y="4980568"/>
            <a:ext cx="16581120" cy="5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Accelerated Data Science Teaching Kit is licensed by NVIDIA, Georgia Institute of Technology, and Prairie View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A&amp;M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University under the</a:t>
            </a:r>
          </a:p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600" u="sng" dirty="0" err="1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License.</a:t>
            </a:r>
            <a:endParaRPr lang="en-US" sz="1600" dirty="0">
              <a:solidFill>
                <a:srgbClr val="6F6F6F"/>
              </a:solidFill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65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9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525D"/>
            </a:gs>
            <a:gs pos="100000">
              <a:srgbClr val="0000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58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" y="0"/>
            <a:ext cx="1828744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8" t="4756" r="8551" b="4893"/>
          <a:stretch/>
        </p:blipFill>
        <p:spPr>
          <a:xfrm>
            <a:off x="3060728" y="372196"/>
            <a:ext cx="13115839" cy="90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5" t="4283" r="13777" b="1043"/>
          <a:stretch/>
        </p:blipFill>
        <p:spPr>
          <a:xfrm>
            <a:off x="2493818" y="389052"/>
            <a:ext cx="12505638" cy="8803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32" y="7286716"/>
            <a:ext cx="1734268" cy="3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1" t="4067" r="13190" b="20122"/>
          <a:stretch/>
        </p:blipFill>
        <p:spPr>
          <a:xfrm>
            <a:off x="1940614" y="436383"/>
            <a:ext cx="14893612" cy="890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32" y="7286716"/>
            <a:ext cx="1734268" cy="3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1" t="12925" r="33358" b="7474"/>
          <a:stretch/>
        </p:blipFill>
        <p:spPr>
          <a:xfrm>
            <a:off x="5416990" y="668954"/>
            <a:ext cx="6887604" cy="89490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32" y="7286716"/>
            <a:ext cx="1734268" cy="30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2722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317AA0AAFE040A4C7C5D23CBE8847" ma:contentTypeVersion="4" ma:contentTypeDescription="Create a new document." ma:contentTypeScope="" ma:versionID="5b1f19b83b10f4e69c2746e9f27fdab9">
  <xsd:schema xmlns:xsd="http://www.w3.org/2001/XMLSchema" xmlns:xs="http://www.w3.org/2001/XMLSchema" xmlns:p="http://schemas.microsoft.com/office/2006/metadata/properties" xmlns:ns2="b2811cf8-4877-470e-bec4-f5c16c1a5202" targetNamespace="http://schemas.microsoft.com/office/2006/metadata/properties" ma:root="true" ma:fieldsID="cd1f39e3641858cffea9d19f9c4007fb" ns2:_="">
    <xsd:import namespace="b2811cf8-4877-470e-bec4-f5c16c1a5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11cf8-4877-470e-bec4-f5c16c1a5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6C304-7B3C-4848-A9C5-B7BE785467A8}"/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91580</TotalTime>
  <Words>59</Words>
  <Application>Microsoft Macintosh PowerPoint</Application>
  <PresentationFormat>Custom</PresentationFormat>
  <Paragraphs>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Gill Sans</vt:lpstr>
      <vt:lpstr>Helvetica</vt:lpstr>
      <vt:lpstr>Trebuchet MS</vt:lpstr>
      <vt:lpstr>Wingdings</vt:lpstr>
      <vt:lpstr>Title &amp; Bullet</vt:lpstr>
      <vt:lpstr>1_Title &amp; Bullet</vt:lpstr>
      <vt:lpstr>Full Page Layout</vt:lpstr>
      <vt:lpstr>White</vt:lpstr>
      <vt:lpstr>Half Page Slash</vt:lpstr>
      <vt:lpstr>Lecture 1.7 - Example Data Science Project 2: NetProbe Auction Fraud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Chau, Duen Horng</cp:lastModifiedBy>
  <cp:revision>3643</cp:revision>
  <dcterms:created xsi:type="dcterms:W3CDTF">2008-01-24T03:11:41Z</dcterms:created>
  <dcterms:modified xsi:type="dcterms:W3CDTF">2021-02-24T21:55:51Z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0x010100903317AA0AAFE040A4C7C5D23CBE8847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