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4"/>
    <p:sldMasterId id="2147483992" r:id="rId5"/>
    <p:sldMasterId id="2147484000" r:id="rId6"/>
    <p:sldMasterId id="2147484006" r:id="rId7"/>
  </p:sldMasterIdLst>
  <p:notesMasterIdLst>
    <p:notesMasterId r:id="rId13"/>
  </p:notesMasterIdLst>
  <p:handoutMasterIdLst>
    <p:handoutMasterId r:id="rId14"/>
  </p:handoutMasterIdLst>
  <p:sldIdLst>
    <p:sldId id="818" r:id="rId8"/>
    <p:sldId id="809" r:id="rId9"/>
    <p:sldId id="343" r:id="rId10"/>
    <p:sldId id="344" r:id="rId11"/>
    <p:sldId id="820" r:id="rId12"/>
  </p:sldIdLst>
  <p:sldSz cx="18288000" cy="10287000"/>
  <p:notesSz cx="7010400" cy="9296400"/>
  <p:defaultTextStyle>
    <a:defPPr>
      <a:defRPr lang="en-US"/>
    </a:defPPr>
    <a:lvl1pPr algn="l" defTabSz="76197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761970" algn="l" defTabSz="76197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1523939" algn="l" defTabSz="76197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2285909" algn="l" defTabSz="76197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3047878" algn="l" defTabSz="76197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3809848" algn="l" defTabSz="1523939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4571817" algn="l" defTabSz="1523939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5333787" algn="l" defTabSz="1523939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6095756" algn="l" defTabSz="1523939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3" userDrawn="1">
          <p15:clr>
            <a:srgbClr val="A4A3A4"/>
          </p15:clr>
        </p15:guide>
        <p15:guide id="2" orient="horz" pos="5083" userDrawn="1">
          <p15:clr>
            <a:srgbClr val="A4A3A4"/>
          </p15:clr>
        </p15:guide>
        <p15:guide id="3" orient="horz" pos="5315" userDrawn="1">
          <p15:clr>
            <a:srgbClr val="A4A3A4"/>
          </p15:clr>
        </p15:guide>
        <p15:guide id="4" pos="9092" userDrawn="1">
          <p15:clr>
            <a:srgbClr val="A4A3A4"/>
          </p15:clr>
        </p15:guide>
        <p15:guide id="5" orient="horz" pos="1625" userDrawn="1">
          <p15:clr>
            <a:srgbClr val="A4A3A4"/>
          </p15:clr>
        </p15:guide>
        <p15:guide id="6" pos="57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A369"/>
    <a:srgbClr val="890C58"/>
    <a:srgbClr val="0071C5"/>
    <a:srgbClr val="4F2682"/>
    <a:srgbClr val="008564"/>
    <a:srgbClr val="383838"/>
    <a:srgbClr val="8C8C8C"/>
    <a:srgbClr val="CDCDCD"/>
    <a:srgbClr val="6F6F6F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64A442-4919-56A4-84EC-27B7D6C1CFC1}" v="1" dt="2021-02-25T01:55:52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1056" autoAdjust="0"/>
  </p:normalViewPr>
  <p:slideViewPr>
    <p:cSldViewPr snapToGrid="0">
      <p:cViewPr varScale="1">
        <p:scale>
          <a:sx n="38" d="100"/>
          <a:sy n="38" d="100"/>
        </p:scale>
        <p:origin x="1032" y="78"/>
      </p:cViewPr>
      <p:guideLst>
        <p:guide orient="horz" pos="2193"/>
        <p:guide orient="horz" pos="5083"/>
        <p:guide orient="horz" pos="5315"/>
        <p:guide pos="9092"/>
        <p:guide orient="horz" pos="1625"/>
        <p:guide pos="5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606" y="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Bungo" userId="68c73667-b054-4751-86c2-2fef667112d9" providerId="ADAL" clId="{494CD094-52DD-4445-A751-142AE600D246}"/>
    <pc:docChg chg="modSld">
      <pc:chgData name="Joe Bungo" userId="68c73667-b054-4751-86c2-2fef667112d9" providerId="ADAL" clId="{494CD094-52DD-4445-A751-142AE600D246}" dt="2021-02-25T02:40:30.083" v="0" actId="14100"/>
      <pc:docMkLst>
        <pc:docMk/>
      </pc:docMkLst>
      <pc:sldChg chg="modSp mod">
        <pc:chgData name="Joe Bungo" userId="68c73667-b054-4751-86c2-2fef667112d9" providerId="ADAL" clId="{494CD094-52DD-4445-A751-142AE600D246}" dt="2021-02-25T02:40:30.083" v="0" actId="14100"/>
        <pc:sldMkLst>
          <pc:docMk/>
          <pc:sldMk cId="797556869" sldId="818"/>
        </pc:sldMkLst>
        <pc:spChg chg="mod">
          <ac:chgData name="Joe Bungo" userId="68c73667-b054-4751-86c2-2fef667112d9" providerId="ADAL" clId="{494CD094-52DD-4445-A751-142AE600D246}" dt="2021-02-25T02:40:30.083" v="0" actId="14100"/>
          <ac:spMkLst>
            <pc:docMk/>
            <pc:sldMk cId="797556869" sldId="818"/>
            <ac:spMk id="2" creationId="{4E9096EC-7B78-40A1-902B-4FD437982655}"/>
          </ac:spMkLst>
        </pc:spChg>
      </pc:sldChg>
    </pc:docChg>
  </pc:docChgLst>
  <pc:docChgLst>
    <pc:chgData name="jbungo" userId="S::jbungo_nvidia.com#ext#@gtvault.onmicrosoft.com::c69b4972-ef89-4265-a3e3-b054213acbae" providerId="AD" clId="Web-{DE64A442-4919-56A4-84EC-27B7D6C1CFC1}"/>
    <pc:docChg chg="modSld">
      <pc:chgData name="jbungo" userId="S::jbungo_nvidia.com#ext#@gtvault.onmicrosoft.com::c69b4972-ef89-4265-a3e3-b054213acbae" providerId="AD" clId="Web-{DE64A442-4919-56A4-84EC-27B7D6C1CFC1}" dt="2021-02-25T01:55:52.459" v="0" actId="14100"/>
      <pc:docMkLst>
        <pc:docMk/>
      </pc:docMkLst>
      <pc:sldChg chg="modSp">
        <pc:chgData name="jbungo" userId="S::jbungo_nvidia.com#ext#@gtvault.onmicrosoft.com::c69b4972-ef89-4265-a3e3-b054213acbae" providerId="AD" clId="Web-{DE64A442-4919-56A4-84EC-27B7D6C1CFC1}" dt="2021-02-25T01:55:52.459" v="0" actId="14100"/>
        <pc:sldMkLst>
          <pc:docMk/>
          <pc:sldMk cId="797556869" sldId="818"/>
        </pc:sldMkLst>
        <pc:spChg chg="mod">
          <ac:chgData name="jbungo" userId="S::jbungo_nvidia.com#ext#@gtvault.onmicrosoft.com::c69b4972-ef89-4265-a3e3-b054213acbae" providerId="AD" clId="Web-{DE64A442-4919-56A4-84EC-27B7D6C1CFC1}" dt="2021-02-25T01:55:52.459" v="0" actId="14100"/>
          <ac:spMkLst>
            <pc:docMk/>
            <pc:sldMk cId="797556869" sldId="818"/>
            <ac:spMk id="2" creationId="{4E9096EC-7B78-40A1-902B-4FD43798265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6.xml"/><Relationship Id="rId4" Type="http://schemas.openxmlformats.org/officeDocument/2006/relationships/image" Target="../media/image3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25FFAEB-A754-4EDE-A063-5F87103CFC27}"/>
              </a:ext>
            </a:extLst>
          </p:cNvPr>
          <p:cNvGrpSpPr/>
          <p:nvPr/>
        </p:nvGrpSpPr>
        <p:grpSpPr>
          <a:xfrm>
            <a:off x="4249882" y="8675204"/>
            <a:ext cx="2267650" cy="298438"/>
            <a:chOff x="10009693" y="1549925"/>
            <a:chExt cx="7721678" cy="10162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B7B5E74-8CE9-4070-AE0B-4319A9396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709196-319E-460C-BD9A-61C4F6096565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C6B9F5D1-3A4D-4466-A79D-06C828B01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2" name="Picture 11" descr="Text&#10;&#10;Description automatically generated">
              <a:extLst>
                <a:ext uri="{FF2B5EF4-FFF2-40B4-BE49-F238E27FC236}">
                  <a16:creationId xmlns:a16="http://schemas.microsoft.com/office/drawing/2014/main" id="{61CA6E49-ACF6-4B13-9CB1-0C7F74EF7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9DC410A-BD91-4F54-BFA8-66F070ED6736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5.xml"/><Relationship Id="rId4" Type="http://schemas.openxmlformats.org/officeDocument/2006/relationships/image" Target="../media/image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Arial" panose="020B0604020202020204" pitchFamily="34" charset="0"/>
                <a:ea typeface="ＭＳ Ｐゴシック" pitchFamily="-16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2/24/2021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Arial" panose="020B0604020202020204" pitchFamily="34" charset="0"/>
                <a:ea typeface="ＭＳ Ｐゴシック" pitchFamily="-16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B74364-6FC3-4AAB-BCCB-78A57EF73B4D}"/>
              </a:ext>
            </a:extLst>
          </p:cNvPr>
          <p:cNvGrpSpPr/>
          <p:nvPr/>
        </p:nvGrpSpPr>
        <p:grpSpPr>
          <a:xfrm>
            <a:off x="4394824" y="259707"/>
            <a:ext cx="2267650" cy="298438"/>
            <a:chOff x="10009693" y="1549925"/>
            <a:chExt cx="7721678" cy="101622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59CB9EB-7626-44E1-86CD-80D71DFF0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F17C3E-2351-45E7-8E11-40FCDACA31FB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038CEBE-9523-4464-A83D-24A213DF2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6" name="Picture 15" descr="Text&#10;&#10;Description automatically generated">
              <a:extLst>
                <a:ext uri="{FF2B5EF4-FFF2-40B4-BE49-F238E27FC236}">
                  <a16:creationId xmlns:a16="http://schemas.microsoft.com/office/drawing/2014/main" id="{2F98C3B4-B517-47AD-BAF6-46881ABB0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05B4D3-6BFB-4CBB-AAC4-B7D357961D06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833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61970" algn="l" rtl="0" eaLnBrk="0" fontAlgn="base" hangingPunct="0">
      <a:spcBef>
        <a:spcPct val="30000"/>
      </a:spcBef>
      <a:spcAft>
        <a:spcPct val="0"/>
      </a:spcAft>
      <a:defRPr sz="1833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523939" algn="l" rtl="0" eaLnBrk="0" fontAlgn="base" hangingPunct="0">
      <a:spcBef>
        <a:spcPct val="30000"/>
      </a:spcBef>
      <a:spcAft>
        <a:spcPct val="0"/>
      </a:spcAft>
      <a:defRPr sz="1833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2285909" algn="l" rtl="0" eaLnBrk="0" fontAlgn="base" hangingPunct="0">
      <a:spcBef>
        <a:spcPct val="30000"/>
      </a:spcBef>
      <a:spcAft>
        <a:spcPct val="0"/>
      </a:spcAft>
      <a:defRPr sz="1833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3047878" algn="l" rtl="0" eaLnBrk="0" fontAlgn="base" hangingPunct="0">
      <a:spcBef>
        <a:spcPct val="30000"/>
      </a:spcBef>
      <a:spcAft>
        <a:spcPct val="0"/>
      </a:spcAft>
      <a:defRPr sz="1833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3809848" algn="l" defTabSz="15239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571817" algn="l" defTabSz="15239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333787" algn="l" defTabSz="15239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095756" algn="l" defTabSz="15239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02034B-E0DD-432D-BED0-94DE68C503D5}"/>
              </a:ext>
            </a:extLst>
          </p:cNvPr>
          <p:cNvSpPr/>
          <p:nvPr userDrawn="1"/>
        </p:nvSpPr>
        <p:spPr>
          <a:xfrm>
            <a:off x="0" y="1688123"/>
            <a:ext cx="18288000" cy="8597621"/>
          </a:xfrm>
          <a:custGeom>
            <a:avLst/>
            <a:gdLst>
              <a:gd name="connsiteX0" fmla="*/ 0 w 7772400"/>
              <a:gd name="connsiteY0" fmla="*/ 0 h 2226411"/>
              <a:gd name="connsiteX1" fmla="*/ 0 w 7772400"/>
              <a:gd name="connsiteY1" fmla="*/ 2226411 h 2226411"/>
              <a:gd name="connsiteX2" fmla="*/ 7772400 w 7772400"/>
              <a:gd name="connsiteY2" fmla="*/ 2226411 h 2226411"/>
              <a:gd name="connsiteX3" fmla="*/ 7772400 w 7772400"/>
              <a:gd name="connsiteY3" fmla="*/ 804875 h 2226411"/>
              <a:gd name="connsiteX4" fmla="*/ 0 w 7772400"/>
              <a:gd name="connsiteY4" fmla="*/ 0 h 222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400" h="2226411">
                <a:moveTo>
                  <a:pt x="0" y="0"/>
                </a:moveTo>
                <a:lnTo>
                  <a:pt x="0" y="2226411"/>
                </a:lnTo>
                <a:lnTo>
                  <a:pt x="7772400" y="2226411"/>
                </a:lnTo>
                <a:lnTo>
                  <a:pt x="7772400" y="804875"/>
                </a:lnTo>
                <a:lnTo>
                  <a:pt x="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143000" y="8290560"/>
            <a:ext cx="9692640" cy="477053"/>
          </a:xfrm>
        </p:spPr>
        <p:txBody>
          <a:bodyPr wrap="square"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Tx/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1135316" y="6705601"/>
            <a:ext cx="9692640" cy="1638092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6000" b="1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FCCD42-41E8-4430-B6CA-E5E37163336A}"/>
              </a:ext>
            </a:extLst>
          </p:cNvPr>
          <p:cNvGrpSpPr/>
          <p:nvPr userDrawn="1"/>
        </p:nvGrpSpPr>
        <p:grpSpPr>
          <a:xfrm>
            <a:off x="10009693" y="1549925"/>
            <a:ext cx="7721678" cy="1016226"/>
            <a:chOff x="10009693" y="1549925"/>
            <a:chExt cx="7721678" cy="10162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12FC3C-F346-45C5-A2EB-14122560D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4D7601B-DE46-423C-B955-7A66CD436A7B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8936C1C8-404D-40E3-B988-930C448D4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5" name="Picture 14" descr="Text&#10;&#10;Description automatically generated">
              <a:extLst>
                <a:ext uri="{FF2B5EF4-FFF2-40B4-BE49-F238E27FC236}">
                  <a16:creationId xmlns:a16="http://schemas.microsoft.com/office/drawing/2014/main" id="{3336A004-E1EA-48BD-969E-3F5237E6E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47EB3-A644-424B-8140-E89309FB54E1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F37D2-4A95-428F-86C9-909FE5B58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5316" y="6188616"/>
            <a:ext cx="8866188" cy="474663"/>
          </a:xfrm>
        </p:spPr>
        <p:txBody>
          <a:bodyPr/>
          <a:lstStyle>
            <a:lvl1pPr>
              <a:defRPr sz="18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303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8301" y="747664"/>
            <a:ext cx="16626840" cy="984885"/>
          </a:xfrm>
        </p:spPr>
        <p:txBody>
          <a:bodyPr/>
          <a:lstStyle>
            <a:lvl1pPr algn="l">
              <a:defRPr sz="4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977" y="3186797"/>
            <a:ext cx="16581120" cy="6198208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15078" indent="0">
              <a:buClr>
                <a:schemeClr val="bg2"/>
              </a:buClr>
              <a:buSzPct val="100000"/>
              <a:buFontTx/>
              <a:buNone/>
              <a:defRPr sz="1833">
                <a:solidFill>
                  <a:schemeClr val="accent4"/>
                </a:solidFill>
              </a:defRPr>
            </a:lvl3pPr>
            <a:lvl4pPr marL="2958101" indent="-381008">
              <a:buClr>
                <a:schemeClr val="bg2"/>
              </a:buClr>
              <a:buFont typeface="Wingdings" panose="05000000000000000000" pitchFamily="2" charset="2"/>
              <a:buChar char="§"/>
              <a:defRPr sz="3000">
                <a:solidFill>
                  <a:schemeClr val="tx1"/>
                </a:solidFill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5331" y="1741489"/>
            <a:ext cx="16626840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85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6936" y="747428"/>
            <a:ext cx="16626840" cy="984885"/>
          </a:xfrm>
        </p:spPr>
        <p:txBody>
          <a:bodyPr/>
          <a:lstStyle>
            <a:lvl1pPr algn="l">
              <a:defRPr sz="4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728" y="3189912"/>
            <a:ext cx="16581120" cy="6198208"/>
          </a:xfrm>
        </p:spPr>
        <p:txBody>
          <a:bodyPr/>
          <a:lstStyle>
            <a:lvl1pPr marL="383654" indent="-383654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33527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098189" indent="-28311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958101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4728" y="1739896"/>
            <a:ext cx="16607858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22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 Brand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5700" y="748506"/>
            <a:ext cx="16626840" cy="984885"/>
          </a:xfrm>
        </p:spPr>
        <p:txBody>
          <a:bodyPr/>
          <a:lstStyle>
            <a:lvl1pPr algn="l">
              <a:defRPr sz="4800" b="1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340" y="3191235"/>
            <a:ext cx="16581120" cy="6198208"/>
          </a:xfrm>
        </p:spPr>
        <p:txBody>
          <a:bodyPr/>
          <a:lstStyle>
            <a:lvl1pPr marL="383654" indent="-383654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33527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098189" indent="-28311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958101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5828" y="1740430"/>
            <a:ext cx="16626840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460CD7-0C13-8944-A014-77CEFB207FB0}"/>
              </a:ext>
            </a:extLst>
          </p:cNvPr>
          <p:cNvSpPr/>
          <p:nvPr userDrawn="1"/>
        </p:nvSpPr>
        <p:spPr>
          <a:xfrm>
            <a:off x="13012614" y="9465547"/>
            <a:ext cx="5275385" cy="821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6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6618" y="744037"/>
            <a:ext cx="16620988" cy="990175"/>
          </a:xfrm>
        </p:spPr>
        <p:txBody>
          <a:bodyPr/>
          <a:lstStyle>
            <a:lvl1pPr algn="l">
              <a:defRPr sz="4800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440" y="3505060"/>
            <a:ext cx="16581120" cy="5950440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400">
                <a:solidFill>
                  <a:schemeClr val="accent4"/>
                </a:solidFill>
              </a:defRPr>
            </a:lvl1pPr>
            <a:lvl2pPr marL="952519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accent4"/>
                </a:solidFill>
              </a:defRPr>
            </a:lvl2pPr>
            <a:lvl3pPr marL="1815078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accent4"/>
                </a:solidFill>
              </a:defRPr>
            </a:lvl3pPr>
            <a:lvl4pPr marL="2958101" indent="-381008">
              <a:buClr>
                <a:schemeClr val="bg2"/>
              </a:buClr>
              <a:buFont typeface="Wingdings" panose="05000000000000000000" pitchFamily="2" charset="2"/>
              <a:buChar char="§"/>
              <a:defRPr sz="3000">
                <a:solidFill>
                  <a:schemeClr val="tx1"/>
                </a:solidFill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7103" y="1740548"/>
            <a:ext cx="16626840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851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or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869" y="3998551"/>
            <a:ext cx="11900262" cy="2193243"/>
          </a:xfrm>
        </p:spPr>
        <p:txBody>
          <a:bodyPr anchor="t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993AEE-ACAA-4A36-926F-A62FD4F2A9AC}"/>
              </a:ext>
            </a:extLst>
          </p:cNvPr>
          <p:cNvSpPr/>
          <p:nvPr userDrawn="1"/>
        </p:nvSpPr>
        <p:spPr bwMode="white">
          <a:xfrm>
            <a:off x="0" y="9330779"/>
            <a:ext cx="1524000" cy="9562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2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27" y="549286"/>
            <a:ext cx="12242330" cy="1425696"/>
          </a:xfrm>
          <a:prstGeom prst="rect">
            <a:avLst/>
          </a:prstGeom>
        </p:spPr>
        <p:txBody>
          <a:bodyPr/>
          <a:lstStyle>
            <a:lvl1pPr algn="l">
              <a:defRPr lang="en-US" sz="72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2949" y="1592666"/>
            <a:ext cx="11345902" cy="1084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5400" b="0" i="0" kern="120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95303" y="4585999"/>
            <a:ext cx="10191518" cy="865338"/>
          </a:xfrm>
          <a:prstGeom prst="rect">
            <a:avLst/>
          </a:prstGeom>
        </p:spPr>
        <p:txBody>
          <a:bodyPr anchor="ctr"/>
          <a:lstStyle>
            <a:lvl1pPr marL="0" indent="0" algn="l" defTabSz="914168" rtl="0" eaLnBrk="1" latinLnBrk="0" hangingPunct="1">
              <a:lnSpc>
                <a:spcPts val="2800"/>
              </a:lnSpc>
              <a:spcBef>
                <a:spcPct val="20000"/>
              </a:spcBef>
              <a:buFont typeface="Arial"/>
              <a:buNone/>
              <a:defRPr lang="en-US" sz="4320" b="0" i="0" kern="1200" baseline="0" dirty="0">
                <a:solidFill>
                  <a:srgbClr val="EEB21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484" y="5301953"/>
            <a:ext cx="9777592" cy="5085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80" b="0" i="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5319" y="8759371"/>
            <a:ext cx="8610182" cy="13620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40" b="0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5319" y="5792253"/>
            <a:ext cx="9589446" cy="64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60" b="0" i="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83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700" y="549365"/>
            <a:ext cx="12364636" cy="1987550"/>
          </a:xfrm>
          <a:prstGeom prst="rect">
            <a:avLst/>
          </a:prstGeom>
        </p:spPr>
        <p:txBody>
          <a:bodyPr/>
          <a:lstStyle>
            <a:lvl1pPr algn="l">
              <a:defRPr lang="en-US" sz="72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973558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04725" y="2536909"/>
            <a:ext cx="9222554" cy="6947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4700" y="549365"/>
            <a:ext cx="12364636" cy="1987550"/>
          </a:xfrm>
          <a:prstGeom prst="rect">
            <a:avLst/>
          </a:prstGeom>
        </p:spPr>
        <p:txBody>
          <a:bodyPr/>
          <a:lstStyle>
            <a:lvl1pPr algn="l">
              <a:defRPr lang="en-US" sz="72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660772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04702" y="2536912"/>
            <a:ext cx="9410700" cy="7125052"/>
          </a:xfrm>
          <a:prstGeom prst="rect">
            <a:avLst/>
          </a:prstGeom>
        </p:spPr>
        <p:txBody>
          <a:bodyPr/>
          <a:lstStyle>
            <a:lvl1pPr marL="571500" indent="-571500">
              <a:buFont typeface="Arial"/>
              <a:buChar char="•"/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3602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3602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3602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3602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4700" y="549365"/>
            <a:ext cx="12364636" cy="1987550"/>
          </a:xfrm>
          <a:prstGeom prst="rect">
            <a:avLst/>
          </a:prstGeom>
        </p:spPr>
        <p:txBody>
          <a:bodyPr/>
          <a:lstStyle>
            <a:lvl1pPr algn="l">
              <a:defRPr lang="en-US" sz="72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145672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504700" y="2209891"/>
            <a:ext cx="8427912" cy="74787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4700" y="549365"/>
            <a:ext cx="12364636" cy="1987550"/>
          </a:xfrm>
          <a:prstGeom prst="rect">
            <a:avLst/>
          </a:prstGeom>
        </p:spPr>
        <p:txBody>
          <a:bodyPr/>
          <a:lstStyle>
            <a:lvl1pPr algn="l">
              <a:defRPr lang="en-US" sz="72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5177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A32E851-9FF9-4796-BF7E-0EBA88C671DC}"/>
              </a:ext>
            </a:extLst>
          </p:cNvPr>
          <p:cNvSpPr/>
          <p:nvPr userDrawn="1"/>
        </p:nvSpPr>
        <p:spPr>
          <a:xfrm>
            <a:off x="0" y="1688123"/>
            <a:ext cx="18288000" cy="8597621"/>
          </a:xfrm>
          <a:custGeom>
            <a:avLst/>
            <a:gdLst>
              <a:gd name="connsiteX0" fmla="*/ 0 w 7772400"/>
              <a:gd name="connsiteY0" fmla="*/ 0 h 2226411"/>
              <a:gd name="connsiteX1" fmla="*/ 0 w 7772400"/>
              <a:gd name="connsiteY1" fmla="*/ 2226411 h 2226411"/>
              <a:gd name="connsiteX2" fmla="*/ 7772400 w 7772400"/>
              <a:gd name="connsiteY2" fmla="*/ 2226411 h 2226411"/>
              <a:gd name="connsiteX3" fmla="*/ 7772400 w 7772400"/>
              <a:gd name="connsiteY3" fmla="*/ 804875 h 2226411"/>
              <a:gd name="connsiteX4" fmla="*/ 0 w 7772400"/>
              <a:gd name="connsiteY4" fmla="*/ 0 h 222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400" h="2226411">
                <a:moveTo>
                  <a:pt x="0" y="0"/>
                </a:moveTo>
                <a:lnTo>
                  <a:pt x="0" y="2226411"/>
                </a:lnTo>
                <a:lnTo>
                  <a:pt x="7772400" y="2226411"/>
                </a:lnTo>
                <a:lnTo>
                  <a:pt x="7772400" y="804875"/>
                </a:lnTo>
                <a:lnTo>
                  <a:pt x="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Trebuchet MS" panose="020B0603020202020204" pitchFamily="34" charset="0"/>
              <a:ea typeface="+mn-ea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D678CF-84A9-4BA9-BA2F-CB71E25345BA}"/>
              </a:ext>
            </a:extLst>
          </p:cNvPr>
          <p:cNvGrpSpPr/>
          <p:nvPr userDrawn="1"/>
        </p:nvGrpSpPr>
        <p:grpSpPr>
          <a:xfrm>
            <a:off x="10009693" y="1549925"/>
            <a:ext cx="7721678" cy="1016226"/>
            <a:chOff x="10009693" y="1549925"/>
            <a:chExt cx="7721678" cy="10162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82662B-989A-432A-8998-0DE213D19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600756-64AC-421F-BD0D-3BBAECD315E3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DE70775-8944-4C24-BD3B-25F0DAFA8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1" name="Picture 10" descr="Text&#10;&#10;Description automatically generated">
              <a:extLst>
                <a:ext uri="{FF2B5EF4-FFF2-40B4-BE49-F238E27FC236}">
                  <a16:creationId xmlns:a16="http://schemas.microsoft.com/office/drawing/2014/main" id="{88877B3C-A955-4F0B-8795-703F3118E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EA36F10-6A68-4D16-8BA5-C08BC942E108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A5F0-3D37-4CB5-AFFE-81169D61D0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0077" y="6610379"/>
            <a:ext cx="9235191" cy="1705219"/>
          </a:xfrm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C10C75-E8F7-45AB-929B-93D7D86B8F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8" y="6185215"/>
            <a:ext cx="7454900" cy="449262"/>
          </a:xfrm>
        </p:spPr>
        <p:txBody>
          <a:bodyPr/>
          <a:lstStyle>
            <a:lvl1pPr>
              <a:defRPr sz="18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50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5317" y="549286"/>
            <a:ext cx="17190626" cy="1425696"/>
          </a:xfrm>
          <a:prstGeom prst="rect">
            <a:avLst/>
          </a:prstGeom>
        </p:spPr>
        <p:txBody>
          <a:bodyPr/>
          <a:lstStyle>
            <a:lvl1pPr algn="l">
              <a:defRPr lang="en-US" sz="72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2922" y="1592666"/>
            <a:ext cx="17153004" cy="1084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5400" b="0" i="0" kern="120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95301" y="4585999"/>
            <a:ext cx="17190630" cy="865338"/>
          </a:xfrm>
          <a:prstGeom prst="rect">
            <a:avLst/>
          </a:prstGeom>
        </p:spPr>
        <p:txBody>
          <a:bodyPr anchor="ctr"/>
          <a:lstStyle>
            <a:lvl1pPr marL="0" indent="0" algn="l" defTabSz="914168" rtl="0" eaLnBrk="1" latinLnBrk="0" hangingPunct="1">
              <a:lnSpc>
                <a:spcPts val="2800"/>
              </a:lnSpc>
              <a:spcBef>
                <a:spcPct val="20000"/>
              </a:spcBef>
              <a:buFont typeface="Arial"/>
              <a:buNone/>
              <a:defRPr lang="en-US" sz="4320" b="0" i="0" kern="1200" baseline="0" dirty="0">
                <a:solidFill>
                  <a:srgbClr val="EEB21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486" y="5301953"/>
            <a:ext cx="17209444" cy="5085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80" b="0" i="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5294" y="8759371"/>
            <a:ext cx="16287520" cy="13620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40" b="0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5298" y="5792253"/>
            <a:ext cx="17190632" cy="64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60" b="0" i="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23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4698" y="549365"/>
            <a:ext cx="17124784" cy="1987550"/>
          </a:xfrm>
          <a:prstGeom prst="rect">
            <a:avLst/>
          </a:prstGeom>
        </p:spPr>
        <p:txBody>
          <a:bodyPr/>
          <a:lstStyle>
            <a:lvl1pPr algn="l">
              <a:defRPr lang="en-US" sz="72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711435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504696" y="2536909"/>
            <a:ext cx="16560332" cy="7039834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4696" y="549365"/>
            <a:ext cx="16560332" cy="1987550"/>
          </a:xfrm>
          <a:prstGeom prst="rect">
            <a:avLst/>
          </a:prstGeom>
        </p:spPr>
        <p:txBody>
          <a:bodyPr/>
          <a:lstStyle>
            <a:lvl1pPr algn="l">
              <a:defRPr lang="en-US" sz="72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7689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04721" y="2536933"/>
            <a:ext cx="16899006" cy="6572250"/>
          </a:xfrm>
          <a:prstGeom prst="rect">
            <a:avLst/>
          </a:prstGeom>
        </p:spPr>
        <p:txBody>
          <a:bodyPr/>
          <a:lstStyle>
            <a:lvl1pPr marL="571500" indent="-571500">
              <a:buFont typeface="Arial"/>
              <a:buChar char="•"/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3602" dirty="0"/>
              <a:t>of the printing and typesetting industry. </a:t>
            </a:r>
            <a:r>
              <a:rPr lang="en-US" sz="3602" dirty="0" err="1"/>
              <a:t>Lorem</a:t>
            </a:r>
            <a:r>
              <a:rPr lang="en-US" sz="3602" dirty="0"/>
              <a:t> </a:t>
            </a:r>
            <a:r>
              <a:rPr lang="en-US" sz="3602" dirty="0" err="1"/>
              <a:t>Ipsum</a:t>
            </a:r>
            <a:r>
              <a:rPr lang="en-US" sz="3602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3602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3602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3602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3602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4725" y="549365"/>
            <a:ext cx="16899006" cy="1987550"/>
          </a:xfrm>
          <a:prstGeom prst="rect">
            <a:avLst/>
          </a:prstGeom>
        </p:spPr>
        <p:txBody>
          <a:bodyPr/>
          <a:lstStyle>
            <a:lvl1pPr algn="l">
              <a:defRPr lang="en-US" sz="72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8022676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67103" y="2220152"/>
            <a:ext cx="7190554" cy="7224888"/>
          </a:xfrm>
          <a:prstGeom prst="rect">
            <a:avLst/>
          </a:prstGeom>
        </p:spPr>
        <p:txBody>
          <a:bodyPr/>
          <a:lstStyle>
            <a:lvl1pPr marL="571500" indent="-571500">
              <a:buFont typeface="Arial"/>
              <a:buChar char="•"/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3602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3602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3602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3602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7657639" y="2220152"/>
            <a:ext cx="9896594" cy="7224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4701" y="549365"/>
            <a:ext cx="16372190" cy="1987550"/>
          </a:xfrm>
          <a:prstGeom prst="rect">
            <a:avLst/>
          </a:prstGeom>
        </p:spPr>
        <p:txBody>
          <a:bodyPr/>
          <a:lstStyle>
            <a:lvl1pPr algn="l">
              <a:defRPr lang="en-US" sz="72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081076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504700" y="2186811"/>
            <a:ext cx="16221664" cy="74787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4701" y="549365"/>
            <a:ext cx="16372190" cy="1987550"/>
          </a:xfrm>
          <a:prstGeom prst="rect">
            <a:avLst/>
          </a:prstGeom>
        </p:spPr>
        <p:txBody>
          <a:bodyPr/>
          <a:lstStyle>
            <a:lvl1pPr algn="l">
              <a:defRPr lang="en-US" sz="72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3811717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04698" y="2536906"/>
            <a:ext cx="9410700" cy="7125052"/>
          </a:xfrm>
          <a:prstGeom prst="rect">
            <a:avLst/>
          </a:prstGeom>
        </p:spPr>
        <p:txBody>
          <a:bodyPr/>
          <a:lstStyle>
            <a:lvl1pPr marL="571500" indent="-571500">
              <a:buFont typeface="Arial"/>
              <a:buChar char="•"/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36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4698" y="549359"/>
            <a:ext cx="12364636" cy="1987550"/>
          </a:xfrm>
          <a:prstGeom prst="rect">
            <a:avLst/>
          </a:prstGeom>
        </p:spPr>
        <p:txBody>
          <a:bodyPr/>
          <a:lstStyle>
            <a:lvl1pPr algn="l">
              <a:defRPr lang="en-US" sz="72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84354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8301" y="747664"/>
            <a:ext cx="16626840" cy="984885"/>
          </a:xfrm>
        </p:spPr>
        <p:txBody>
          <a:bodyPr/>
          <a:lstStyle>
            <a:lvl1pPr algn="l">
              <a:defRPr sz="4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977" y="3186797"/>
            <a:ext cx="16581120" cy="6198208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15078" indent="0">
              <a:buClr>
                <a:schemeClr val="bg2"/>
              </a:buClr>
              <a:buSzPct val="100000"/>
              <a:buFontTx/>
              <a:buNone/>
              <a:defRPr sz="1833">
                <a:solidFill>
                  <a:schemeClr val="accent4"/>
                </a:solidFill>
              </a:defRPr>
            </a:lvl3pPr>
            <a:lvl4pPr marL="2958101" indent="-381008">
              <a:buClr>
                <a:schemeClr val="bg2"/>
              </a:buClr>
              <a:buFont typeface="Wingdings" panose="05000000000000000000" pitchFamily="2" charset="2"/>
              <a:buChar char="§"/>
              <a:defRPr sz="3000">
                <a:solidFill>
                  <a:schemeClr val="tx1"/>
                </a:solidFill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5331" y="1741489"/>
            <a:ext cx="16626840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7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6936" y="747428"/>
            <a:ext cx="16626840" cy="984885"/>
          </a:xfrm>
        </p:spPr>
        <p:txBody>
          <a:bodyPr/>
          <a:lstStyle>
            <a:lvl1pPr algn="l">
              <a:defRPr sz="4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728" y="3189912"/>
            <a:ext cx="16581120" cy="6198208"/>
          </a:xfrm>
        </p:spPr>
        <p:txBody>
          <a:bodyPr/>
          <a:lstStyle>
            <a:lvl1pPr marL="383654" indent="-383654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33527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098189" indent="-28311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958101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4728" y="1739896"/>
            <a:ext cx="16607858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056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 Brand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5700" y="748506"/>
            <a:ext cx="16626840" cy="984885"/>
          </a:xfrm>
        </p:spPr>
        <p:txBody>
          <a:bodyPr/>
          <a:lstStyle>
            <a:lvl1pPr algn="l">
              <a:defRPr sz="4800" b="1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340" y="3191235"/>
            <a:ext cx="16581120" cy="6198208"/>
          </a:xfrm>
        </p:spPr>
        <p:txBody>
          <a:bodyPr/>
          <a:lstStyle>
            <a:lvl1pPr marL="383654" indent="-383654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33527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098189" indent="-28311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958101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5828" y="1740430"/>
            <a:ext cx="16626840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460CD7-0C13-8944-A014-77CEFB207FB0}"/>
              </a:ext>
            </a:extLst>
          </p:cNvPr>
          <p:cNvSpPr/>
          <p:nvPr userDrawn="1"/>
        </p:nvSpPr>
        <p:spPr>
          <a:xfrm>
            <a:off x="13012614" y="9465547"/>
            <a:ext cx="5275385" cy="821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6618" y="744037"/>
            <a:ext cx="16620988" cy="990175"/>
          </a:xfrm>
        </p:spPr>
        <p:txBody>
          <a:bodyPr/>
          <a:lstStyle>
            <a:lvl1pPr algn="l">
              <a:defRPr sz="4800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440" y="3505060"/>
            <a:ext cx="16581120" cy="5950440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400">
                <a:solidFill>
                  <a:schemeClr val="accent4"/>
                </a:solidFill>
              </a:defRPr>
            </a:lvl1pPr>
            <a:lvl2pPr marL="952519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accent4"/>
                </a:solidFill>
              </a:defRPr>
            </a:lvl2pPr>
            <a:lvl3pPr marL="1815078" indent="0">
              <a:buClr>
                <a:schemeClr val="bg2"/>
              </a:buClr>
              <a:buSzPct val="100000"/>
              <a:buFontTx/>
              <a:buNone/>
              <a:defRPr sz="1800">
                <a:solidFill>
                  <a:schemeClr val="accent4"/>
                </a:solidFill>
              </a:defRPr>
            </a:lvl3pPr>
            <a:lvl4pPr marL="2958101" indent="-381008">
              <a:buClr>
                <a:schemeClr val="bg2"/>
              </a:buClr>
              <a:buFont typeface="Wingdings" panose="05000000000000000000" pitchFamily="2" charset="2"/>
              <a:buChar char="§"/>
              <a:defRPr sz="3000">
                <a:solidFill>
                  <a:schemeClr val="tx1"/>
                </a:solidFill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7103" y="1740548"/>
            <a:ext cx="16626840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026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or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869" y="3998551"/>
            <a:ext cx="11900262" cy="2193243"/>
          </a:xfrm>
        </p:spPr>
        <p:txBody>
          <a:bodyPr anchor="t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993AEE-ACAA-4A36-926F-A62FD4F2A9AC}"/>
              </a:ext>
            </a:extLst>
          </p:cNvPr>
          <p:cNvSpPr/>
          <p:nvPr userDrawn="1"/>
        </p:nvSpPr>
        <p:spPr bwMode="white">
          <a:xfrm>
            <a:off x="0" y="9330779"/>
            <a:ext cx="1524000" cy="9562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02034B-E0DD-432D-BED0-94DE68C503D5}"/>
              </a:ext>
            </a:extLst>
          </p:cNvPr>
          <p:cNvSpPr/>
          <p:nvPr userDrawn="1"/>
        </p:nvSpPr>
        <p:spPr>
          <a:xfrm>
            <a:off x="0" y="1688123"/>
            <a:ext cx="18288000" cy="8597621"/>
          </a:xfrm>
          <a:custGeom>
            <a:avLst/>
            <a:gdLst>
              <a:gd name="connsiteX0" fmla="*/ 0 w 7772400"/>
              <a:gd name="connsiteY0" fmla="*/ 0 h 2226411"/>
              <a:gd name="connsiteX1" fmla="*/ 0 w 7772400"/>
              <a:gd name="connsiteY1" fmla="*/ 2226411 h 2226411"/>
              <a:gd name="connsiteX2" fmla="*/ 7772400 w 7772400"/>
              <a:gd name="connsiteY2" fmla="*/ 2226411 h 2226411"/>
              <a:gd name="connsiteX3" fmla="*/ 7772400 w 7772400"/>
              <a:gd name="connsiteY3" fmla="*/ 804875 h 2226411"/>
              <a:gd name="connsiteX4" fmla="*/ 0 w 7772400"/>
              <a:gd name="connsiteY4" fmla="*/ 0 h 222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400" h="2226411">
                <a:moveTo>
                  <a:pt x="0" y="0"/>
                </a:moveTo>
                <a:lnTo>
                  <a:pt x="0" y="2226411"/>
                </a:lnTo>
                <a:lnTo>
                  <a:pt x="7772400" y="2226411"/>
                </a:lnTo>
                <a:lnTo>
                  <a:pt x="7772400" y="804875"/>
                </a:lnTo>
                <a:lnTo>
                  <a:pt x="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143000" y="8290560"/>
            <a:ext cx="9692640" cy="477053"/>
          </a:xfrm>
        </p:spPr>
        <p:txBody>
          <a:bodyPr wrap="square"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Tx/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1135316" y="6705601"/>
            <a:ext cx="9692640" cy="1638092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6000" b="1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FCCD42-41E8-4430-B6CA-E5E37163336A}"/>
              </a:ext>
            </a:extLst>
          </p:cNvPr>
          <p:cNvGrpSpPr/>
          <p:nvPr userDrawn="1"/>
        </p:nvGrpSpPr>
        <p:grpSpPr>
          <a:xfrm>
            <a:off x="10009693" y="1549925"/>
            <a:ext cx="7721678" cy="1016226"/>
            <a:chOff x="10009693" y="1549925"/>
            <a:chExt cx="7721678" cy="10162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12FC3C-F346-45C5-A2EB-14122560D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4D7601B-DE46-423C-B955-7A66CD436A7B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8936C1C8-404D-40E3-B988-930C448D4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5" name="Picture 14" descr="Text&#10;&#10;Description automatically generated">
              <a:extLst>
                <a:ext uri="{FF2B5EF4-FFF2-40B4-BE49-F238E27FC236}">
                  <a16:creationId xmlns:a16="http://schemas.microsoft.com/office/drawing/2014/main" id="{3336A004-E1EA-48BD-969E-3F5237E6E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47EB3-A644-424B-8140-E89309FB54E1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F37D2-4A95-428F-86C9-909FE5B58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5316" y="6188616"/>
            <a:ext cx="8866188" cy="474663"/>
          </a:xfrm>
        </p:spPr>
        <p:txBody>
          <a:bodyPr/>
          <a:lstStyle>
            <a:lvl1pPr>
              <a:defRPr sz="18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0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A32E851-9FF9-4796-BF7E-0EBA88C671DC}"/>
              </a:ext>
            </a:extLst>
          </p:cNvPr>
          <p:cNvSpPr/>
          <p:nvPr userDrawn="1"/>
        </p:nvSpPr>
        <p:spPr>
          <a:xfrm>
            <a:off x="0" y="1688123"/>
            <a:ext cx="18288000" cy="8597621"/>
          </a:xfrm>
          <a:custGeom>
            <a:avLst/>
            <a:gdLst>
              <a:gd name="connsiteX0" fmla="*/ 0 w 7772400"/>
              <a:gd name="connsiteY0" fmla="*/ 0 h 2226411"/>
              <a:gd name="connsiteX1" fmla="*/ 0 w 7772400"/>
              <a:gd name="connsiteY1" fmla="*/ 2226411 h 2226411"/>
              <a:gd name="connsiteX2" fmla="*/ 7772400 w 7772400"/>
              <a:gd name="connsiteY2" fmla="*/ 2226411 h 2226411"/>
              <a:gd name="connsiteX3" fmla="*/ 7772400 w 7772400"/>
              <a:gd name="connsiteY3" fmla="*/ 804875 h 2226411"/>
              <a:gd name="connsiteX4" fmla="*/ 0 w 7772400"/>
              <a:gd name="connsiteY4" fmla="*/ 0 h 222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400" h="2226411">
                <a:moveTo>
                  <a:pt x="0" y="0"/>
                </a:moveTo>
                <a:lnTo>
                  <a:pt x="0" y="2226411"/>
                </a:lnTo>
                <a:lnTo>
                  <a:pt x="7772400" y="2226411"/>
                </a:lnTo>
                <a:lnTo>
                  <a:pt x="7772400" y="804875"/>
                </a:lnTo>
                <a:lnTo>
                  <a:pt x="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Trebuchet MS" panose="020B0603020202020204" pitchFamily="34" charset="0"/>
              <a:ea typeface="+mn-ea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D678CF-84A9-4BA9-BA2F-CB71E25345BA}"/>
              </a:ext>
            </a:extLst>
          </p:cNvPr>
          <p:cNvGrpSpPr/>
          <p:nvPr userDrawn="1"/>
        </p:nvGrpSpPr>
        <p:grpSpPr>
          <a:xfrm>
            <a:off x="10009693" y="1549925"/>
            <a:ext cx="7721678" cy="1016226"/>
            <a:chOff x="10009693" y="1549925"/>
            <a:chExt cx="7721678" cy="10162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82662B-989A-432A-8998-0DE213D19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600756-64AC-421F-BD0D-3BBAECD315E3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DE70775-8944-4C24-BD3B-25F0DAFA8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1" name="Picture 10" descr="Text&#10;&#10;Description automatically generated">
              <a:extLst>
                <a:ext uri="{FF2B5EF4-FFF2-40B4-BE49-F238E27FC236}">
                  <a16:creationId xmlns:a16="http://schemas.microsoft.com/office/drawing/2014/main" id="{88877B3C-A955-4F0B-8795-703F3118E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EA36F10-6A68-4D16-8BA5-C08BC942E108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A5F0-3D37-4CB5-AFFE-81169D61D0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0077" y="6610379"/>
            <a:ext cx="9235191" cy="1705219"/>
          </a:xfrm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C10C75-E8F7-45AB-929B-93D7D86B8F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8" y="6185215"/>
            <a:ext cx="7454900" cy="449262"/>
          </a:xfrm>
        </p:spPr>
        <p:txBody>
          <a:bodyPr/>
          <a:lstStyle>
            <a:lvl1pPr>
              <a:defRPr sz="18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484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24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9C0FBA7-E3E6-4B66-B97D-6B8052B9D633}"/>
              </a:ext>
            </a:extLst>
          </p:cNvPr>
          <p:cNvGrpSpPr/>
          <p:nvPr/>
        </p:nvGrpSpPr>
        <p:grpSpPr>
          <a:xfrm>
            <a:off x="13272656" y="9515789"/>
            <a:ext cx="4770933" cy="627887"/>
            <a:chOff x="10009693" y="1549925"/>
            <a:chExt cx="7721678" cy="101622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DCDE4B6-F6E5-42F3-97CE-972AB8E8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22D202-9B8D-43AB-AC18-CC0E3FF3AB71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A2AE89-8394-48E9-A4C6-B6B73A855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6" name="Picture 15" descr="Text&#10;&#10;Description automatically generated">
              <a:extLst>
                <a:ext uri="{FF2B5EF4-FFF2-40B4-BE49-F238E27FC236}">
                  <a16:creationId xmlns:a16="http://schemas.microsoft.com/office/drawing/2014/main" id="{DA775405-05BA-4CEF-BBAB-33A59926F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DC6EFE-1984-4D25-B743-8FABEE6FEDF2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5090" y="749096"/>
            <a:ext cx="16622192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4201" y="3185146"/>
            <a:ext cx="16581552" cy="622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58176" y="9762020"/>
            <a:ext cx="53504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/>
            <a:fld id="{9EF62655-870B-4C06-BC3D-C67D37BAE36D}" type="slidenum">
              <a:rPr lang="en-US" sz="1600" kern="1200" smtClean="0">
                <a:solidFill>
                  <a:schemeClr val="accent5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/>
              <a:t>‹#›</a:t>
            </a:fld>
            <a:r>
              <a:rPr lang="en-US" sz="1600" cap="none" baseline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cap="none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907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80" r:id="rId1"/>
    <p:sldLayoutId id="2147483985" r:id="rId2"/>
    <p:sldLayoutId id="2147483896" r:id="rId3"/>
    <p:sldLayoutId id="2147483981" r:id="rId4"/>
    <p:sldLayoutId id="2147483991" r:id="rId5"/>
    <p:sldLayoutId id="2147483988" r:id="rId6"/>
    <p:sldLayoutId id="2147483954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 cap="none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5pPr>
      <a:lvl6pPr marL="762015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6pPr>
      <a:lvl7pPr marL="1524030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7pPr>
      <a:lvl8pPr marL="2286046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8pPr>
      <a:lvl9pPr marL="3048061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1500"/>
        </a:spcBef>
        <a:spcAft>
          <a:spcPts val="1500"/>
        </a:spcAft>
        <a:buClr>
          <a:schemeClr val="bg2"/>
        </a:buClr>
        <a:buSzPct val="100000"/>
        <a:buFontTx/>
        <a:buNone/>
        <a:defRPr sz="2800" b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52519" indent="0" algn="l" rtl="0" fontAlgn="base">
        <a:lnSpc>
          <a:spcPct val="90000"/>
        </a:lnSpc>
        <a:spcBef>
          <a:spcPts val="1500"/>
        </a:spcBef>
        <a:spcAft>
          <a:spcPts val="1500"/>
        </a:spcAft>
        <a:buClr>
          <a:schemeClr val="bg2"/>
        </a:buClr>
        <a:buSzPct val="100000"/>
        <a:buFontTx/>
        <a:buNone/>
        <a:defRPr sz="2400" b="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815078" indent="0" algn="l" rtl="0" fontAlgn="base">
        <a:lnSpc>
          <a:spcPct val="90000"/>
        </a:lnSpc>
        <a:spcBef>
          <a:spcPts val="1500"/>
        </a:spcBef>
        <a:spcAft>
          <a:spcPts val="1500"/>
        </a:spcAft>
        <a:buClr>
          <a:schemeClr val="bg2"/>
        </a:buClr>
        <a:buSzPct val="100000"/>
        <a:buFontTx/>
        <a:buNone/>
        <a:defRPr sz="1833" b="0">
          <a:solidFill>
            <a:schemeClr val="accent4"/>
          </a:solidFill>
          <a:latin typeface="Trebuchet MS" pitchFamily="34" charset="0"/>
        </a:defRPr>
      </a:lvl3pPr>
      <a:lvl4pPr marL="2958101" indent="-381008" algn="l" rtl="0" fontAlgn="base">
        <a:spcBef>
          <a:spcPct val="20000"/>
        </a:spcBef>
        <a:spcAft>
          <a:spcPct val="0"/>
        </a:spcAft>
        <a:buChar char="–"/>
        <a:defRPr sz="3333">
          <a:solidFill>
            <a:schemeClr val="bg1"/>
          </a:solidFill>
          <a:latin typeface="+mn-lt"/>
        </a:defRPr>
      </a:lvl4pPr>
      <a:lvl5pPr marL="3529612" indent="-381008" algn="l" rtl="0" fontAlgn="base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5pPr>
      <a:lvl6pPr marL="4291627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6pPr>
      <a:lvl7pPr marL="5053643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7pPr>
      <a:lvl8pPr marL="5815658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8pPr>
      <a:lvl9pPr marL="6577673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15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3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4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06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07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09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107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122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5090" y="749096"/>
            <a:ext cx="16622192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4201" y="3185146"/>
            <a:ext cx="16581552" cy="622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2493594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 cap="none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5pPr>
      <a:lvl6pPr marL="762015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6pPr>
      <a:lvl7pPr marL="1524030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7pPr>
      <a:lvl8pPr marL="2286046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8pPr>
      <a:lvl9pPr marL="3048061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1500"/>
        </a:spcBef>
        <a:spcAft>
          <a:spcPts val="1500"/>
        </a:spcAft>
        <a:buClr>
          <a:schemeClr val="bg2"/>
        </a:buClr>
        <a:buSzPct val="100000"/>
        <a:buFontTx/>
        <a:buNone/>
        <a:defRPr sz="2800" b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52519" indent="0" algn="l" rtl="0" fontAlgn="base">
        <a:lnSpc>
          <a:spcPct val="90000"/>
        </a:lnSpc>
        <a:spcBef>
          <a:spcPts val="1500"/>
        </a:spcBef>
        <a:spcAft>
          <a:spcPts val="1500"/>
        </a:spcAft>
        <a:buClr>
          <a:schemeClr val="bg2"/>
        </a:buClr>
        <a:buSzPct val="100000"/>
        <a:buFontTx/>
        <a:buNone/>
        <a:defRPr sz="2400" b="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815078" indent="0" algn="l" rtl="0" fontAlgn="base">
        <a:lnSpc>
          <a:spcPct val="90000"/>
        </a:lnSpc>
        <a:spcBef>
          <a:spcPts val="1500"/>
        </a:spcBef>
        <a:spcAft>
          <a:spcPts val="1500"/>
        </a:spcAft>
        <a:buClr>
          <a:schemeClr val="bg2"/>
        </a:buClr>
        <a:buSzPct val="100000"/>
        <a:buFontTx/>
        <a:buNone/>
        <a:defRPr sz="1833" b="0">
          <a:solidFill>
            <a:schemeClr val="accent4"/>
          </a:solidFill>
          <a:latin typeface="Trebuchet MS" pitchFamily="34" charset="0"/>
        </a:defRPr>
      </a:lvl3pPr>
      <a:lvl4pPr marL="2958101" indent="-381008" algn="l" rtl="0" fontAlgn="base">
        <a:spcBef>
          <a:spcPct val="20000"/>
        </a:spcBef>
        <a:spcAft>
          <a:spcPct val="0"/>
        </a:spcAft>
        <a:buChar char="–"/>
        <a:defRPr sz="3333">
          <a:solidFill>
            <a:schemeClr val="bg1"/>
          </a:solidFill>
          <a:latin typeface="+mn-lt"/>
        </a:defRPr>
      </a:lvl4pPr>
      <a:lvl5pPr marL="3529612" indent="-381008" algn="l" rtl="0" fontAlgn="base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5pPr>
      <a:lvl6pPr marL="4291627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6pPr>
      <a:lvl7pPr marL="5053643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7pPr>
      <a:lvl8pPr marL="5815658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8pPr>
      <a:lvl9pPr marL="6577673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15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3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4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06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07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09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107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122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B4FEF90-32F5-B240-8830-96407D4B740A}"/>
              </a:ext>
            </a:extLst>
          </p:cNvPr>
          <p:cNvGrpSpPr/>
          <p:nvPr userDrawn="1"/>
        </p:nvGrpSpPr>
        <p:grpSpPr>
          <a:xfrm>
            <a:off x="13272656" y="9515789"/>
            <a:ext cx="4770933" cy="627887"/>
            <a:chOff x="10009693" y="1549925"/>
            <a:chExt cx="7721678" cy="101622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6E60FB-5DA8-A044-80BA-E5FC53D6A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153BDC0-DBA5-BC4F-AD9F-43452DDBBEF8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noFill/>
            <a:ln w="12700" cap="flat" cmpd="sng" algn="ctr">
              <a:solidFill>
                <a:srgbClr val="383838"/>
              </a:solidFill>
              <a:prstDash val="solid"/>
            </a:ln>
            <a:effectLst/>
          </p:spPr>
        </p:cxnSp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C5EFA3D5-5CB5-E544-9F2D-AA92ECA09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4" name="Picture 13" descr="Text&#10;&#10;Description automatically generated">
              <a:extLst>
                <a:ext uri="{FF2B5EF4-FFF2-40B4-BE49-F238E27FC236}">
                  <a16:creationId xmlns:a16="http://schemas.microsoft.com/office/drawing/2014/main" id="{5456E9F6-05E3-B84A-B8DE-CABE91F98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C799B6-78AA-7745-A8B4-2FEEF020CF5B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noFill/>
            <a:ln w="12700" cap="flat" cmpd="sng" algn="ctr">
              <a:solidFill>
                <a:srgbClr val="383838"/>
              </a:solidFill>
              <a:prstDash val="solid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56CFC32-5779-654D-8B05-8815F4696BE1}"/>
              </a:ext>
            </a:extLst>
          </p:cNvPr>
          <p:cNvSpPr txBox="1"/>
          <p:nvPr userDrawn="1"/>
        </p:nvSpPr>
        <p:spPr>
          <a:xfrm>
            <a:off x="958176" y="9762020"/>
            <a:ext cx="53504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/>
            <a:fld id="{9EF62655-870B-4C06-BC3D-C67D37BAE36D}" type="slidenum">
              <a:rPr lang="en-US" sz="1600" smtClean="0">
                <a:solidFill>
                  <a:srgbClr val="8C8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r>
              <a:rPr lang="en-US" sz="1600" cap="none" dirty="0">
                <a:solidFill>
                  <a:srgbClr val="8C8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222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</p:sldLayoutIdLst>
  <p:txStyles>
    <p:titleStyle>
      <a:lvl1pPr algn="ctr" defTabSz="914168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628" indent="-685628" algn="l" defTabSz="914168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524" indent="-571358" algn="l" defTabSz="914168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8" indent="-457086" algn="l" defTabSz="914168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199594" indent="-457086" algn="l" defTabSz="914168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3762" indent="-457086" algn="l" defTabSz="914168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7930" indent="-457086" algn="l" defTabSz="914168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096" indent="-457086" algn="l" defTabSz="914168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264" indent="-457086" algn="l" defTabSz="914168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430" indent="-457086" algn="l" defTabSz="914168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1pPr>
      <a:lvl2pPr marL="914168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2pPr>
      <a:lvl3pPr marL="1828334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3pPr>
      <a:lvl4pPr marL="2742504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4pPr>
      <a:lvl5pPr marL="3656672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5pPr>
      <a:lvl6pPr marL="4570840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6pPr>
      <a:lvl7pPr marL="5485010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7pPr>
      <a:lvl8pPr marL="6399180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8pPr>
      <a:lvl9pPr marL="7313350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3644A3C-D8D3-2443-887B-D30ACDC80F21}"/>
              </a:ext>
            </a:extLst>
          </p:cNvPr>
          <p:cNvGrpSpPr/>
          <p:nvPr userDrawn="1"/>
        </p:nvGrpSpPr>
        <p:grpSpPr>
          <a:xfrm>
            <a:off x="13272656" y="9515789"/>
            <a:ext cx="4770933" cy="627887"/>
            <a:chOff x="10009693" y="1549925"/>
            <a:chExt cx="7721678" cy="101622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51134C7-70EC-3848-ABF6-6F212136A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A76F71-D4FF-DD4A-B68D-B967077DACD6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noFill/>
            <a:ln w="12700" cap="flat" cmpd="sng" algn="ctr">
              <a:solidFill>
                <a:srgbClr val="383838"/>
              </a:solidFill>
              <a:prstDash val="solid"/>
            </a:ln>
            <a:effectLst/>
          </p:spPr>
        </p:cxnSp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16660050-558E-F948-A25D-E735F88CF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4" name="Picture 13" descr="Text&#10;&#10;Description automatically generated">
              <a:extLst>
                <a:ext uri="{FF2B5EF4-FFF2-40B4-BE49-F238E27FC236}">
                  <a16:creationId xmlns:a16="http://schemas.microsoft.com/office/drawing/2014/main" id="{683483CA-4B0E-5748-AA1D-61D449EE3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49A827-8E7C-CB47-BA31-78EAD3E9355A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noFill/>
            <a:ln w="12700" cap="flat" cmpd="sng" algn="ctr">
              <a:solidFill>
                <a:srgbClr val="383838"/>
              </a:solidFill>
              <a:prstDash val="solid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D093034-E250-064E-A6F7-71C621D732C2}"/>
              </a:ext>
            </a:extLst>
          </p:cNvPr>
          <p:cNvSpPr txBox="1"/>
          <p:nvPr userDrawn="1"/>
        </p:nvSpPr>
        <p:spPr>
          <a:xfrm>
            <a:off x="958176" y="9762020"/>
            <a:ext cx="53504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/>
            <a:fld id="{9EF62655-870B-4C06-BC3D-C67D37BAE36D}" type="slidenum">
              <a:rPr lang="en-US" sz="1600" smtClean="0">
                <a:solidFill>
                  <a:srgbClr val="8C8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r>
              <a:rPr lang="en-US" sz="1600" cap="none" dirty="0">
                <a:solidFill>
                  <a:srgbClr val="8C8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082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</p:sldLayoutIdLst>
  <p:txStyles>
    <p:titleStyle>
      <a:lvl1pPr algn="l" defTabSz="914168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168" rtl="0" eaLnBrk="1" latinLnBrk="0" hangingPunct="1">
        <a:spcBef>
          <a:spcPct val="20000"/>
        </a:spcBef>
        <a:buFont typeface="Arial"/>
        <a:buNone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524" indent="-571358" algn="l" defTabSz="914168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8" indent="-457086" algn="l" defTabSz="914168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199594" indent="-457086" algn="l" defTabSz="914168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3762" indent="-457086" algn="l" defTabSz="914168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7930" indent="-457086" algn="l" defTabSz="914168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096" indent="-457086" algn="l" defTabSz="914168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264" indent="-457086" algn="l" defTabSz="914168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430" indent="-457086" algn="l" defTabSz="914168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1pPr>
      <a:lvl2pPr marL="914168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2pPr>
      <a:lvl3pPr marL="1828334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3pPr>
      <a:lvl4pPr marL="2742504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4pPr>
      <a:lvl5pPr marL="3656672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5pPr>
      <a:lvl6pPr marL="4570840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6pPr>
      <a:lvl7pPr marL="5485010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7pPr>
      <a:lvl8pPr marL="6399180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8pPr>
      <a:lvl9pPr marL="7313350" algn="l" defTabSz="914168" rtl="0" eaLnBrk="1" latinLnBrk="0" hangingPunct="1">
        <a:defRPr sz="3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legalcod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4A6D247A-4576-4796-A8F2-4AC4CA0B2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8290560"/>
            <a:ext cx="9692640" cy="4770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096EC-7B78-40A1-902B-4FD43798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087" y="6664288"/>
            <a:ext cx="15995913" cy="1679405"/>
          </a:xfrm>
        </p:spPr>
        <p:txBody>
          <a:bodyPr/>
          <a:lstStyle/>
          <a:p>
            <a:r>
              <a:rPr lang="en-US" dirty="0"/>
              <a:t>Lecture 1.5 - Analytics Building Blocks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2F42C-38A8-43F3-8788-F337D2EA9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5316" y="6188616"/>
            <a:ext cx="8866188" cy="474663"/>
          </a:xfrm>
        </p:spPr>
        <p:txBody>
          <a:bodyPr/>
          <a:lstStyle/>
          <a:p>
            <a:r>
              <a:rPr lang="en-US" dirty="0"/>
              <a:t>DLI Accelerated Data Science Teaching Kit</a:t>
            </a:r>
          </a:p>
        </p:txBody>
      </p:sp>
    </p:spTree>
    <p:extLst>
      <p:ext uri="{BB962C8B-B14F-4D97-AF65-F5344CB8AC3E}">
        <p14:creationId xmlns:p14="http://schemas.microsoft.com/office/powerpoint/2010/main" val="79755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39E623-7E8F-487F-86AA-742B27905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880" y="3505059"/>
            <a:ext cx="3190241" cy="1104314"/>
          </a:xfrm>
          <a:prstGeom prst="rect">
            <a:avLst/>
          </a:prstGeom>
        </p:spPr>
      </p:pic>
      <p:sp>
        <p:nvSpPr>
          <p:cNvPr id="10" name="Subtitle 11">
            <a:extLst>
              <a:ext uri="{FF2B5EF4-FFF2-40B4-BE49-F238E27FC236}">
                <a16:creationId xmlns:a16="http://schemas.microsoft.com/office/drawing/2014/main" id="{7A19A67C-0C19-4076-8945-3A7EB019B8F8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853440" y="4980568"/>
            <a:ext cx="16581120" cy="56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346459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Tx/>
              <a:buNone/>
              <a:defRPr sz="1400" b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ctr" defTabSz="346459" rtl="0" eaLnBrk="1" fontAlgn="base" latinLnBrk="0" hangingPunct="1">
              <a:lnSpc>
                <a:spcPct val="90000"/>
              </a:lnSpc>
              <a:spcBef>
                <a:spcPts val="90"/>
              </a:spcBef>
              <a:spcAft>
                <a:spcPts val="90"/>
              </a:spcAft>
              <a:buClr>
                <a:srgbClr val="6F6F6F"/>
              </a:buClr>
              <a:buSzPct val="10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The Accelerated Data Science Teaching Kit is licensed by NVIDIA, Georgia Institute of Technology, and Prairie View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A&amp;M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University under the</a:t>
            </a:r>
          </a:p>
          <a:p>
            <a:pPr marL="0" marR="0" lvl="0" indent="0" algn="ctr" defTabSz="346459" rtl="0" eaLnBrk="1" fontAlgn="base" latinLnBrk="0" hangingPunct="1">
              <a:lnSpc>
                <a:spcPct val="90000"/>
              </a:lnSpc>
              <a:spcBef>
                <a:spcPts val="90"/>
              </a:spcBef>
              <a:spcAft>
                <a:spcPts val="90"/>
              </a:spcAft>
              <a:buClr>
                <a:srgbClr val="6F6F6F"/>
              </a:buClr>
              <a:buSzPct val="100000"/>
              <a:buFontTx/>
              <a:buNone/>
              <a:tabLst/>
              <a:defRPr/>
            </a:pPr>
            <a:r>
              <a:rPr lang="en-US" sz="1600" u="sng" dirty="0">
                <a:solidFill>
                  <a:srgbClr val="6F6F6F"/>
                </a:solidFill>
                <a:effectLst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600" u="sng" dirty="0" err="1">
                <a:solidFill>
                  <a:srgbClr val="6F6F6F"/>
                </a:solidFill>
                <a:effectLst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NonCommercial</a:t>
            </a:r>
            <a:r>
              <a:rPr lang="en-US" sz="1600" u="sng" dirty="0">
                <a:solidFill>
                  <a:srgbClr val="6F6F6F"/>
                </a:solidFill>
                <a:effectLst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License.</a:t>
            </a:r>
            <a:endParaRPr lang="en-US" sz="1600" dirty="0">
              <a:solidFill>
                <a:srgbClr val="6F6F6F"/>
              </a:solidFill>
              <a:ea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76526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134" t="29823" r="38555" b="3163"/>
          <a:stretch/>
        </p:blipFill>
        <p:spPr>
          <a:xfrm>
            <a:off x="6923314" y="2126929"/>
            <a:ext cx="4441372" cy="75038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784" y="7307134"/>
            <a:ext cx="1734216" cy="30001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0224" y="656215"/>
            <a:ext cx="11987208" cy="1376980"/>
          </a:xfrm>
        </p:spPr>
        <p:txBody>
          <a:bodyPr/>
          <a:lstStyle/>
          <a:p>
            <a:pPr algn="ctr"/>
            <a:r>
              <a:rPr lang="en-US" b="1" dirty="0"/>
              <a:t>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37336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8184" t="9209" r="8437" b="6008"/>
          <a:stretch/>
        </p:blipFill>
        <p:spPr>
          <a:xfrm>
            <a:off x="1141405" y="566282"/>
            <a:ext cx="16005190" cy="91544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784" y="7286808"/>
            <a:ext cx="1734216" cy="30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2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6D3E35-7FB6-4F84-88E8-ED2635EB18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0077" y="6610379"/>
            <a:ext cx="9235191" cy="170521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76C08-D6AC-41B8-9C4F-83CCA4CE3F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8" y="6185215"/>
            <a:ext cx="7454900" cy="449262"/>
          </a:xfrm>
        </p:spPr>
        <p:txBody>
          <a:bodyPr/>
          <a:lstStyle/>
          <a:p>
            <a:r>
              <a:rPr lang="en-US" dirty="0"/>
              <a:t>DLI Accelerated Data Science Teaching Kit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5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le &amp; Bullet">
  <a:themeElements>
    <a:clrScheme name="Custom 1">
      <a:dk1>
        <a:srgbClr val="CDCDCD"/>
      </a:dk1>
      <a:lt1>
        <a:srgbClr val="FFFFFF"/>
      </a:lt1>
      <a:dk2>
        <a:srgbClr val="000000"/>
      </a:dk2>
      <a:lt2>
        <a:srgbClr val="76B900"/>
      </a:lt2>
      <a:accent1>
        <a:srgbClr val="008564"/>
      </a:accent1>
      <a:accent2>
        <a:srgbClr val="5D1682"/>
      </a:accent2>
      <a:accent3>
        <a:srgbClr val="890C58"/>
      </a:accent3>
      <a:accent4>
        <a:srgbClr val="5E5E5E"/>
      </a:accent4>
      <a:accent5>
        <a:srgbClr val="8C8C8C"/>
      </a:accent5>
      <a:accent6>
        <a:srgbClr val="0071C5"/>
      </a:accent6>
      <a:hlink>
        <a:srgbClr val="76B900"/>
      </a:hlink>
      <a:folHlink>
        <a:srgbClr val="76B90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sz="1600" dirty="0" err="1" smtClean="0">
            <a:solidFill>
              <a:schemeClr val="bg1"/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&amp; Bullet">
  <a:themeElements>
    <a:clrScheme name="Custom 1">
      <a:dk1>
        <a:srgbClr val="CDCDCD"/>
      </a:dk1>
      <a:lt1>
        <a:srgbClr val="FFFFFF"/>
      </a:lt1>
      <a:dk2>
        <a:srgbClr val="000000"/>
      </a:dk2>
      <a:lt2>
        <a:srgbClr val="76B900"/>
      </a:lt2>
      <a:accent1>
        <a:srgbClr val="008564"/>
      </a:accent1>
      <a:accent2>
        <a:srgbClr val="5D1682"/>
      </a:accent2>
      <a:accent3>
        <a:srgbClr val="890C58"/>
      </a:accent3>
      <a:accent4>
        <a:srgbClr val="5E5E5E"/>
      </a:accent4>
      <a:accent5>
        <a:srgbClr val="8C8C8C"/>
      </a:accent5>
      <a:accent6>
        <a:srgbClr val="0071C5"/>
      </a:accent6>
      <a:hlink>
        <a:srgbClr val="76B900"/>
      </a:hlink>
      <a:folHlink>
        <a:srgbClr val="76B90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sz="1600" dirty="0" err="1" smtClean="0">
            <a:solidFill>
              <a:schemeClr val="bg1"/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3317AA0AAFE040A4C7C5D23CBE8847" ma:contentTypeVersion="4" ma:contentTypeDescription="Create a new document." ma:contentTypeScope="" ma:versionID="5b1f19b83b10f4e69c2746e9f27fdab9">
  <xsd:schema xmlns:xsd="http://www.w3.org/2001/XMLSchema" xmlns:xs="http://www.w3.org/2001/XMLSchema" xmlns:p="http://schemas.microsoft.com/office/2006/metadata/properties" xmlns:ns2="b2811cf8-4877-470e-bec4-f5c16c1a5202" targetNamespace="http://schemas.microsoft.com/office/2006/metadata/properties" ma:root="true" ma:fieldsID="cd1f39e3641858cffea9d19f9c4007fb" ns2:_="">
    <xsd:import namespace="b2811cf8-4877-470e-bec4-f5c16c1a52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811cf8-4877-470e-bec4-f5c16c1a52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C21F25-3ECE-443D-90C3-760EBA10DD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811cf8-4877-470e-bec4-f5c16c1a52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88E22E-2A4B-4FB1-9848-BF16E7DBE74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91567</TotalTime>
  <Words>54</Words>
  <Application>Microsoft Office PowerPoint</Application>
  <PresentationFormat>Custom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Helvetica</vt:lpstr>
      <vt:lpstr>Trebuchet MS</vt:lpstr>
      <vt:lpstr>Wingdings</vt:lpstr>
      <vt:lpstr>Title &amp; Bullet</vt:lpstr>
      <vt:lpstr>1_Title &amp; Bullet</vt:lpstr>
      <vt:lpstr>Half Page Slash</vt:lpstr>
      <vt:lpstr>Full Page Layout</vt:lpstr>
      <vt:lpstr>Lecture 1.5 - Analytics Building Blocks</vt:lpstr>
      <vt:lpstr>PowerPoint Presentation</vt:lpstr>
      <vt:lpstr>Building Blocks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Joe Bungo</cp:lastModifiedBy>
  <cp:revision>3643</cp:revision>
  <dcterms:created xsi:type="dcterms:W3CDTF">2008-01-24T03:11:41Z</dcterms:created>
  <dcterms:modified xsi:type="dcterms:W3CDTF">2021-02-25T02:40:32Z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0x010100903317AA0AAFE040A4C7C5D23CBE8847</vt:lpwstr>
  </property>
  <property fmtid="{D5CDD505-2E9C-101B-9397-08002B2CF9AE}" pid="3" name="MSIP_Label_6b558183-044c-4105-8d9c-cea02a2a3d86_Enabled">
    <vt:lpwstr>True</vt:lpwstr>
  </property>
  <property fmtid="{D5CDD505-2E9C-101B-9397-08002B2CF9AE}" pid="4" name="MSIP_Label_6b558183-044c-4105-8d9c-cea02a2a3d86_SiteId">
    <vt:lpwstr>43083d15-7273-40c1-b7db-39efd9ccc17a</vt:lpwstr>
  </property>
  <property fmtid="{D5CDD505-2E9C-101B-9397-08002B2CF9AE}" pid="5" name="MSIP_Label_6b558183-044c-4105-8d9c-cea02a2a3d86_Ref">
    <vt:lpwstr>https://api.informationprotection.azure.com/api/43083d15-7273-40c1-b7db-39efd9ccc17a</vt:lpwstr>
  </property>
  <property fmtid="{D5CDD505-2E9C-101B-9397-08002B2CF9AE}" pid="6" name="MSIP_Label_6b558183-044c-4105-8d9c-cea02a2a3d86_Owner">
    <vt:lpwstr>lspillman@nvidia.com</vt:lpwstr>
  </property>
  <property fmtid="{D5CDD505-2E9C-101B-9397-08002B2CF9AE}" pid="7" name="MSIP_Label_6b558183-044c-4105-8d9c-cea02a2a3d86_SetDate">
    <vt:lpwstr>2018-05-11T15:28:31.9824217-07:00</vt:lpwstr>
  </property>
  <property fmtid="{D5CDD505-2E9C-101B-9397-08002B2CF9AE}" pid="8" name="MSIP_Label_6b558183-044c-4105-8d9c-cea02a2a3d86_Name">
    <vt:lpwstr>Unrestricted</vt:lpwstr>
  </property>
  <property fmtid="{D5CDD505-2E9C-101B-9397-08002B2CF9AE}" pid="9" name="MSIP_Label_6b558183-044c-4105-8d9c-cea02a2a3d86_Application">
    <vt:lpwstr>Microsoft Azure Information Protection</vt:lpwstr>
  </property>
  <property fmtid="{D5CDD505-2E9C-101B-9397-08002B2CF9AE}" pid="10" name="MSIP_Label_6b558183-044c-4105-8d9c-cea02a2a3d86_Extended_MSFT_Method">
    <vt:lpwstr>Automatic</vt:lpwstr>
  </property>
  <property fmtid="{D5CDD505-2E9C-101B-9397-08002B2CF9AE}" pid="11" name="Sensitivity">
    <vt:lpwstr>Unrestricted</vt:lpwstr>
  </property>
</Properties>
</file>