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CC7286-5AD7-1286-E6EC-3BB1292FC0E4}"/>
              </a:ext>
            </a:extLst>
          </p:cNvPr>
          <p:cNvSpPr txBox="1"/>
          <p:nvPr/>
        </p:nvSpPr>
        <p:spPr>
          <a:xfrm>
            <a:off x="5325118" y="811762"/>
            <a:ext cx="5535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 system by using C++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48D73-8418-814B-23A6-EB406F28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87" y="2855166"/>
            <a:ext cx="2857500" cy="1508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D4B42-7308-051C-3C68-73E743846B31}"/>
              </a:ext>
            </a:extLst>
          </p:cNvPr>
          <p:cNvSpPr txBox="1"/>
          <p:nvPr/>
        </p:nvSpPr>
        <p:spPr>
          <a:xfrm>
            <a:off x="9377266" y="6130212"/>
            <a:ext cx="230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</a:t>
            </a:r>
            <a:r>
              <a:rPr lang="en-US" dirty="0"/>
              <a:t> Shravani Sanjay</a:t>
            </a:r>
          </a:p>
          <a:p>
            <a:r>
              <a:rPr lang="en-US" dirty="0"/>
              <a:t>PRN: 2124UCSF1001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99405-FE70-666B-5254-E961F8B33765}"/>
              </a:ext>
            </a:extLst>
          </p:cNvPr>
          <p:cNvSpPr txBox="1"/>
          <p:nvPr/>
        </p:nvSpPr>
        <p:spPr>
          <a:xfrm>
            <a:off x="0" y="615821"/>
            <a:ext cx="1219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where this system use: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like social media, or content management systems that require users authentication to manage profiles, orders, or content.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that requires user accounts for personalization, data storage, etc.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platforms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tools used by organizations for project managements.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platforms for learning management systems where students and instructors need secure accounts to access course materials, grades, and personal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9223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F8F5E-6CCF-4E1A-81DF-1FA33C8E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FE6E4-1393-A769-F1C0-9FF17626EF45}"/>
              </a:ext>
            </a:extLst>
          </p:cNvPr>
          <p:cNvSpPr txBox="1"/>
          <p:nvPr/>
        </p:nvSpPr>
        <p:spPr>
          <a:xfrm>
            <a:off x="2202024" y="2621903"/>
            <a:ext cx="708193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2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115E6-DB10-A10A-8687-5C5DDBFE00E3}"/>
              </a:ext>
            </a:extLst>
          </p:cNvPr>
          <p:cNvSpPr txBox="1"/>
          <p:nvPr/>
        </p:nvSpPr>
        <p:spPr>
          <a:xfrm>
            <a:off x="1548882" y="363894"/>
            <a:ext cx="2670924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included: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Review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B03D5-50C2-9898-3621-968C2278D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3" y="298580"/>
            <a:ext cx="5990252" cy="42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8DF41-7E66-1A88-ED6B-6B8ECC38D3AC}"/>
              </a:ext>
            </a:extLst>
          </p:cNvPr>
          <p:cNvSpPr txBox="1"/>
          <p:nvPr/>
        </p:nvSpPr>
        <p:spPr>
          <a:xfrm>
            <a:off x="1017037" y="839755"/>
            <a:ext cx="90227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login and registration system is very crucial component of many   web and mobile applications.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 users authentication and data security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account by providing essential information such as username, password, email, etc.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protects sensitive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115727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5866A-AC76-B97E-C621-730BC08F6D64}"/>
              </a:ext>
            </a:extLst>
          </p:cNvPr>
          <p:cNvSpPr txBox="1"/>
          <p:nvPr/>
        </p:nvSpPr>
        <p:spPr>
          <a:xfrm>
            <a:off x="1343608" y="1073020"/>
            <a:ext cx="936793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should be secure for user’s personal    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processes has to include proper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to implement security measures to secure user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325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1CEAD-8E84-E2BB-A2A5-86F23346F246}"/>
              </a:ext>
            </a:extLst>
          </p:cNvPr>
          <p:cNvSpPr txBox="1"/>
          <p:nvPr/>
        </p:nvSpPr>
        <p:spPr>
          <a:xfrm>
            <a:off x="765110" y="830424"/>
            <a:ext cx="99837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-C++ is object oriented programming language.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-Various companies use this language for their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is used in various systems (embedded systems).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can provide proper security to keep users data safe.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501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22159-C6E5-406C-09B6-126F26FF6F9C}"/>
              </a:ext>
            </a:extLst>
          </p:cNvPr>
          <p:cNvSpPr txBox="1"/>
          <p:nvPr/>
        </p:nvSpPr>
        <p:spPr>
          <a:xfrm>
            <a:off x="447869" y="905069"/>
            <a:ext cx="906002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nothing but the code formation.</a:t>
            </a:r>
          </a:p>
          <a:p>
            <a:pPr marL="457200" indent="-4572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consists header files like string, iostream, etc.</a:t>
            </a:r>
          </a:p>
          <a:p>
            <a:pPr marL="457200" indent="-4572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consists of register function that prompts the user for a username and password and appends this information to a file called users.txt. It also includes login function that verifies users name and password.</a:t>
            </a:r>
          </a:p>
          <a:p>
            <a:pPr marL="457200" indent="-4572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consists of main that provides a menu to for the user to choose between registration, logging in, or exiting the program.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064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59F03-16CF-0EDC-2033-2CB81CF8E5E5}"/>
              </a:ext>
            </a:extLst>
          </p:cNvPr>
          <p:cNvSpPr txBox="1"/>
          <p:nvPr/>
        </p:nvSpPr>
        <p:spPr>
          <a:xfrm>
            <a:off x="615820" y="690465"/>
            <a:ext cx="1020769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The code effectively separates functionality into two main functions: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loginUser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which is good practice for maintaining readability and modularity.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Handling: Basic input prompts are clear and user-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friendly.Strengths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Simplicity:The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is straightforward, making it easy to understand for beginners.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Handling:Utilizes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handling to store user credentials, which is a simple method for persistence in a console application.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699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FEB43-A593-C6EB-9994-7BA2BF8DB707}"/>
              </a:ext>
            </a:extLst>
          </p:cNvPr>
          <p:cNvSpPr txBox="1"/>
          <p:nvPr/>
        </p:nvSpPr>
        <p:spPr>
          <a:xfrm>
            <a:off x="251928" y="905069"/>
            <a:ext cx="116632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Flow:The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menu loop allows users to choose actions, which provides a good user experience.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Security:Plain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Storage: Storing passwords in plain text is a significant security risk. Implement hashing (e.g., SHA-256) and salting to protect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passwords.Example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libraries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OpenSSL for hashing.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Error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Handling:There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minimal error handling. For instance, the program doesn't handle potential file read/write errors. Consider adding checks to ensure the file opens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successfully.Example:if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userFile.is_open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"Error opening file!"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return;}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Input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Validation:Input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is lacking. Ensure that usernames and passwords meet specific criteria (e.g., length, special characters).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 3 ||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 6) {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"Username must be at least 3 characters and password at least 6 characters."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return;}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Separation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Concerns:Consider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separating user management from the main menu logic for better maintainability. You could create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that handles user registration and login.</a:t>
            </a: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F5874-2FCB-FEDF-9E63-A4D72D4A32CD}"/>
              </a:ext>
            </a:extLst>
          </p:cNvPr>
          <p:cNvSpPr txBox="1"/>
          <p:nvPr/>
        </p:nvSpPr>
        <p:spPr>
          <a:xfrm>
            <a:off x="419878" y="783771"/>
            <a:ext cx="10674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 of Constants :Hard-coded file names should be replaced with constants to improve maintainability.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const string USER_FILE = "users.txt";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Password Input Handling: Passwords are currently visible as users type. Consider using a method to hide password input for better security.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77907-55D9-BC65-1E45-0948ECB10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225864"/>
            <a:ext cx="8752114" cy="2568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559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{FF63AF76-537A-4163-BDCE-927F2C8CC407}tf56160789_win32</Template>
  <TotalTime>109</TotalTime>
  <Words>707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 User</dc:creator>
  <cp:lastModifiedBy>New User</cp:lastModifiedBy>
  <cp:revision>6</cp:revision>
  <dcterms:created xsi:type="dcterms:W3CDTF">2024-10-29T16:40:18Z</dcterms:created>
  <dcterms:modified xsi:type="dcterms:W3CDTF">2024-10-31T18:03:16Z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