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60" r:id="rId4"/>
    <p:sldId id="304" r:id="rId5"/>
    <p:sldId id="297" r:id="rId6"/>
    <p:sldId id="305" r:id="rId7"/>
    <p:sldId id="306" r:id="rId8"/>
    <p:sldId id="300" r:id="rId9"/>
    <p:sldId id="307" r:id="rId10"/>
    <p:sldId id="308" r:id="rId11"/>
    <p:sldId id="311" r:id="rId12"/>
    <p:sldId id="301" r:id="rId13"/>
    <p:sldId id="309" r:id="rId14"/>
    <p:sldId id="299" r:id="rId15"/>
    <p:sldId id="312" r:id="rId16"/>
    <p:sldId id="313" r:id="rId17"/>
    <p:sldId id="302" r:id="rId18"/>
    <p:sldId id="310" r:id="rId19"/>
    <p:sldId id="314" r:id="rId20"/>
    <p:sldId id="266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D0DB4-C681-4518-9A8E-8270AE910D7D}">
  <a:tblStyle styleId="{7B2D0DB4-C681-4518-9A8E-8270AE910D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47FFC8-EBD8-4AC4-AE0A-FA5E1DB366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6" autoAdjust="0"/>
  </p:normalViewPr>
  <p:slideViewPr>
    <p:cSldViewPr snapToGrid="0">
      <p:cViewPr varScale="1">
        <p:scale>
          <a:sx n="137" d="100"/>
          <a:sy n="137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83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70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Entspricht dem Verhandeln laut Kübler-Ross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42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Aufgeben oder das Gelernte doch versuchen, zu einem sinnvollen Ende zu bringen?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2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Entspricht der Depression laut Kübler-Ross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31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Keine Manipulation; KEIN Bericht; einfache Visualisierung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92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Entspricht der Akzeptanz laut Kübler-Ross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08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Di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37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Di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3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642015e5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a642015e5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 Phasen der Akzeptanz nach Kübler-Ross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a642015e59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a642015e59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nach dem Vorbild von MS Power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 aus Quellen wie DB und CSV</a:t>
            </a:r>
            <a:br>
              <a:rPr lang="de-DE" dirty="0"/>
            </a:br>
            <a:r>
              <a:rPr lang="de-DE" dirty="0"/>
              <a:t>Bericht in 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86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Entspricht der Verleugnung laut Kübler-Ross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19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7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br>
              <a:rPr lang="de-DE" dirty="0"/>
            </a:br>
            <a:r>
              <a:rPr lang="de-DE" dirty="0"/>
              <a:t>Sich zu sehr auf </a:t>
            </a:r>
            <a:r>
              <a:rPr lang="de-DE" dirty="0" err="1"/>
              <a:t>ki</a:t>
            </a:r>
            <a:r>
              <a:rPr lang="de-DE" dirty="0"/>
              <a:t> verlassen schmälert das Lernen</a:t>
            </a:r>
            <a:br>
              <a:rPr lang="de-DE" dirty="0"/>
            </a:br>
            <a:r>
              <a:rPr lang="de-DE" dirty="0"/>
              <a:t>Erschlagende Möglichkeiten mit Windows Forms aber auch wenig intuitiv</a:t>
            </a:r>
            <a:br>
              <a:rPr lang="de-DE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69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Entspricht dem Zorn laut Kübler-Ross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443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a642015e5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a642015e5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Tastenbefehle werden unmöglich (siehe Bild)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Automatisches </a:t>
            </a:r>
            <a:r>
              <a:rPr lang="de-DE" dirty="0" err="1"/>
              <a:t>Cleanup</a:t>
            </a:r>
            <a:r>
              <a:rPr lang="de-DE" dirty="0"/>
              <a:t> von gelöschten </a:t>
            </a:r>
            <a:r>
              <a:rPr lang="de-DE" dirty="0" err="1"/>
              <a:t>events</a:t>
            </a:r>
            <a:r>
              <a:rPr lang="de-DE" dirty="0"/>
              <a:t> und Forms funktioniert so </a:t>
            </a:r>
            <a:r>
              <a:rPr lang="de-DE" dirty="0" err="1"/>
              <a:t>semigut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30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11" name="Google Shape;11;p2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607079" y="493592"/>
            <a:ext cx="2414411" cy="791930"/>
            <a:chOff x="-607079" y="493592"/>
            <a:chExt cx="2414411" cy="791930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26;p2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27" name="Google Shape;27;p2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Google Shape;29;p2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31" name="Google Shape;31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38" name="Google Shape;38;p2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" name="Google Shape;44;p2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45" name="Google Shape;45;p2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700290" y="4571235"/>
            <a:ext cx="1667405" cy="747160"/>
            <a:chOff x="5080152" y="4756299"/>
            <a:chExt cx="1667405" cy="747160"/>
          </a:xfrm>
        </p:grpSpPr>
        <p:grpSp>
          <p:nvGrpSpPr>
            <p:cNvPr id="52" name="Google Shape;52;p2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2307675" y="3388988"/>
            <a:ext cx="4528800" cy="475800"/>
          </a:xfrm>
          <a:prstGeom prst="rect">
            <a:avLst/>
          </a:prstGeom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Share"/>
                <a:ea typeface="Share"/>
                <a:cs typeface="Share"/>
                <a:sym typeface="Sh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7"/>
          <p:cNvGrpSpPr/>
          <p:nvPr/>
        </p:nvGrpSpPr>
        <p:grpSpPr>
          <a:xfrm flipH="1">
            <a:off x="7206143" y="329318"/>
            <a:ext cx="2414411" cy="791930"/>
            <a:chOff x="-607079" y="493592"/>
            <a:chExt cx="2414411" cy="791930"/>
          </a:xfrm>
        </p:grpSpPr>
        <p:grpSp>
          <p:nvGrpSpPr>
            <p:cNvPr id="774" name="Google Shape;774;p2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8" name="Google Shape;778;p2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79" name="Google Shape;779;p2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2" name="Google Shape;782;p27"/>
          <p:cNvGrpSpPr/>
          <p:nvPr/>
        </p:nvGrpSpPr>
        <p:grpSpPr>
          <a:xfrm rot="10800000">
            <a:off x="-1044700" y="539508"/>
            <a:ext cx="1754375" cy="176025"/>
            <a:chOff x="8720000" y="4515975"/>
            <a:chExt cx="1754375" cy="176025"/>
          </a:xfrm>
        </p:grpSpPr>
        <p:cxnSp>
          <p:nvCxnSpPr>
            <p:cNvPr id="783" name="Google Shape;783;p27"/>
            <p:cNvCxnSpPr/>
            <p:nvPr/>
          </p:nvCxnSpPr>
          <p:spPr>
            <a:xfrm>
              <a:off x="8720000" y="4515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7"/>
            <p:cNvCxnSpPr/>
            <p:nvPr/>
          </p:nvCxnSpPr>
          <p:spPr>
            <a:xfrm>
              <a:off x="8890375" y="4692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27"/>
          <p:cNvGrpSpPr/>
          <p:nvPr/>
        </p:nvGrpSpPr>
        <p:grpSpPr>
          <a:xfrm rot="10800000">
            <a:off x="8262800" y="4597633"/>
            <a:ext cx="1754375" cy="176025"/>
            <a:chOff x="-1041150" y="360100"/>
            <a:chExt cx="1754375" cy="176025"/>
          </a:xfrm>
        </p:grpSpPr>
        <p:cxnSp>
          <p:nvCxnSpPr>
            <p:cNvPr id="786" name="Google Shape;786;p27"/>
            <p:cNvCxnSpPr/>
            <p:nvPr/>
          </p:nvCxnSpPr>
          <p:spPr>
            <a:xfrm>
              <a:off x="-1041150" y="5361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27"/>
            <p:cNvCxnSpPr/>
            <p:nvPr/>
          </p:nvCxnSpPr>
          <p:spPr>
            <a:xfrm>
              <a:off x="-870775" y="3601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8" name="Google Shape;788;p27"/>
          <p:cNvGrpSpPr/>
          <p:nvPr/>
        </p:nvGrpSpPr>
        <p:grpSpPr>
          <a:xfrm flipH="1">
            <a:off x="-493982" y="2175780"/>
            <a:ext cx="2414411" cy="791930"/>
            <a:chOff x="-607079" y="493592"/>
            <a:chExt cx="2414411" cy="791930"/>
          </a:xfrm>
        </p:grpSpPr>
        <p:grpSp>
          <p:nvGrpSpPr>
            <p:cNvPr id="789" name="Google Shape;789;p27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790" name="Google Shape;790;p27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7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794" name="Google Shape;794;p27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7" name="Google Shape;797;p27"/>
          <p:cNvGrpSpPr/>
          <p:nvPr/>
        </p:nvGrpSpPr>
        <p:grpSpPr>
          <a:xfrm>
            <a:off x="709674" y="4603999"/>
            <a:ext cx="1012826" cy="82551"/>
            <a:chOff x="4065599" y="751099"/>
            <a:chExt cx="1012826" cy="82551"/>
          </a:xfrm>
        </p:grpSpPr>
        <p:sp>
          <p:nvSpPr>
            <p:cNvPr id="798" name="Google Shape;798;p27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7"/>
          <p:cNvGrpSpPr/>
          <p:nvPr/>
        </p:nvGrpSpPr>
        <p:grpSpPr>
          <a:xfrm>
            <a:off x="7926321" y="2420890"/>
            <a:ext cx="1434061" cy="607307"/>
            <a:chOff x="-377161" y="1480452"/>
            <a:chExt cx="1290088" cy="546336"/>
          </a:xfrm>
        </p:grpSpPr>
        <p:sp>
          <p:nvSpPr>
            <p:cNvPr id="805" name="Google Shape;805;p27"/>
            <p:cNvSpPr/>
            <p:nvPr/>
          </p:nvSpPr>
          <p:spPr>
            <a:xfrm>
              <a:off x="-340026" y="1514033"/>
              <a:ext cx="1219396" cy="480996"/>
            </a:xfrm>
            <a:custGeom>
              <a:avLst/>
              <a:gdLst/>
              <a:ahLst/>
              <a:cxnLst/>
              <a:rect l="l" t="t" r="r" b="b"/>
              <a:pathLst>
                <a:path w="2720" h="1073" extrusionOk="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-377161" y="1952062"/>
              <a:ext cx="74725" cy="747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38201" y="1480452"/>
              <a:ext cx="74725" cy="74760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27"/>
          <p:cNvSpPr txBox="1">
            <a:spLocks noGrp="1"/>
          </p:cNvSpPr>
          <p:nvPr>
            <p:ph type="title"/>
          </p:nvPr>
        </p:nvSpPr>
        <p:spPr>
          <a:xfrm>
            <a:off x="2810803" y="706250"/>
            <a:ext cx="3522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7"/>
          <p:cNvSpPr txBox="1">
            <a:spLocks noGrp="1"/>
          </p:cNvSpPr>
          <p:nvPr>
            <p:ph type="subTitle" idx="1"/>
          </p:nvPr>
        </p:nvSpPr>
        <p:spPr>
          <a:xfrm>
            <a:off x="2810774" y="1672500"/>
            <a:ext cx="3522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7"/>
          <p:cNvSpPr txBox="1"/>
          <p:nvPr/>
        </p:nvSpPr>
        <p:spPr>
          <a:xfrm>
            <a:off x="2099100" y="34523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CREDITS: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 This presentation template was created by </a:t>
            </a:r>
            <a:r>
              <a:rPr lang="en" sz="1200" b="1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, and includes icons by </a:t>
            </a:r>
            <a:r>
              <a:rPr lang="en" sz="1200" b="1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, and infographics &amp; images by </a:t>
            </a:r>
            <a:r>
              <a:rPr lang="en" sz="1200" b="1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 </a:t>
            </a:r>
            <a:endParaRPr sz="1200" b="1" u="sng">
              <a:solidFill>
                <a:schemeClr val="accent6"/>
              </a:solidFill>
              <a:latin typeface="Share"/>
              <a:ea typeface="Share"/>
              <a:cs typeface="Share"/>
              <a:sym typeface="Shar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8"/>
          <p:cNvGrpSpPr/>
          <p:nvPr/>
        </p:nvGrpSpPr>
        <p:grpSpPr>
          <a:xfrm flipH="1">
            <a:off x="8231127" y="3587399"/>
            <a:ext cx="1565555" cy="569110"/>
            <a:chOff x="371227" y="1223833"/>
            <a:chExt cx="1565555" cy="569110"/>
          </a:xfrm>
        </p:grpSpPr>
        <p:sp>
          <p:nvSpPr>
            <p:cNvPr id="813" name="Google Shape;813;p28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8"/>
          <p:cNvGrpSpPr/>
          <p:nvPr/>
        </p:nvGrpSpPr>
        <p:grpSpPr>
          <a:xfrm rot="10800000" flipH="1">
            <a:off x="-607079" y="231542"/>
            <a:ext cx="2414411" cy="791930"/>
            <a:chOff x="-607079" y="493592"/>
            <a:chExt cx="2414411" cy="791930"/>
          </a:xfrm>
        </p:grpSpPr>
        <p:grpSp>
          <p:nvGrpSpPr>
            <p:cNvPr id="817" name="Google Shape;817;p28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818" name="Google Shape;818;p28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1" name="Google Shape;821;p28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822" name="Google Shape;822;p28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5" name="Google Shape;825;p28"/>
          <p:cNvGrpSpPr/>
          <p:nvPr/>
        </p:nvGrpSpPr>
        <p:grpSpPr>
          <a:xfrm>
            <a:off x="8260400" y="539500"/>
            <a:ext cx="1754375" cy="176025"/>
            <a:chOff x="8260400" y="539500"/>
            <a:chExt cx="1754375" cy="176025"/>
          </a:xfrm>
        </p:grpSpPr>
        <p:cxnSp>
          <p:nvCxnSpPr>
            <p:cNvPr id="826" name="Google Shape;826;p28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28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8" name="Google Shape;828;p28"/>
          <p:cNvGrpSpPr/>
          <p:nvPr/>
        </p:nvGrpSpPr>
        <p:grpSpPr>
          <a:xfrm>
            <a:off x="-1041150" y="4427975"/>
            <a:ext cx="1754375" cy="176025"/>
            <a:chOff x="-1041150" y="4427975"/>
            <a:chExt cx="1754375" cy="176025"/>
          </a:xfrm>
        </p:grpSpPr>
        <p:cxnSp>
          <p:nvCxnSpPr>
            <p:cNvPr id="829" name="Google Shape;829;p28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28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1" name="Google Shape;831;p28"/>
          <p:cNvGrpSpPr/>
          <p:nvPr/>
        </p:nvGrpSpPr>
        <p:grpSpPr>
          <a:xfrm>
            <a:off x="4027574" y="277549"/>
            <a:ext cx="1089026" cy="231176"/>
            <a:chOff x="4027574" y="277549"/>
            <a:chExt cx="1089026" cy="231176"/>
          </a:xfrm>
        </p:grpSpPr>
        <p:grpSp>
          <p:nvGrpSpPr>
            <p:cNvPr id="832" name="Google Shape;832;p28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833" name="Google Shape;833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28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840" name="Google Shape;840;p28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6" name="Google Shape;846;p28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847" name="Google Shape;847;p28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8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8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28"/>
          <p:cNvGrpSpPr/>
          <p:nvPr/>
        </p:nvGrpSpPr>
        <p:grpSpPr>
          <a:xfrm>
            <a:off x="4327200" y="4426152"/>
            <a:ext cx="413601" cy="355696"/>
            <a:chOff x="6836400" y="2393902"/>
            <a:chExt cx="413601" cy="355696"/>
          </a:xfrm>
        </p:grpSpPr>
        <p:sp>
          <p:nvSpPr>
            <p:cNvPr id="854" name="Google Shape;854;p28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7" name="Google Shape;857;p29"/>
          <p:cNvGrpSpPr/>
          <p:nvPr/>
        </p:nvGrpSpPr>
        <p:grpSpPr>
          <a:xfrm rot="10800000">
            <a:off x="-729421" y="2359826"/>
            <a:ext cx="1434061" cy="607307"/>
            <a:chOff x="-377161" y="1480452"/>
            <a:chExt cx="1290088" cy="546336"/>
          </a:xfrm>
        </p:grpSpPr>
        <p:sp>
          <p:nvSpPr>
            <p:cNvPr id="858" name="Google Shape;858;p29"/>
            <p:cNvSpPr/>
            <p:nvPr/>
          </p:nvSpPr>
          <p:spPr>
            <a:xfrm>
              <a:off x="-340026" y="1514033"/>
              <a:ext cx="1219396" cy="480996"/>
            </a:xfrm>
            <a:custGeom>
              <a:avLst/>
              <a:gdLst/>
              <a:ahLst/>
              <a:cxnLst/>
              <a:rect l="l" t="t" r="r" b="b"/>
              <a:pathLst>
                <a:path w="2720" h="1073" extrusionOk="0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-377161" y="1952062"/>
              <a:ext cx="74725" cy="747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838201" y="1480452"/>
              <a:ext cx="74725" cy="74760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29"/>
          <p:cNvGrpSpPr/>
          <p:nvPr/>
        </p:nvGrpSpPr>
        <p:grpSpPr>
          <a:xfrm flipH="1">
            <a:off x="704637" y="277549"/>
            <a:ext cx="1012826" cy="82551"/>
            <a:chOff x="4065599" y="751099"/>
            <a:chExt cx="1012826" cy="82551"/>
          </a:xfrm>
        </p:grpSpPr>
        <p:sp>
          <p:nvSpPr>
            <p:cNvPr id="862" name="Google Shape;862;p29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9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9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9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9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 flipH="1">
            <a:off x="-879364" y="4595375"/>
            <a:ext cx="1754375" cy="176025"/>
            <a:chOff x="8260400" y="4595375"/>
            <a:chExt cx="1754375" cy="176025"/>
          </a:xfrm>
        </p:grpSpPr>
        <p:cxnSp>
          <p:nvCxnSpPr>
            <p:cNvPr id="869" name="Google Shape;869;p29"/>
            <p:cNvCxnSpPr/>
            <p:nvPr/>
          </p:nvCxnSpPr>
          <p:spPr>
            <a:xfrm>
              <a:off x="8260400" y="45953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9"/>
            <p:cNvCxnSpPr/>
            <p:nvPr/>
          </p:nvCxnSpPr>
          <p:spPr>
            <a:xfrm>
              <a:off x="8430775" y="47714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1" name="Google Shape;871;p29"/>
          <p:cNvGrpSpPr/>
          <p:nvPr/>
        </p:nvGrpSpPr>
        <p:grpSpPr>
          <a:xfrm flipH="1">
            <a:off x="8422186" y="360100"/>
            <a:ext cx="1754375" cy="176025"/>
            <a:chOff x="-1041150" y="360100"/>
            <a:chExt cx="1754375" cy="176025"/>
          </a:xfrm>
        </p:grpSpPr>
        <p:cxnSp>
          <p:nvCxnSpPr>
            <p:cNvPr id="872" name="Google Shape;872;p29"/>
            <p:cNvCxnSpPr/>
            <p:nvPr/>
          </p:nvCxnSpPr>
          <p:spPr>
            <a:xfrm>
              <a:off x="-1041150" y="3601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9"/>
            <p:cNvCxnSpPr/>
            <p:nvPr/>
          </p:nvCxnSpPr>
          <p:spPr>
            <a:xfrm>
              <a:off x="-870775" y="5361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4" name="Google Shape;874;p29"/>
          <p:cNvGrpSpPr/>
          <p:nvPr/>
        </p:nvGrpSpPr>
        <p:grpSpPr>
          <a:xfrm flipH="1">
            <a:off x="7897757" y="4082310"/>
            <a:ext cx="1667405" cy="747160"/>
            <a:chOff x="5080152" y="4756299"/>
            <a:chExt cx="1667405" cy="747160"/>
          </a:xfrm>
        </p:grpSpPr>
        <p:grpSp>
          <p:nvGrpSpPr>
            <p:cNvPr id="875" name="Google Shape;875;p29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29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880" name="Google Shape;880;p29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>
            <a:off x="4209877" y="4845812"/>
            <a:ext cx="1565555" cy="569110"/>
            <a:chOff x="371227" y="1223833"/>
            <a:chExt cx="1565555" cy="569110"/>
          </a:xfrm>
        </p:grpSpPr>
        <p:sp>
          <p:nvSpPr>
            <p:cNvPr id="63" name="Google Shape;63;p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 rot="10800000" flipH="1">
            <a:off x="5210240" y="-171947"/>
            <a:ext cx="1667405" cy="747160"/>
            <a:chOff x="5080152" y="4756299"/>
            <a:chExt cx="1667405" cy="747160"/>
          </a:xfrm>
        </p:grpSpPr>
        <p:grpSp>
          <p:nvGrpSpPr>
            <p:cNvPr id="67" name="Google Shape;67;p3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" name="Google Shape;75;p3"/>
          <p:cNvGrpSpPr/>
          <p:nvPr/>
        </p:nvGrpSpPr>
        <p:grpSpPr>
          <a:xfrm>
            <a:off x="-1269750" y="4557263"/>
            <a:ext cx="1754375" cy="176025"/>
            <a:chOff x="-1269750" y="4557263"/>
            <a:chExt cx="1754375" cy="176025"/>
          </a:xfrm>
        </p:grpSpPr>
        <p:cxnSp>
          <p:nvCxnSpPr>
            <p:cNvPr id="76" name="Google Shape;76;p3"/>
            <p:cNvCxnSpPr/>
            <p:nvPr/>
          </p:nvCxnSpPr>
          <p:spPr>
            <a:xfrm>
              <a:off x="-1269750" y="4557263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099375" y="4733288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3"/>
          <p:cNvGrpSpPr/>
          <p:nvPr/>
        </p:nvGrpSpPr>
        <p:grpSpPr>
          <a:xfrm>
            <a:off x="7417949" y="4603999"/>
            <a:ext cx="1012826" cy="82551"/>
            <a:chOff x="4065599" y="751099"/>
            <a:chExt cx="1012826" cy="82551"/>
          </a:xfrm>
        </p:grpSpPr>
        <p:sp>
          <p:nvSpPr>
            <p:cNvPr id="79" name="Google Shape;79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713224" y="277549"/>
            <a:ext cx="1012826" cy="82551"/>
            <a:chOff x="4065599" y="751099"/>
            <a:chExt cx="1012826" cy="82551"/>
          </a:xfrm>
        </p:grpSpPr>
        <p:sp>
          <p:nvSpPr>
            <p:cNvPr id="86" name="Google Shape;86;p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8260400" y="1145775"/>
            <a:ext cx="1754375" cy="176025"/>
            <a:chOff x="8260400" y="1145775"/>
            <a:chExt cx="1754375" cy="176025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8260400" y="13218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8430775" y="11457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293400" cy="406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 rot="10800000" flipH="1">
            <a:off x="7530539" y="493592"/>
            <a:ext cx="2414411" cy="791930"/>
            <a:chOff x="-607079" y="493592"/>
            <a:chExt cx="2414411" cy="791930"/>
          </a:xfrm>
        </p:grpSpPr>
        <p:grpSp>
          <p:nvGrpSpPr>
            <p:cNvPr id="129" name="Google Shape;129;p5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" name="Google Shape;137;p5"/>
          <p:cNvGrpSpPr/>
          <p:nvPr/>
        </p:nvGrpSpPr>
        <p:grpSpPr>
          <a:xfrm>
            <a:off x="8231125" y="4199825"/>
            <a:ext cx="1754375" cy="176025"/>
            <a:chOff x="8260400" y="539500"/>
            <a:chExt cx="1754375" cy="176025"/>
          </a:xfrm>
        </p:grpSpPr>
        <p:cxnSp>
          <p:nvCxnSpPr>
            <p:cNvPr id="138" name="Google Shape;138;p5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" name="Google Shape;140;p5"/>
          <p:cNvGrpSpPr/>
          <p:nvPr/>
        </p:nvGrpSpPr>
        <p:grpSpPr>
          <a:xfrm rot="10800000" flipH="1">
            <a:off x="-754485" y="3894382"/>
            <a:ext cx="1667405" cy="747160"/>
            <a:chOff x="5080152" y="4756299"/>
            <a:chExt cx="1667405" cy="747160"/>
          </a:xfrm>
        </p:grpSpPr>
        <p:grpSp>
          <p:nvGrpSpPr>
            <p:cNvPr id="141" name="Google Shape;141;p5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>
            <a:off x="-841450" y="539500"/>
            <a:ext cx="1754375" cy="176025"/>
            <a:chOff x="-1041150" y="4427975"/>
            <a:chExt cx="1754375" cy="176025"/>
          </a:xfrm>
        </p:grpSpPr>
        <p:cxnSp>
          <p:nvCxnSpPr>
            <p:cNvPr id="150" name="Google Shape;150;p5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" name="Google Shape;152;p5"/>
          <p:cNvGrpSpPr/>
          <p:nvPr/>
        </p:nvGrpSpPr>
        <p:grpSpPr>
          <a:xfrm>
            <a:off x="4065586" y="4641549"/>
            <a:ext cx="1012826" cy="82551"/>
            <a:chOff x="4065599" y="751099"/>
            <a:chExt cx="1012826" cy="82551"/>
          </a:xfrm>
        </p:grpSpPr>
        <p:sp>
          <p:nvSpPr>
            <p:cNvPr id="153" name="Google Shape;153;p5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1"/>
          <p:cNvGrpSpPr/>
          <p:nvPr/>
        </p:nvGrpSpPr>
        <p:grpSpPr>
          <a:xfrm>
            <a:off x="-670657" y="3587399"/>
            <a:ext cx="1565555" cy="569110"/>
            <a:chOff x="371227" y="1223833"/>
            <a:chExt cx="1565555" cy="569110"/>
          </a:xfrm>
        </p:grpSpPr>
        <p:sp>
          <p:nvSpPr>
            <p:cNvPr id="231" name="Google Shape;231;p11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1"/>
          <p:cNvGrpSpPr/>
          <p:nvPr/>
        </p:nvGrpSpPr>
        <p:grpSpPr>
          <a:xfrm flipH="1">
            <a:off x="7318693" y="493592"/>
            <a:ext cx="2414411" cy="791930"/>
            <a:chOff x="-607079" y="493592"/>
            <a:chExt cx="2414411" cy="791930"/>
          </a:xfrm>
        </p:grpSpPr>
        <p:grpSp>
          <p:nvGrpSpPr>
            <p:cNvPr id="235" name="Google Shape;235;p11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40" name="Google Shape;240;p11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3" name="Google Shape;243;p11"/>
          <p:cNvGrpSpPr/>
          <p:nvPr/>
        </p:nvGrpSpPr>
        <p:grpSpPr>
          <a:xfrm flipH="1">
            <a:off x="-888750" y="539500"/>
            <a:ext cx="1754375" cy="176025"/>
            <a:chOff x="8260400" y="539500"/>
            <a:chExt cx="1754375" cy="176025"/>
          </a:xfrm>
        </p:grpSpPr>
        <p:cxnSp>
          <p:nvCxnSpPr>
            <p:cNvPr id="244" name="Google Shape;244;p11"/>
            <p:cNvCxnSpPr/>
            <p:nvPr/>
          </p:nvCxnSpPr>
          <p:spPr>
            <a:xfrm>
              <a:off x="8260400" y="5395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8430775" y="7155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11"/>
          <p:cNvGrpSpPr/>
          <p:nvPr/>
        </p:nvGrpSpPr>
        <p:grpSpPr>
          <a:xfrm flipH="1">
            <a:off x="8412800" y="4427975"/>
            <a:ext cx="1754375" cy="176025"/>
            <a:chOff x="-1041150" y="4427975"/>
            <a:chExt cx="1754375" cy="176025"/>
          </a:xfrm>
        </p:grpSpPr>
        <p:cxnSp>
          <p:nvCxnSpPr>
            <p:cNvPr id="247" name="Google Shape;247;p11"/>
            <p:cNvCxnSpPr/>
            <p:nvPr/>
          </p:nvCxnSpPr>
          <p:spPr>
            <a:xfrm>
              <a:off x="-1041150" y="44279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-870775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" name="Google Shape;249;p11"/>
          <p:cNvGrpSpPr/>
          <p:nvPr/>
        </p:nvGrpSpPr>
        <p:grpSpPr>
          <a:xfrm flipH="1">
            <a:off x="4009426" y="277549"/>
            <a:ext cx="1089026" cy="231176"/>
            <a:chOff x="4027574" y="277549"/>
            <a:chExt cx="1089026" cy="231176"/>
          </a:xfrm>
        </p:grpSpPr>
        <p:grpSp>
          <p:nvGrpSpPr>
            <p:cNvPr id="250" name="Google Shape;250;p11"/>
            <p:cNvGrpSpPr/>
            <p:nvPr/>
          </p:nvGrpSpPr>
          <p:grpSpPr>
            <a:xfrm>
              <a:off x="4103774" y="426174"/>
              <a:ext cx="1012826" cy="82551"/>
              <a:chOff x="4065599" y="751099"/>
              <a:chExt cx="1012826" cy="82551"/>
            </a:xfrm>
          </p:grpSpPr>
          <p:sp>
            <p:nvSpPr>
              <p:cNvPr id="251" name="Google Shape;251;p11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11"/>
            <p:cNvGrpSpPr/>
            <p:nvPr/>
          </p:nvGrpSpPr>
          <p:grpSpPr>
            <a:xfrm>
              <a:off x="4027574" y="277549"/>
              <a:ext cx="1012826" cy="82551"/>
              <a:chOff x="4065599" y="751099"/>
              <a:chExt cx="1012826" cy="82551"/>
            </a:xfrm>
          </p:grpSpPr>
          <p:sp>
            <p:nvSpPr>
              <p:cNvPr id="258" name="Google Shape;258;p11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oogle Shape;264;p11"/>
          <p:cNvGrpSpPr/>
          <p:nvPr/>
        </p:nvGrpSpPr>
        <p:grpSpPr>
          <a:xfrm flipH="1">
            <a:off x="695251" y="4603999"/>
            <a:ext cx="1012826" cy="82551"/>
            <a:chOff x="4065599" y="751099"/>
            <a:chExt cx="1012826" cy="82551"/>
          </a:xfrm>
        </p:grpSpPr>
        <p:sp>
          <p:nvSpPr>
            <p:cNvPr id="265" name="Google Shape;265;p11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>
            <a:off x="3758331" y="4571235"/>
            <a:ext cx="1667405" cy="747160"/>
            <a:chOff x="5080152" y="4756299"/>
            <a:chExt cx="1667405" cy="747160"/>
          </a:xfrm>
        </p:grpSpPr>
        <p:grpSp>
          <p:nvGrpSpPr>
            <p:cNvPr id="272" name="Google Shape;272;p11"/>
            <p:cNvGrpSpPr/>
            <p:nvPr/>
          </p:nvGrpSpPr>
          <p:grpSpPr>
            <a:xfrm flipH="1">
              <a:off x="5182002" y="4756299"/>
              <a:ext cx="1565555" cy="569110"/>
              <a:chOff x="371227" y="1223833"/>
              <a:chExt cx="1565555" cy="569110"/>
            </a:xfrm>
          </p:grpSpPr>
          <p:sp>
            <p:nvSpPr>
              <p:cNvPr id="273" name="Google Shape;273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11"/>
            <p:cNvGrpSpPr/>
            <p:nvPr/>
          </p:nvGrpSpPr>
          <p:grpSpPr>
            <a:xfrm flipH="1">
              <a:off x="5080152" y="4934349"/>
              <a:ext cx="1565555" cy="569110"/>
              <a:chOff x="371227" y="1223833"/>
              <a:chExt cx="1565555" cy="569110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11"/>
          <p:cNvSpPr txBox="1">
            <a:spLocks noGrp="1"/>
          </p:cNvSpPr>
          <p:nvPr>
            <p:ph type="title" hasCustomPrompt="1"/>
          </p:nvPr>
        </p:nvSpPr>
        <p:spPr>
          <a:xfrm>
            <a:off x="1411100" y="1650350"/>
            <a:ext cx="5908200" cy="10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1" name="Google Shape;281;p11"/>
          <p:cNvSpPr txBox="1">
            <a:spLocks noGrp="1"/>
          </p:cNvSpPr>
          <p:nvPr>
            <p:ph type="subTitle" idx="1"/>
          </p:nvPr>
        </p:nvSpPr>
        <p:spPr>
          <a:xfrm>
            <a:off x="1411100" y="2996050"/>
            <a:ext cx="590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3"/>
          <p:cNvGrpSpPr/>
          <p:nvPr/>
        </p:nvGrpSpPr>
        <p:grpSpPr>
          <a:xfrm rot="-2700000" flipH="1">
            <a:off x="-1044728" y="2454864"/>
            <a:ext cx="1565540" cy="569105"/>
            <a:chOff x="371227" y="1223833"/>
            <a:chExt cx="1565555" cy="569110"/>
          </a:xfrm>
        </p:grpSpPr>
        <p:sp>
          <p:nvSpPr>
            <p:cNvPr id="285" name="Google Shape;285;p1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 flipH="1">
            <a:off x="7372165" y="331149"/>
            <a:ext cx="1565555" cy="569110"/>
            <a:chOff x="371227" y="1223833"/>
            <a:chExt cx="1565555" cy="569110"/>
          </a:xfrm>
        </p:grpSpPr>
        <p:sp>
          <p:nvSpPr>
            <p:cNvPr id="289" name="Google Shape;289;p13"/>
            <p:cNvSpPr/>
            <p:nvPr/>
          </p:nvSpPr>
          <p:spPr>
            <a:xfrm>
              <a:off x="409075" y="1258564"/>
              <a:ext cx="1484928" cy="499120"/>
            </a:xfrm>
            <a:custGeom>
              <a:avLst/>
              <a:gdLst/>
              <a:ahLst/>
              <a:cxnLst/>
              <a:rect l="l" t="t" r="r" b="b"/>
              <a:pathLst>
                <a:path w="2761" h="928" extrusionOk="0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71227" y="1709840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53718" y="1223833"/>
              <a:ext cx="83064" cy="8310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7495671" y="3984367"/>
            <a:ext cx="2414411" cy="791930"/>
            <a:chOff x="-607079" y="493592"/>
            <a:chExt cx="2414411" cy="791930"/>
          </a:xfrm>
        </p:grpSpPr>
        <p:grpSp>
          <p:nvGrpSpPr>
            <p:cNvPr id="293" name="Google Shape;293;p13"/>
            <p:cNvGrpSpPr/>
            <p:nvPr/>
          </p:nvGrpSpPr>
          <p:grpSpPr>
            <a:xfrm>
              <a:off x="241777" y="493592"/>
              <a:ext cx="1565555" cy="569110"/>
              <a:chOff x="371227" y="1223833"/>
              <a:chExt cx="1565555" cy="569110"/>
            </a:xfrm>
          </p:grpSpPr>
          <p:sp>
            <p:nvSpPr>
              <p:cNvPr id="294" name="Google Shape;294;p13"/>
              <p:cNvSpPr/>
              <p:nvPr/>
            </p:nvSpPr>
            <p:spPr>
              <a:xfrm>
                <a:off x="409075" y="1258564"/>
                <a:ext cx="1484928" cy="49912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928" extrusionOk="0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371227" y="1709840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853718" y="1223833"/>
                <a:ext cx="83064" cy="8310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3"/>
            <p:cNvGrpSpPr/>
            <p:nvPr/>
          </p:nvGrpSpPr>
          <p:grpSpPr>
            <a:xfrm>
              <a:off x="-607079" y="678215"/>
              <a:ext cx="1434061" cy="607307"/>
              <a:chOff x="-377161" y="1480452"/>
              <a:chExt cx="1290088" cy="546336"/>
            </a:xfrm>
          </p:grpSpPr>
          <p:sp>
            <p:nvSpPr>
              <p:cNvPr id="298" name="Google Shape;298;p13"/>
              <p:cNvSpPr/>
              <p:nvPr/>
            </p:nvSpPr>
            <p:spPr>
              <a:xfrm>
                <a:off x="-340026" y="1514033"/>
                <a:ext cx="1219396" cy="480996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1073" extrusionOk="0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-377161" y="1952062"/>
                <a:ext cx="747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838201" y="1480452"/>
                <a:ext cx="74725" cy="747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1" extrusionOk="0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1" name="Google Shape;301;p13"/>
          <p:cNvGrpSpPr/>
          <p:nvPr/>
        </p:nvGrpSpPr>
        <p:grpSpPr>
          <a:xfrm>
            <a:off x="713224" y="277549"/>
            <a:ext cx="1089026" cy="231176"/>
            <a:chOff x="713224" y="277549"/>
            <a:chExt cx="1089026" cy="231176"/>
          </a:xfrm>
        </p:grpSpPr>
        <p:grpSp>
          <p:nvGrpSpPr>
            <p:cNvPr id="302" name="Google Shape;302;p13"/>
            <p:cNvGrpSpPr/>
            <p:nvPr/>
          </p:nvGrpSpPr>
          <p:grpSpPr>
            <a:xfrm>
              <a:off x="789424" y="426174"/>
              <a:ext cx="1012826" cy="82551"/>
              <a:chOff x="4065599" y="751099"/>
              <a:chExt cx="1012826" cy="82551"/>
            </a:xfrm>
          </p:grpSpPr>
          <p:sp>
            <p:nvSpPr>
              <p:cNvPr id="303" name="Google Shape;303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13"/>
            <p:cNvGrpSpPr/>
            <p:nvPr/>
          </p:nvGrpSpPr>
          <p:grpSpPr>
            <a:xfrm>
              <a:off x="713224" y="277549"/>
              <a:ext cx="1012826" cy="82551"/>
              <a:chOff x="4065599" y="751099"/>
              <a:chExt cx="1012826" cy="82551"/>
            </a:xfrm>
          </p:grpSpPr>
          <p:sp>
            <p:nvSpPr>
              <p:cNvPr id="310" name="Google Shape;310;p13"/>
              <p:cNvSpPr/>
              <p:nvPr/>
            </p:nvSpPr>
            <p:spPr>
              <a:xfrm rot="-5399976">
                <a:off x="4979206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 rot="-5399976">
                <a:off x="4799818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 rot="-5399976">
                <a:off x="4620431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 rot="-5399976">
                <a:off x="4441043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 rot="-5399976">
                <a:off x="4261656" y="734431"/>
                <a:ext cx="82549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3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 rot="-5399976">
                <a:off x="4082268" y="734432"/>
                <a:ext cx="82549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22" extrusionOk="0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6" name="Google Shape;316;p13"/>
          <p:cNvGrpSpPr/>
          <p:nvPr/>
        </p:nvGrpSpPr>
        <p:grpSpPr>
          <a:xfrm>
            <a:off x="8430775" y="2720675"/>
            <a:ext cx="1754375" cy="176025"/>
            <a:chOff x="8430775" y="2720675"/>
            <a:chExt cx="1754375" cy="176025"/>
          </a:xfrm>
        </p:grpSpPr>
        <p:cxnSp>
          <p:nvCxnSpPr>
            <p:cNvPr id="317" name="Google Shape;317;p13"/>
            <p:cNvCxnSpPr/>
            <p:nvPr/>
          </p:nvCxnSpPr>
          <p:spPr>
            <a:xfrm>
              <a:off x="8430775" y="272067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8601150" y="28967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13"/>
          <p:cNvGrpSpPr/>
          <p:nvPr/>
        </p:nvGrpSpPr>
        <p:grpSpPr>
          <a:xfrm>
            <a:off x="4065586" y="4603999"/>
            <a:ext cx="1012826" cy="82551"/>
            <a:chOff x="4065599" y="751099"/>
            <a:chExt cx="1012826" cy="82551"/>
          </a:xfrm>
        </p:grpSpPr>
        <p:sp>
          <p:nvSpPr>
            <p:cNvPr id="320" name="Google Shape;320;p13"/>
            <p:cNvSpPr/>
            <p:nvPr/>
          </p:nvSpPr>
          <p:spPr>
            <a:xfrm rot="-5399976">
              <a:off x="4979206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 rot="-5399976">
              <a:off x="4799818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 rot="-5399976">
              <a:off x="4620431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 rot="-5399976">
              <a:off x="4441043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 rot="-5399976">
              <a:off x="4261656" y="734431"/>
              <a:ext cx="82549" cy="115888"/>
            </a:xfrm>
            <a:custGeom>
              <a:avLst/>
              <a:gdLst/>
              <a:ahLst/>
              <a:cxnLst/>
              <a:rect l="l" t="t" r="r" b="b"/>
              <a:pathLst>
                <a:path w="230" h="323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 rot="-5399976">
              <a:off x="4082268" y="734432"/>
              <a:ext cx="82549" cy="115887"/>
            </a:xfrm>
            <a:custGeom>
              <a:avLst/>
              <a:gdLst/>
              <a:ahLst/>
              <a:cxnLst/>
              <a:rect l="l" t="t" r="r" b="b"/>
              <a:pathLst>
                <a:path w="230" h="322" extrusionOk="0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3"/>
          <p:cNvGrpSpPr/>
          <p:nvPr/>
        </p:nvGrpSpPr>
        <p:grpSpPr>
          <a:xfrm>
            <a:off x="-1041150" y="4604000"/>
            <a:ext cx="1754375" cy="176025"/>
            <a:chOff x="-1041150" y="4604000"/>
            <a:chExt cx="1754375" cy="176025"/>
          </a:xfrm>
        </p:grpSpPr>
        <p:cxnSp>
          <p:nvCxnSpPr>
            <p:cNvPr id="327" name="Google Shape;327;p13"/>
            <p:cNvCxnSpPr/>
            <p:nvPr/>
          </p:nvCxnSpPr>
          <p:spPr>
            <a:xfrm>
              <a:off x="-1041150" y="4604000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-870775" y="4780025"/>
              <a:ext cx="1584000" cy="0"/>
            </a:xfrm>
            <a:prstGeom prst="straightConnector1">
              <a:avLst/>
            </a:prstGeom>
            <a:noFill/>
            <a:ln w="762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9" name="Google Shape;329;p13"/>
          <p:cNvSpPr txBox="1">
            <a:spLocks noGrp="1"/>
          </p:cNvSpPr>
          <p:nvPr>
            <p:ph type="title" hasCustomPrompt="1"/>
          </p:nvPr>
        </p:nvSpPr>
        <p:spPr>
          <a:xfrm>
            <a:off x="11415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2" hasCustomPrompt="1"/>
          </p:nvPr>
        </p:nvSpPr>
        <p:spPr>
          <a:xfrm>
            <a:off x="11415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>
            <a:spLocks noGrp="1"/>
          </p:cNvSpPr>
          <p:nvPr>
            <p:ph type="title" idx="3" hasCustomPrompt="1"/>
          </p:nvPr>
        </p:nvSpPr>
        <p:spPr>
          <a:xfrm>
            <a:off x="34860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860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title" idx="5" hasCustomPrompt="1"/>
          </p:nvPr>
        </p:nvSpPr>
        <p:spPr>
          <a:xfrm>
            <a:off x="5830525" y="16605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13"/>
          <p:cNvSpPr txBox="1">
            <a:spLocks noGrp="1"/>
          </p:cNvSpPr>
          <p:nvPr>
            <p:ph type="title" idx="6" hasCustomPrompt="1"/>
          </p:nvPr>
        </p:nvSpPr>
        <p:spPr>
          <a:xfrm>
            <a:off x="5830525" y="30178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1"/>
          </p:nvPr>
        </p:nvSpPr>
        <p:spPr>
          <a:xfrm>
            <a:off x="1141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7"/>
          </p:nvPr>
        </p:nvSpPr>
        <p:spPr>
          <a:xfrm>
            <a:off x="34860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8"/>
          </p:nvPr>
        </p:nvSpPr>
        <p:spPr>
          <a:xfrm>
            <a:off x="5830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1141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3"/>
          </p:nvPr>
        </p:nvSpPr>
        <p:spPr>
          <a:xfrm>
            <a:off x="34860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4"/>
          </p:nvPr>
        </p:nvSpPr>
        <p:spPr>
          <a:xfrm>
            <a:off x="5830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15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"/>
              <a:buNone/>
              <a:defRPr sz="3000" b="1">
                <a:solidFill>
                  <a:schemeClr val="accent6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●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○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Share"/>
              <a:buChar char="■"/>
              <a:defRPr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ypsievisions.blogspot.com/2012/06/donald-duck-da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92C70"/>
            </a:gs>
            <a:gs pos="100000">
              <a:srgbClr val="02030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3"/>
          <p:cNvSpPr txBox="1">
            <a:spLocks noGrp="1"/>
          </p:cNvSpPr>
          <p:nvPr>
            <p:ph type="ctrTitle"/>
          </p:nvPr>
        </p:nvSpPr>
        <p:spPr>
          <a:xfrm>
            <a:off x="2307600" y="1210675"/>
            <a:ext cx="4528800" cy="18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rgbClr val="04064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dirty="0"/>
              <a:t>Business </a:t>
            </a:r>
            <a:r>
              <a:rPr lang="de-DE" sz="3600" dirty="0" err="1"/>
              <a:t>Intelligence</a:t>
            </a:r>
            <a:br>
              <a:rPr lang="de-DE" dirty="0"/>
            </a:br>
            <a:r>
              <a:rPr lang="de-DE" dirty="0">
                <a:solidFill>
                  <a:schemeClr val="lt2"/>
                </a:solidFill>
              </a:rPr>
              <a:t>Dashboard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94" name="Google Shape;894;p33"/>
          <p:cNvSpPr txBox="1">
            <a:spLocks noGrp="1"/>
          </p:cNvSpPr>
          <p:nvPr>
            <p:ph type="subTitle" idx="1"/>
          </p:nvPr>
        </p:nvSpPr>
        <p:spPr>
          <a:xfrm>
            <a:off x="2307675" y="3388988"/>
            <a:ext cx="4528800" cy="475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Ein Projekt in Datenvisualisierung</a:t>
            </a:r>
            <a:endParaRPr dirty="0"/>
          </a:p>
        </p:txBody>
      </p:sp>
      <p:grpSp>
        <p:nvGrpSpPr>
          <p:cNvPr id="895" name="Google Shape;895;p33"/>
          <p:cNvGrpSpPr/>
          <p:nvPr/>
        </p:nvGrpSpPr>
        <p:grpSpPr>
          <a:xfrm>
            <a:off x="6836400" y="2393902"/>
            <a:ext cx="413601" cy="355696"/>
            <a:chOff x="6836400" y="2393902"/>
            <a:chExt cx="413601" cy="355696"/>
          </a:xfrm>
        </p:grpSpPr>
        <p:sp>
          <p:nvSpPr>
            <p:cNvPr id="896" name="Google Shape;896;p33"/>
            <p:cNvSpPr/>
            <p:nvPr/>
          </p:nvSpPr>
          <p:spPr>
            <a:xfrm rot="5399991">
              <a:off x="67888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 rot="5399991">
              <a:off x="69418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33"/>
          <p:cNvGrpSpPr/>
          <p:nvPr/>
        </p:nvGrpSpPr>
        <p:grpSpPr>
          <a:xfrm>
            <a:off x="1894000" y="2393902"/>
            <a:ext cx="413601" cy="355696"/>
            <a:chOff x="1894000" y="2393902"/>
            <a:chExt cx="413601" cy="355696"/>
          </a:xfrm>
        </p:grpSpPr>
        <p:sp>
          <p:nvSpPr>
            <p:cNvPr id="899" name="Google Shape;899;p33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Berichte? Machbar?</a:t>
            </a:r>
            <a:endParaRPr dirty="0"/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simply</a:t>
            </a:r>
            <a:r>
              <a:rPr lang="de-DE" dirty="0"/>
              <a:t>…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Manipulation von Elementen zur Laufzeit ebenso sportlich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Mangel an Wissen und Erfahrung</a:t>
            </a:r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Wäre schon ein sportliches Thema ganz für sich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Windows Form Charts und </a:t>
            </a:r>
            <a:r>
              <a:rPr lang="de-DE" dirty="0" err="1"/>
              <a:t>Linq</a:t>
            </a:r>
            <a:r>
              <a:rPr lang="de-DE" dirty="0"/>
              <a:t> vertragen sich nicht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Transformation von CSV-Dateien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32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NuGet</a:t>
            </a:r>
            <a:r>
              <a:rPr lang="de-DE" dirty="0"/>
              <a:t> und Charts</a:t>
            </a: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Viele unabhängige Frameworks für Diagramme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Erschlagende Fülle an Optionen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Große Auswahl an Packages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6E0D76D6-85D1-4C3A-B891-DEB66808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44" y="2564821"/>
            <a:ext cx="3764998" cy="20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2800" dirty="0"/>
              <a:t>Anpassungsversuche</a:t>
            </a:r>
            <a:br>
              <a:rPr lang="de-DE" dirty="0"/>
            </a:br>
            <a:endParaRPr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713225" y="924987"/>
            <a:ext cx="3293527" cy="3293527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27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Nochmal von Vorne?</a:t>
            </a:r>
            <a:endParaRPr dirty="0"/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Doch lieber ein Ballerspiel?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Lieber neues Thema?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Sich geschlagen geben oder doch durchbeißen?</a:t>
            </a:r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Ohne Planung fehlt ein eindeutiger Weg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Die Ambitionen übersteigen die eigenen Kompetenzen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Es fehlt eine klare Vision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6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2400" dirty="0"/>
              <a:t>Ansprüche zurückschrauben</a:t>
            </a:r>
            <a:br>
              <a:rPr lang="de-DE" dirty="0"/>
            </a:br>
            <a:endParaRPr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713225" y="1645447"/>
            <a:ext cx="3293527" cy="1852608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36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FIGHT!!!</a:t>
            </a: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Jetzt endlich Mockups mit </a:t>
            </a:r>
            <a:r>
              <a:rPr lang="de-DE" dirty="0" err="1"/>
              <a:t>DrawIO</a:t>
            </a:r>
            <a:endParaRPr lang="de-DE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Klare Zielstellung: Visualisierung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Restliche Zeit irgendwie sinnvoll nutzen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Noch einmal, aber richtig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2C470AA-4D40-433C-89F6-994615E37FA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D818A0-779D-42BB-AED3-CA964E97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6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8225E7A-A41E-4729-96AA-1B95620C3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13FE2-0D95-4513-8846-5A1AA2395C5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512EF4-376C-4398-A8AD-93570D17963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F0E49571-A505-43B6-8963-3A2B9C2CC32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EC5AC48-F24A-4230-974A-F6805733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1BDEDB-2197-4696-91E5-D3BE3D0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39" y="1188428"/>
            <a:ext cx="4393150" cy="36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3200" dirty="0"/>
              <a:t>Selbstreflexion und Abschluss</a:t>
            </a:r>
            <a:endParaRPr sz="3200"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713225" y="1398676"/>
            <a:ext cx="3293527" cy="2346150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47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nächste Mal wird es besser</a:t>
            </a:r>
            <a:endParaRPr dirty="0"/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nehme ich mit?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Neues, Projekt, neues Glück?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Erwartungen niedrig halten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Perfektionismus im Zaum halten</a:t>
            </a:r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Kleine Ziele führen zum großen Ganzen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Frustration gehört dazu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Dabeibleiben ist wichtig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Wer einen Plan hat, gewinnt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82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Ausblick</a:t>
            </a: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Sinnvolle Aufbereitung und Darstellung von CSV-Dateien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Mehr Kontrolle über die Daten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Visuelle Elemente statt SQL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Weitere Features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7C2084D4-F2B3-47A0-8D98-7E62917F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Endlich die Zeit dafür finden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14F8A0-D3C7-406B-9A17-C7DA07F8A22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23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 idx="15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Inhalt</a:t>
            </a:r>
            <a:br>
              <a:rPr lang="de-DE" dirty="0"/>
            </a:br>
            <a:endParaRPr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1141525" y="16605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2"/>
          </p:nvPr>
        </p:nvSpPr>
        <p:spPr>
          <a:xfrm>
            <a:off x="1141525" y="30178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title" idx="3"/>
          </p:nvPr>
        </p:nvSpPr>
        <p:spPr>
          <a:xfrm>
            <a:off x="3486025" y="16605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4"/>
          </p:nvPr>
        </p:nvSpPr>
        <p:spPr>
          <a:xfrm>
            <a:off x="3486025" y="30178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5"/>
          </p:nvPr>
        </p:nvSpPr>
        <p:spPr>
          <a:xfrm>
            <a:off x="5830525" y="16605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0" name="Google Shape;920;p35"/>
          <p:cNvSpPr txBox="1">
            <a:spLocks noGrp="1"/>
          </p:cNvSpPr>
          <p:nvPr>
            <p:ph type="title" idx="6"/>
          </p:nvPr>
        </p:nvSpPr>
        <p:spPr>
          <a:xfrm>
            <a:off x="5830525" y="30178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921" name="Google Shape;921;p35"/>
          <p:cNvSpPr txBox="1">
            <a:spLocks noGrp="1"/>
          </p:cNvSpPr>
          <p:nvPr>
            <p:ph type="subTitle" idx="1"/>
          </p:nvPr>
        </p:nvSpPr>
        <p:spPr>
          <a:xfrm>
            <a:off x="1141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Einleitung</a:t>
            </a:r>
            <a:endParaRPr dirty="0"/>
          </a:p>
        </p:txBody>
      </p:sp>
      <p:sp>
        <p:nvSpPr>
          <p:cNvPr id="922" name="Google Shape;922;p35"/>
          <p:cNvSpPr txBox="1">
            <a:spLocks noGrp="1"/>
          </p:cNvSpPr>
          <p:nvPr>
            <p:ph type="subTitle" idx="7"/>
          </p:nvPr>
        </p:nvSpPr>
        <p:spPr>
          <a:xfrm>
            <a:off x="34860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Erste Schritte</a:t>
            </a:r>
            <a:endParaRPr dirty="0"/>
          </a:p>
        </p:txBody>
      </p:sp>
      <p:sp>
        <p:nvSpPr>
          <p:cNvPr id="923" name="Google Shape;923;p35"/>
          <p:cNvSpPr txBox="1">
            <a:spLocks noGrp="1"/>
          </p:cNvSpPr>
          <p:nvPr>
            <p:ph type="subTitle" idx="8"/>
          </p:nvPr>
        </p:nvSpPr>
        <p:spPr>
          <a:xfrm>
            <a:off x="5830525" y="2217275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Schwierigkeiten</a:t>
            </a:r>
            <a:br>
              <a:rPr lang="de-DE" dirty="0"/>
            </a:br>
            <a:endParaRPr dirty="0"/>
          </a:p>
        </p:txBody>
      </p:sp>
      <p:sp>
        <p:nvSpPr>
          <p:cNvPr id="924" name="Google Shape;924;p35"/>
          <p:cNvSpPr txBox="1">
            <a:spLocks noGrp="1"/>
          </p:cNvSpPr>
          <p:nvPr>
            <p:ph type="subTitle" idx="9"/>
          </p:nvPr>
        </p:nvSpPr>
        <p:spPr>
          <a:xfrm>
            <a:off x="1141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Anpassungsversuche</a:t>
            </a:r>
            <a:endParaRPr dirty="0"/>
          </a:p>
        </p:txBody>
      </p:sp>
      <p:sp>
        <p:nvSpPr>
          <p:cNvPr id="925" name="Google Shape;925;p35"/>
          <p:cNvSpPr txBox="1">
            <a:spLocks noGrp="1"/>
          </p:cNvSpPr>
          <p:nvPr>
            <p:ph type="subTitle" idx="13"/>
          </p:nvPr>
        </p:nvSpPr>
        <p:spPr>
          <a:xfrm>
            <a:off x="34860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Ansprüche zurückschrauben</a:t>
            </a:r>
            <a:endParaRPr dirty="0"/>
          </a:p>
        </p:txBody>
      </p:sp>
      <p:sp>
        <p:nvSpPr>
          <p:cNvPr id="926" name="Google Shape;926;p35"/>
          <p:cNvSpPr txBox="1">
            <a:spLocks noGrp="1"/>
          </p:cNvSpPr>
          <p:nvPr>
            <p:ph type="subTitle" idx="14"/>
          </p:nvPr>
        </p:nvSpPr>
        <p:spPr>
          <a:xfrm>
            <a:off x="5830525" y="3574550"/>
            <a:ext cx="21720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Selbstreflexion und Abschluss</a:t>
            </a:r>
            <a:endParaRPr dirty="0"/>
          </a:p>
        </p:txBody>
      </p:sp>
      <p:grpSp>
        <p:nvGrpSpPr>
          <p:cNvPr id="927" name="Google Shape;927;p35"/>
          <p:cNvGrpSpPr/>
          <p:nvPr/>
        </p:nvGrpSpPr>
        <p:grpSpPr>
          <a:xfrm>
            <a:off x="1876225" y="1769077"/>
            <a:ext cx="413601" cy="355696"/>
            <a:chOff x="1894000" y="2393902"/>
            <a:chExt cx="413601" cy="355696"/>
          </a:xfrm>
        </p:grpSpPr>
        <p:sp>
          <p:nvSpPr>
            <p:cNvPr id="928" name="Google Shape;928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5"/>
          <p:cNvGrpSpPr/>
          <p:nvPr/>
        </p:nvGrpSpPr>
        <p:grpSpPr>
          <a:xfrm>
            <a:off x="4220725" y="1769077"/>
            <a:ext cx="413601" cy="355696"/>
            <a:chOff x="1894000" y="2393902"/>
            <a:chExt cx="413601" cy="355696"/>
          </a:xfrm>
        </p:grpSpPr>
        <p:sp>
          <p:nvSpPr>
            <p:cNvPr id="931" name="Google Shape;931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35"/>
          <p:cNvGrpSpPr/>
          <p:nvPr/>
        </p:nvGrpSpPr>
        <p:grpSpPr>
          <a:xfrm>
            <a:off x="6565225" y="1769077"/>
            <a:ext cx="413601" cy="355696"/>
            <a:chOff x="1894000" y="2393902"/>
            <a:chExt cx="413601" cy="355696"/>
          </a:xfrm>
        </p:grpSpPr>
        <p:sp>
          <p:nvSpPr>
            <p:cNvPr id="934" name="Google Shape;934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35"/>
          <p:cNvGrpSpPr/>
          <p:nvPr/>
        </p:nvGrpSpPr>
        <p:grpSpPr>
          <a:xfrm>
            <a:off x="1876225" y="3126302"/>
            <a:ext cx="413601" cy="355696"/>
            <a:chOff x="1894000" y="2393902"/>
            <a:chExt cx="413601" cy="355696"/>
          </a:xfrm>
        </p:grpSpPr>
        <p:sp>
          <p:nvSpPr>
            <p:cNvPr id="937" name="Google Shape;937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p35"/>
          <p:cNvGrpSpPr/>
          <p:nvPr/>
        </p:nvGrpSpPr>
        <p:grpSpPr>
          <a:xfrm>
            <a:off x="4220725" y="3126302"/>
            <a:ext cx="413601" cy="355696"/>
            <a:chOff x="1894000" y="2393902"/>
            <a:chExt cx="413601" cy="355696"/>
          </a:xfrm>
        </p:grpSpPr>
        <p:sp>
          <p:nvSpPr>
            <p:cNvPr id="940" name="Google Shape;940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p35"/>
          <p:cNvGrpSpPr/>
          <p:nvPr/>
        </p:nvGrpSpPr>
        <p:grpSpPr>
          <a:xfrm>
            <a:off x="6565225" y="3126302"/>
            <a:ext cx="413601" cy="355696"/>
            <a:chOff x="1894000" y="2393902"/>
            <a:chExt cx="413601" cy="355696"/>
          </a:xfrm>
        </p:grpSpPr>
        <p:sp>
          <p:nvSpPr>
            <p:cNvPr id="943" name="Google Shape;943;p35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3"/>
          <p:cNvSpPr txBox="1">
            <a:spLocks noGrp="1"/>
          </p:cNvSpPr>
          <p:nvPr>
            <p:ph type="title"/>
          </p:nvPr>
        </p:nvSpPr>
        <p:spPr>
          <a:xfrm>
            <a:off x="1824700" y="2571750"/>
            <a:ext cx="5908200" cy="10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Und nun die Live-Demo</a:t>
            </a:r>
            <a:endParaRPr sz="4800" dirty="0"/>
          </a:p>
        </p:txBody>
      </p:sp>
      <p:grpSp>
        <p:nvGrpSpPr>
          <p:cNvPr id="1046" name="Google Shape;1046;p43"/>
          <p:cNvGrpSpPr/>
          <p:nvPr/>
        </p:nvGrpSpPr>
        <p:grpSpPr>
          <a:xfrm>
            <a:off x="7319300" y="2019852"/>
            <a:ext cx="413601" cy="355696"/>
            <a:chOff x="1894000" y="2393902"/>
            <a:chExt cx="413601" cy="355696"/>
          </a:xfrm>
        </p:grpSpPr>
        <p:sp>
          <p:nvSpPr>
            <p:cNvPr id="1047" name="Google Shape;1047;p43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3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2"/>
          <p:cNvSpPr txBox="1">
            <a:spLocks noGrp="1"/>
          </p:cNvSpPr>
          <p:nvPr>
            <p:ph type="title"/>
          </p:nvPr>
        </p:nvSpPr>
        <p:spPr>
          <a:xfrm>
            <a:off x="2810803" y="706250"/>
            <a:ext cx="3522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17" name="Google Shape;1217;p52"/>
          <p:cNvSpPr txBox="1">
            <a:spLocks noGrp="1"/>
          </p:cNvSpPr>
          <p:nvPr>
            <p:ph type="subTitle" idx="1"/>
          </p:nvPr>
        </p:nvSpPr>
        <p:spPr>
          <a:xfrm>
            <a:off x="2810774" y="1672500"/>
            <a:ext cx="3522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218" name="Google Shape;1218;p52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hare"/>
                <a:ea typeface="Share"/>
                <a:cs typeface="Share"/>
                <a:sym typeface="Share"/>
              </a:rPr>
              <a:t>Please keep this slide for attribution</a:t>
            </a:r>
            <a:endParaRPr sz="1200">
              <a:solidFill>
                <a:schemeClr val="accent6"/>
              </a:solidFill>
              <a:latin typeface="Share"/>
              <a:ea typeface="Share"/>
              <a:cs typeface="Share"/>
              <a:sym typeface="Share"/>
            </a:endParaRPr>
          </a:p>
        </p:txBody>
      </p:sp>
      <p:grpSp>
        <p:nvGrpSpPr>
          <p:cNvPr id="1219" name="Google Shape;1219;p52"/>
          <p:cNvGrpSpPr/>
          <p:nvPr/>
        </p:nvGrpSpPr>
        <p:grpSpPr>
          <a:xfrm>
            <a:off x="3848824" y="2942725"/>
            <a:ext cx="387681" cy="387661"/>
            <a:chOff x="266768" y="1721375"/>
            <a:chExt cx="397907" cy="397887"/>
          </a:xfrm>
        </p:grpSpPr>
        <p:sp>
          <p:nvSpPr>
            <p:cNvPr id="1220" name="Google Shape;1220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52"/>
          <p:cNvGrpSpPr/>
          <p:nvPr/>
        </p:nvGrpSpPr>
        <p:grpSpPr>
          <a:xfrm>
            <a:off x="4907520" y="2942487"/>
            <a:ext cx="387661" cy="387661"/>
            <a:chOff x="1379798" y="1723250"/>
            <a:chExt cx="397887" cy="397887"/>
          </a:xfrm>
        </p:grpSpPr>
        <p:sp>
          <p:nvSpPr>
            <p:cNvPr id="1223" name="Google Shape;1223;p5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52"/>
          <p:cNvGrpSpPr/>
          <p:nvPr/>
        </p:nvGrpSpPr>
        <p:grpSpPr>
          <a:xfrm>
            <a:off x="4376480" y="2942487"/>
            <a:ext cx="387641" cy="387661"/>
            <a:chOff x="864491" y="1723250"/>
            <a:chExt cx="397866" cy="397887"/>
          </a:xfrm>
        </p:grpSpPr>
        <p:sp>
          <p:nvSpPr>
            <p:cNvPr id="1228" name="Google Shape;1228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52"/>
          <p:cNvGrpSpPr/>
          <p:nvPr/>
        </p:nvGrpSpPr>
        <p:grpSpPr>
          <a:xfrm>
            <a:off x="6333100" y="1057752"/>
            <a:ext cx="413601" cy="355696"/>
            <a:chOff x="1894000" y="2393902"/>
            <a:chExt cx="413601" cy="355696"/>
          </a:xfrm>
        </p:grpSpPr>
        <p:sp>
          <p:nvSpPr>
            <p:cNvPr id="1232" name="Google Shape;1232;p52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52"/>
          <p:cNvGrpSpPr/>
          <p:nvPr/>
        </p:nvGrpSpPr>
        <p:grpSpPr>
          <a:xfrm>
            <a:off x="2397200" y="1057752"/>
            <a:ext cx="413601" cy="355696"/>
            <a:chOff x="1894000" y="2393902"/>
            <a:chExt cx="413601" cy="355696"/>
          </a:xfrm>
        </p:grpSpPr>
        <p:sp>
          <p:nvSpPr>
            <p:cNvPr id="1235" name="Google Shape;1235;p52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/>
              <a:t>Einleitung</a:t>
            </a:r>
            <a:endParaRPr sz="4000"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713225" y="924987"/>
            <a:ext cx="3293527" cy="3293527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Datentransformation- und Visualisierung</a:t>
            </a:r>
            <a:endParaRPr dirty="0"/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Warum und was?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Idee: sehr einfache BI-Software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Transformation und Einpflegen von Daten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Erstellen eines Berichtes</a:t>
            </a: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Persönliches Interesse an Data Science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Interessantes Feld mit vielen Möglichkeiten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Business </a:t>
            </a:r>
            <a:r>
              <a:rPr lang="de-DE" dirty="0" err="1"/>
              <a:t>Intelligence</a:t>
            </a:r>
            <a:r>
              <a:rPr lang="de-DE" dirty="0"/>
              <a:t> ist sehr gefragt (und lukrativ)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50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4000" dirty="0"/>
              <a:t>Erste Schritte</a:t>
            </a:r>
            <a:br>
              <a:rPr lang="de-DE" dirty="0"/>
            </a:br>
            <a:endParaRPr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3225" y="651327"/>
            <a:ext cx="3293527" cy="3840847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8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de-DE" dirty="0"/>
              <a:t>Erkunden der Möglichkeiten mit Windows Forms</a:t>
            </a:r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Projektstart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Microsoft.Graph.Core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(</a:t>
            </a:r>
            <a:r>
              <a:rPr lang="de-DE" dirty="0" err="1"/>
              <a:t>NuGet</a:t>
            </a:r>
            <a:r>
              <a:rPr lang="de-DE" dirty="0"/>
              <a:t>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Buttons und Events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Erstellen eines Berichtes</a:t>
            </a: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Werkzeugwahl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0E1AA4C4-55F3-415F-8834-97BACEAF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14" y="2291146"/>
            <a:ext cx="1542371" cy="4193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1BFC97E-6050-436A-807C-6089A60A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74" y="2239345"/>
            <a:ext cx="612852" cy="6128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DB75B7-4902-4FDD-9BD8-1AEE4D1C6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075" y="2268240"/>
            <a:ext cx="1145851" cy="5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8"/>
          <p:cNvSpPr txBox="1">
            <a:spLocks noGrp="1"/>
          </p:cNvSpPr>
          <p:nvPr>
            <p:ph type="subTitle" idx="4"/>
          </p:nvPr>
        </p:nvSpPr>
        <p:spPr>
          <a:xfrm>
            <a:off x="1944902" y="2982217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Erwartung, dass alles irgendwie möglich ist</a:t>
            </a:r>
            <a:endParaRPr dirty="0"/>
          </a:p>
        </p:txBody>
      </p:sp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Einfach loslegen</a:t>
            </a:r>
            <a:endParaRPr dirty="0"/>
          </a:p>
        </p:txBody>
      </p:sp>
      <p:sp>
        <p:nvSpPr>
          <p:cNvPr id="971" name="Google Shape;971;p38"/>
          <p:cNvSpPr txBox="1">
            <a:spLocks noGrp="1"/>
          </p:cNvSpPr>
          <p:nvPr>
            <p:ph type="subTitle" idx="1"/>
          </p:nvPr>
        </p:nvSpPr>
        <p:spPr>
          <a:xfrm>
            <a:off x="1944900" y="3417217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KI statt Recherche?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Windows Form kann eigentlich was?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DataGridViews</a:t>
            </a:r>
            <a:r>
              <a:rPr lang="de-DE" dirty="0"/>
              <a:t>: Fluch oder Segen?</a:t>
            </a:r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Keine Planung, da kein wirkliches Konzept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„Exploratives Programmieren“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Planung, wer braucht sowas?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4653625" y="2775850"/>
            <a:ext cx="3577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4000" dirty="0"/>
              <a:t>Schwierigkeiten</a:t>
            </a:r>
            <a:br>
              <a:rPr lang="de-DE" dirty="0"/>
            </a:br>
            <a:endParaRPr dirty="0"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 idx="2"/>
          </p:nvPr>
        </p:nvSpPr>
        <p:spPr>
          <a:xfrm>
            <a:off x="46536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61" name="Google Shape;961;p37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713225" y="924987"/>
            <a:ext cx="3293527" cy="3293527"/>
          </a:xfrm>
          <a:prstGeom prst="rect">
            <a:avLst/>
          </a:prstGeom>
        </p:spPr>
      </p:pic>
      <p:grpSp>
        <p:nvGrpSpPr>
          <p:cNvPr id="962" name="Google Shape;962;p37"/>
          <p:cNvGrpSpPr/>
          <p:nvPr/>
        </p:nvGrpSpPr>
        <p:grpSpPr>
          <a:xfrm>
            <a:off x="5889325" y="1660027"/>
            <a:ext cx="413601" cy="355696"/>
            <a:chOff x="1894000" y="2393902"/>
            <a:chExt cx="413601" cy="355696"/>
          </a:xfrm>
        </p:grpSpPr>
        <p:sp>
          <p:nvSpPr>
            <p:cNvPr id="963" name="Google Shape;963;p37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35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>
            <a:spLocks noGrp="1"/>
          </p:cNvSpPr>
          <p:nvPr>
            <p:ph type="title"/>
          </p:nvPr>
        </p:nvSpPr>
        <p:spPr>
          <a:xfrm>
            <a:off x="912925" y="539500"/>
            <a:ext cx="73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Buuuuuugs</a:t>
            </a:r>
            <a:br>
              <a:rPr lang="de-DE" dirty="0"/>
            </a:br>
            <a:endParaRPr dirty="0"/>
          </a:p>
        </p:txBody>
      </p:sp>
      <p:sp>
        <p:nvSpPr>
          <p:cNvPr id="972" name="Google Shape;972;p38"/>
          <p:cNvSpPr txBox="1">
            <a:spLocks noGrp="1"/>
          </p:cNvSpPr>
          <p:nvPr>
            <p:ph type="subTitle" idx="2"/>
          </p:nvPr>
        </p:nvSpPr>
        <p:spPr>
          <a:xfrm>
            <a:off x="1944900" y="2057992"/>
            <a:ext cx="52542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Der Designer hat seine Eigenheiten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Automatisch generierter code ist mit Vorsicht zu genießen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Internet, </a:t>
            </a:r>
            <a:r>
              <a:rPr lang="de-DE" dirty="0" err="1"/>
              <a:t>halloooo</a:t>
            </a:r>
            <a:r>
              <a:rPr lang="de-DE" dirty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73" name="Google Shape;973;p38"/>
          <p:cNvSpPr txBox="1">
            <a:spLocks noGrp="1"/>
          </p:cNvSpPr>
          <p:nvPr>
            <p:ph type="subTitle" idx="3"/>
          </p:nvPr>
        </p:nvSpPr>
        <p:spPr>
          <a:xfrm>
            <a:off x="1944900" y="1622992"/>
            <a:ext cx="5254200" cy="5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Winform</a:t>
            </a:r>
            <a:r>
              <a:rPr lang="de-DE" dirty="0"/>
              <a:t> Apps im Rider</a:t>
            </a:r>
            <a:endParaRPr dirty="0"/>
          </a:p>
        </p:txBody>
      </p:sp>
      <p:grpSp>
        <p:nvGrpSpPr>
          <p:cNvPr id="974" name="Google Shape;974;p38"/>
          <p:cNvGrpSpPr/>
          <p:nvPr/>
        </p:nvGrpSpPr>
        <p:grpSpPr>
          <a:xfrm>
            <a:off x="7978800" y="2564821"/>
            <a:ext cx="413601" cy="355696"/>
            <a:chOff x="1894000" y="2393902"/>
            <a:chExt cx="413601" cy="355696"/>
          </a:xfrm>
        </p:grpSpPr>
        <p:sp>
          <p:nvSpPr>
            <p:cNvPr id="975" name="Google Shape;975;p38"/>
            <p:cNvSpPr/>
            <p:nvPr/>
          </p:nvSpPr>
          <p:spPr>
            <a:xfrm rot="5399991">
              <a:off x="1846437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80" extrusionOk="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 rot="5399991">
              <a:off x="1999469" y="2441467"/>
              <a:ext cx="355696" cy="260568"/>
            </a:xfrm>
            <a:custGeom>
              <a:avLst/>
              <a:gdLst/>
              <a:ahLst/>
              <a:cxnLst/>
              <a:rect l="l" t="t" r="r" b="b"/>
              <a:pathLst>
                <a:path w="380" h="279" extrusionOk="0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44D73A4-4CF5-42B8-B9EB-B56CC199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78" y="2920519"/>
            <a:ext cx="4337579" cy="1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9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Bildschirmpräsentation (16:9)</PresentationFormat>
  <Paragraphs>120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Raleway</vt:lpstr>
      <vt:lpstr>Share</vt:lpstr>
      <vt:lpstr>Share Tech</vt:lpstr>
      <vt:lpstr>Technological Pitch Deck by Slidesgo</vt:lpstr>
      <vt:lpstr> Business Intelligence Dashboard</vt:lpstr>
      <vt:lpstr>Inhalt </vt:lpstr>
      <vt:lpstr>Einleitung</vt:lpstr>
      <vt:lpstr>Warum und was?</vt:lpstr>
      <vt:lpstr>Erste Schritte </vt:lpstr>
      <vt:lpstr>Projektstart</vt:lpstr>
      <vt:lpstr>Einfach loslegen</vt:lpstr>
      <vt:lpstr>Schwierigkeiten </vt:lpstr>
      <vt:lpstr>Buuuuuugs </vt:lpstr>
      <vt:lpstr>One does not simply…</vt:lpstr>
      <vt:lpstr>NuGet und Charts</vt:lpstr>
      <vt:lpstr>Anpassungsversuche </vt:lpstr>
      <vt:lpstr>Doch lieber ein Ballerspiel?</vt:lpstr>
      <vt:lpstr>Ansprüche zurückschrauben </vt:lpstr>
      <vt:lpstr>FIGHT!!!</vt:lpstr>
      <vt:lpstr>Erstes Konzept</vt:lpstr>
      <vt:lpstr>Selbstreflexion und Abschluss</vt:lpstr>
      <vt:lpstr>Was nehme ich mit?</vt:lpstr>
      <vt:lpstr>Ausblick</vt:lpstr>
      <vt:lpstr>Und nun die Live-Demo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Technological Pitch Deck</dc:title>
  <dc:creator>IT</dc:creator>
  <cp:lastModifiedBy>IT</cp:lastModifiedBy>
  <cp:revision>23</cp:revision>
  <dcterms:modified xsi:type="dcterms:W3CDTF">2024-11-22T07:54:32Z</dcterms:modified>
</cp:coreProperties>
</file>