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FBBB-9D68-4521-B354-D130337FB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0827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BASH PROJECT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FECC6-C639-47D4-9EDD-BB8CAE2E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260629"/>
            <a:ext cx="9291685" cy="5597371"/>
          </a:xfrm>
        </p:spPr>
        <p:txBody>
          <a:bodyPr>
            <a:normAutofit lnSpcReduction="10000"/>
          </a:bodyPr>
          <a:lstStyle/>
          <a:p>
            <a:endParaRPr lang="en-US" dirty="0">
              <a:latin typeface="Algerian" panose="04020705040A02060702" pitchFamily="82" charset="0"/>
            </a:endParaRPr>
          </a:p>
          <a:p>
            <a:endParaRPr lang="en-IN" dirty="0">
              <a:latin typeface="Algerian" panose="04020705040A02060702" pitchFamily="82" charset="0"/>
            </a:endParaRPr>
          </a:p>
          <a:p>
            <a:r>
              <a:rPr lang="en-IN" dirty="0">
                <a:latin typeface="Algerian" panose="04020705040A02060702" pitchFamily="82" charset="0"/>
              </a:rPr>
              <a:t>			</a:t>
            </a:r>
            <a:r>
              <a:rPr lang="en-IN" sz="43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USER EASE MANAGER</a:t>
            </a:r>
          </a:p>
          <a:p>
            <a:r>
              <a:rPr lang="en-IN" sz="2400" b="1" dirty="0">
                <a:solidFill>
                  <a:schemeClr val="bg1"/>
                </a:solidFill>
                <a:latin typeface="Algerian" panose="04020705040A02060702" pitchFamily="82" charset="0"/>
              </a:rPr>
              <a:t>MenTor :-</a:t>
            </a:r>
            <a:endParaRPr lang="en-IN" sz="24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Pratush Sir</a:t>
            </a:r>
            <a:r>
              <a:rPr lang="en-IN" dirty="0">
                <a:latin typeface="Algerian" panose="04020705040A02060702" pitchFamily="82" charset="0"/>
              </a:rPr>
              <a:t>				</a:t>
            </a:r>
          </a:p>
          <a:p>
            <a:r>
              <a:rPr lang="en-IN" b="1" dirty="0">
                <a:latin typeface="Algerian" panose="04020705040A02060702" pitchFamily="82" charset="0"/>
              </a:rPr>
              <a:t>							</a:t>
            </a:r>
            <a:r>
              <a:rPr lang="en-IN" sz="2400" b="1" u="sng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Team MEMBERS</a:t>
            </a:r>
            <a:r>
              <a:rPr lang="en-IN" b="1" dirty="0">
                <a:latin typeface="Algerian" panose="04020705040A02060702" pitchFamily="82" charset="0"/>
              </a:rPr>
              <a:t>																        =&gt;	</a:t>
            </a:r>
            <a:r>
              <a:rPr lang="en-IN" b="1" dirty="0">
                <a:solidFill>
                  <a:schemeClr val="accent1"/>
                </a:solidFill>
                <a:latin typeface="Algerian" panose="04020705040A02060702" pitchFamily="82" charset="0"/>
              </a:rPr>
              <a:t>DIVYANSHU</a:t>
            </a:r>
          </a:p>
          <a:p>
            <a:r>
              <a:rPr lang="en-IN" b="1" dirty="0">
                <a:latin typeface="Algerian" panose="04020705040A02060702" pitchFamily="82" charset="0"/>
              </a:rPr>
              <a:t>							        =&gt;	</a:t>
            </a:r>
            <a:r>
              <a:rPr lang="en-IN" b="1" dirty="0">
                <a:solidFill>
                  <a:schemeClr val="accent1"/>
                </a:solidFill>
                <a:latin typeface="Algerian" panose="04020705040A02060702" pitchFamily="82" charset="0"/>
              </a:rPr>
              <a:t>Vaibhav</a:t>
            </a:r>
          </a:p>
          <a:p>
            <a:r>
              <a:rPr lang="en-IN" b="1" dirty="0">
                <a:latin typeface="Algerian" panose="04020705040A02060702" pitchFamily="82" charset="0"/>
              </a:rPr>
              <a:t>							        =&gt;	</a:t>
            </a:r>
            <a:r>
              <a:rPr lang="en-IN" b="1" dirty="0">
                <a:solidFill>
                  <a:schemeClr val="accent1"/>
                </a:solidFill>
                <a:latin typeface="Algerian" panose="04020705040A02060702" pitchFamily="82" charset="0"/>
              </a:rPr>
              <a:t>SUNNY</a:t>
            </a:r>
          </a:p>
          <a:p>
            <a:r>
              <a:rPr lang="en-IN" b="1" dirty="0">
                <a:latin typeface="Algerian" panose="04020705040A02060702" pitchFamily="82" charset="0"/>
              </a:rPr>
              <a:t>PINE TRAINING ACADEMY</a:t>
            </a:r>
            <a:r>
              <a:rPr lang="en-IN" b="1" dirty="0">
                <a:solidFill>
                  <a:srgbClr val="FF0000"/>
                </a:solidFill>
                <a:latin typeface="Algerian" panose="04020705040A02060702" pitchFamily="82" charset="0"/>
              </a:rPr>
              <a:t>	(</a:t>
            </a:r>
            <a:r>
              <a:rPr lang="en-IN" b="1" dirty="0">
                <a:solidFill>
                  <a:srgbClr val="FFFF00"/>
                </a:solidFill>
                <a:latin typeface="Algerian" panose="04020705040A02060702" pitchFamily="82" charset="0"/>
              </a:rPr>
              <a:t>Group-5</a:t>
            </a:r>
            <a:r>
              <a:rPr lang="en-IN" b="1" dirty="0">
                <a:solidFill>
                  <a:srgbClr val="FF0000"/>
                </a:solidFill>
                <a:latin typeface="Algerian" panose="04020705040A02060702" pitchFamily="82" charset="0"/>
              </a:rPr>
              <a:t>)</a:t>
            </a:r>
            <a:r>
              <a:rPr lang="en-IN" dirty="0">
                <a:latin typeface="Algerian" panose="04020705040A02060702" pitchFamily="82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12253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50A2-DABA-4AA4-88F2-FA43B8F4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06857"/>
            <a:ext cx="9905998" cy="3950563"/>
          </a:xfrm>
        </p:spPr>
        <p:txBody>
          <a:bodyPr>
            <a:normAutofit/>
          </a:bodyPr>
          <a:lstStyle/>
          <a:p>
            <a:r>
              <a:rPr lang="en-US" dirty="0"/>
              <a:t>			</a:t>
            </a:r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THANK</a:t>
            </a:r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YOU</a:t>
            </a:r>
            <a:endParaRPr lang="en-IN" sz="6000" b="1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EAC0-550D-4E92-9D9F-9BCF9B07F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6620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EXPLANATION</a:t>
            </a:r>
            <a:r>
              <a:rPr lang="en-US" dirty="0"/>
              <a:t> :-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893BC-7829-401F-B713-BDCEBEA9D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784412"/>
            <a:ext cx="9993021" cy="467853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project is to build a menu system for a new user.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However, it will also allow for some more advanced features, such as allowing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badi" panose="020B0604020202020204" pitchFamily="34" charset="0"/>
              </a:rPr>
              <a:t>the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user to use wild cards.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</a:rPr>
              <a:t>In all cases, WE must provide error checking to make sure the user does not attempt something that will not work. (This would include such things as did the user enter a filename when one is required. You don't have to worry about whether or not the user entered a valid filename was entered, because the command will do that.)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1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6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93062F-C28F-4FE6-B96F-CE918D46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MAIN / HOME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 useBgFill="1">
        <p:nvSpPr>
          <p:cNvPr id="98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6A4F1-2EF4-4F72-AB6F-1BCB99B64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462502"/>
            <a:ext cx="4635583" cy="193705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C3F-7933-4AAA-B618-332C5F6D0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2249487"/>
            <a:ext cx="4747087" cy="4571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016A-C153-4400-8E6F-F25663810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609" y="2286000"/>
            <a:ext cx="525196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4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2A6E-7A60-41DF-B176-3B2DA407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441" y="417813"/>
            <a:ext cx="9905998" cy="147857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lgerian" panose="04020705040A02060702" pitchFamily="82" charset="0"/>
              </a:rPr>
              <a:t>MODIFY a  file / directory</a:t>
            </a:r>
            <a:endParaRPr lang="en-IN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D5219D-AEB5-4A6F-AC85-4D12528096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2023" y="3124579"/>
            <a:ext cx="3693111" cy="193357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13E6B4-3B9A-4873-950A-C67684D71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31458" y="3124578"/>
            <a:ext cx="4010025" cy="1933575"/>
          </a:xfrm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EB59AA10-B0C8-4B4E-A46E-830C53878A36}"/>
              </a:ext>
            </a:extLst>
          </p:cNvPr>
          <p:cNvSpPr/>
          <p:nvPr/>
        </p:nvSpPr>
        <p:spPr>
          <a:xfrm>
            <a:off x="6878105" y="1457702"/>
            <a:ext cx="971550" cy="16668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D235A829-90B8-474A-9C6A-AF51EF5ED219}"/>
              </a:ext>
            </a:extLst>
          </p:cNvPr>
          <p:cNvSpPr/>
          <p:nvPr/>
        </p:nvSpPr>
        <p:spPr>
          <a:xfrm>
            <a:off x="3314922" y="1482660"/>
            <a:ext cx="830950" cy="16419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6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3721-CE07-4BC0-BB44-3BC389FF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NAVIGATION</a:t>
            </a:r>
            <a:r>
              <a:rPr lang="en-US" dirty="0"/>
              <a:t>					</a:t>
            </a:r>
            <a:r>
              <a:rPr lang="en-US" b="1" dirty="0">
                <a:latin typeface="Algerian" panose="04020705040A02060702" pitchFamily="82" charset="0"/>
              </a:rPr>
              <a:t>TRACK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68BCEB-B136-44FC-9CC6-4190D3C635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3133817"/>
            <a:ext cx="5454618" cy="13524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03B496-37FE-4FB6-9925-E5F83353DA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7368" y="2249487"/>
            <a:ext cx="4193032" cy="3989995"/>
          </a:xfr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AAC27CCB-117E-4AB4-A2C4-64213AA04BF7}"/>
              </a:ext>
            </a:extLst>
          </p:cNvPr>
          <p:cNvSpPr/>
          <p:nvPr/>
        </p:nvSpPr>
        <p:spPr>
          <a:xfrm>
            <a:off x="1838325" y="1562100"/>
            <a:ext cx="962025" cy="15717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5CBA56AD-0AAC-4AFD-8DF1-02EA36BE3346}"/>
              </a:ext>
            </a:extLst>
          </p:cNvPr>
          <p:cNvSpPr/>
          <p:nvPr/>
        </p:nvSpPr>
        <p:spPr>
          <a:xfrm>
            <a:off x="8629095" y="1562100"/>
            <a:ext cx="523783" cy="6873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58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3839-88DB-408E-AEA5-76E3CD07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BACKUP</a:t>
            </a:r>
            <a:r>
              <a:rPr lang="en-US" dirty="0"/>
              <a:t>				</a:t>
            </a:r>
            <a:r>
              <a:rPr lang="en-US" b="1" dirty="0">
                <a:latin typeface="Algerian" panose="04020705040A02060702" pitchFamily="82" charset="0"/>
              </a:rPr>
              <a:t>SEARCH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326658-4CF7-4C12-92D8-80BCEF3662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782093"/>
            <a:ext cx="5419725" cy="212328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4F9993-200D-43FD-A1EA-B8FF464C7A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92366" y="2675907"/>
            <a:ext cx="6699634" cy="3410567"/>
          </a:xfr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28ABD05A-CD25-48CE-9104-854EEA8E6D47}"/>
              </a:ext>
            </a:extLst>
          </p:cNvPr>
          <p:cNvSpPr/>
          <p:nvPr/>
        </p:nvSpPr>
        <p:spPr>
          <a:xfrm>
            <a:off x="239698" y="1514475"/>
            <a:ext cx="901716" cy="12676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C2CF1F1B-741C-46C4-AFFC-8A6A5F5BE438}"/>
              </a:ext>
            </a:extLst>
          </p:cNvPr>
          <p:cNvSpPr/>
          <p:nvPr/>
        </p:nvSpPr>
        <p:spPr>
          <a:xfrm>
            <a:off x="7794594" y="1287261"/>
            <a:ext cx="1313895" cy="13886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584F-4300-45F2-8240-5BD6D695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2043"/>
            <a:ext cx="9906000" cy="1300996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E-MAIL				DETAILED INFORMATION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741F4-CBBC-41AB-B9BB-26519FA7D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1320E3-0D7D-439C-AF9A-EB9C7A7F63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6261" y="1443038"/>
            <a:ext cx="5308108" cy="209915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78302-3D65-4BFF-8124-CAECAB211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1D0775-22C9-4F29-A836-87F7348FBE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51720" y="1443039"/>
            <a:ext cx="5113537" cy="530947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C0F4AA-B47F-4933-B8B7-B55891234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61" y="3666662"/>
            <a:ext cx="2920015" cy="1000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495D99-26A7-4AE3-92E8-1B6F128B8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48" y="4666787"/>
            <a:ext cx="2920014" cy="1000125"/>
          </a:xfrm>
          <a:prstGeom prst="rect">
            <a:avLst/>
          </a:prstGeom>
        </p:spPr>
      </p:pic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36798107-2BC8-449B-9385-24144E0E096B}"/>
              </a:ext>
            </a:extLst>
          </p:cNvPr>
          <p:cNvSpPr/>
          <p:nvPr/>
        </p:nvSpPr>
        <p:spPr>
          <a:xfrm>
            <a:off x="186431" y="710214"/>
            <a:ext cx="954980" cy="7328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8983F44A-062B-4CEB-AA00-E6E035992724}"/>
              </a:ext>
            </a:extLst>
          </p:cNvPr>
          <p:cNvSpPr/>
          <p:nvPr/>
        </p:nvSpPr>
        <p:spPr>
          <a:xfrm>
            <a:off x="11047410" y="639192"/>
            <a:ext cx="954981" cy="8038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5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B5CD-ABC8-42F4-BF36-E21F0D94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5730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GAME ( ADDITIONAL )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0CC11-ACC8-4050-8FAF-2444F7FDF8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C8FF5D-B379-40A4-BF39-5FB3EA6DA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57475" y="1257300"/>
            <a:ext cx="5400675" cy="5600700"/>
          </a:xfrm>
        </p:spPr>
      </p:pic>
    </p:spTree>
    <p:extLst>
      <p:ext uri="{BB962C8B-B14F-4D97-AF65-F5344CB8AC3E}">
        <p14:creationId xmlns:p14="http://schemas.microsoft.com/office/powerpoint/2010/main" val="195280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F398-F4D0-453B-B9FA-3B8E533F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HELP SECTION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3D50D-26BA-4ED1-85A8-09D16E6EC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100" y="1725613"/>
            <a:ext cx="6905625" cy="36655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9C0346-0BE7-4615-A887-331D30EC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725613"/>
            <a:ext cx="5453063" cy="51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76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179</TotalTime>
  <Words>221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Algerian</vt:lpstr>
      <vt:lpstr>Arial</vt:lpstr>
      <vt:lpstr>Times New Roman</vt:lpstr>
      <vt:lpstr>Tw Cen MT</vt:lpstr>
      <vt:lpstr>Circuit</vt:lpstr>
      <vt:lpstr> BASH PROJECT</vt:lpstr>
      <vt:lpstr>EXPLANATION :-</vt:lpstr>
      <vt:lpstr>MAIN / HOME</vt:lpstr>
      <vt:lpstr>MODIFY a  file / directory</vt:lpstr>
      <vt:lpstr>NAVIGATION     TRACK</vt:lpstr>
      <vt:lpstr>BACKUP    SEARCH</vt:lpstr>
      <vt:lpstr>E-MAIL    DETAILED INFORMATION</vt:lpstr>
      <vt:lpstr>GAME ( ADDITIONAL )</vt:lpstr>
      <vt:lpstr>HELP SECTION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PROJECT</dc:title>
  <dc:creator>Sunny Chaudhary</dc:creator>
  <cp:lastModifiedBy>Sunny Chaudhary</cp:lastModifiedBy>
  <cp:revision>28</cp:revision>
  <dcterms:created xsi:type="dcterms:W3CDTF">2021-04-18T07:13:57Z</dcterms:created>
  <dcterms:modified xsi:type="dcterms:W3CDTF">2021-05-20T21:33:18Z</dcterms:modified>
</cp:coreProperties>
</file>