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2" r:id="rId5"/>
    <p:sldId id="261" r:id="rId6"/>
    <p:sldId id="263" r:id="rId7"/>
    <p:sldId id="258" r:id="rId8"/>
    <p:sldId id="260" r:id="rId9"/>
    <p:sldId id="259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6"/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480650/role-of-bias-in-neural-networks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arxiv.org/pdf/1412.6980.pdf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2.cs.huji.ac.il/nu15/pluginfile.php/316969/mod_resource/content/1/adam_pres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www.jeremyjordan.me/batch-normalization/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cnl.salk.edu/~schraudo/pubs/Schraudolph9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933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001"/>
              <a:t>Creer une libra</a:t>
            </a:r>
            <a:r>
              <a:rPr lang="fr-FR"/>
              <a:t>i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on des donn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e</a:t>
            </a:r>
            <a:r>
              <a:rPr lang="en-001"/>
              <a:t>c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</a:t>
            </a:r>
            <a:r>
              <a:rPr lang="fr-FR"/>
              <a:t>e</a:t>
            </a:r>
            <a:r>
              <a:rPr lang="en-001"/>
              <a:t>t</a:t>
            </a:r>
            <a:r>
              <a:rPr lang="fr-FR"/>
              <a:t>c</a:t>
            </a:r>
            <a:r>
              <a:rPr lang="en-001"/>
              <a:t>... </a:t>
            </a:r>
            <a:r>
              <a:rPr lang="fr-FR"/>
              <a:t>e</a:t>
            </a:r>
            <a:r>
              <a:rPr lang="en-001"/>
              <a:t>t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s</a:t>
            </a:r>
            <a:r>
              <a:rPr lang="en-001"/>
              <a:t>t </a:t>
            </a:r>
            <a:r>
              <a:rPr lang="fr-FR"/>
              <a:t>a</a:t>
            </a:r>
            <a:r>
              <a:rPr lang="en-001"/>
              <a:t>j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endParaRPr lang="en-001"/>
          </a:p>
          <a:p>
            <a:pPr marL="285750" indent="-285750">
              <a:buFontTx/>
              <a:buChar char="-"/>
            </a:pPr>
            <a:r>
              <a:rPr lang="en-001"/>
              <a:t>Coder la version 1 de l’ANN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en-001">
                <a:hlinkClick r:id="rId6"/>
              </a:rPr>
              <a:t>Descente de gradi</a:t>
            </a:r>
            <a:r>
              <a:rPr lang="fr-FR">
                <a:hlinkClick r:id="rId6"/>
              </a:rPr>
              <a:t>e</a:t>
            </a:r>
            <a:r>
              <a:rPr lang="en-001">
                <a:hlinkClick r:id="rId6"/>
              </a:rPr>
              <a:t>n</a:t>
            </a:r>
            <a:r>
              <a:rPr lang="fr-FR">
                <a:hlinkClick r:id="rId6"/>
              </a:rPr>
              <a:t>t</a:t>
            </a:r>
            <a:r>
              <a:rPr lang="en-001">
                <a:hlinkClick r:id="rId6"/>
              </a:rPr>
              <a:t> 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o</a:t>
            </a:r>
            <a:r>
              <a:rPr lang="en-001">
                <a:hlinkClick r:id="rId6"/>
              </a:rPr>
              <a:t>c</a:t>
            </a:r>
            <a:r>
              <a:rPr lang="fr-FR">
                <a:hlinkClick r:id="rId6"/>
              </a:rPr>
              <a:t>h</a:t>
            </a:r>
            <a:r>
              <a:rPr lang="en-001">
                <a:hlinkClick r:id="rId6"/>
              </a:rPr>
              <a:t>a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i</a:t>
            </a:r>
            <a:r>
              <a:rPr lang="en-001">
                <a:hlinkClick r:id="rId6"/>
              </a:rPr>
              <a:t>q</a:t>
            </a:r>
            <a:r>
              <a:rPr lang="fr-FR">
                <a:hlinkClick r:id="rId6"/>
              </a:rPr>
              <a:t>u</a:t>
            </a:r>
            <a:r>
              <a:rPr lang="en-001">
                <a:hlinkClick r:id="rId6"/>
              </a:rPr>
              <a:t>e Adam</a:t>
            </a:r>
            <a:r>
              <a:rPr lang="en-001"/>
              <a:t> + </a:t>
            </a:r>
            <a:r>
              <a:rPr lang="en-001">
                <a:hlinkClick r:id="rId7"/>
              </a:rPr>
              <a:t>do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u</a:t>
            </a:r>
            <a:r>
              <a:rPr lang="fr-FR">
                <a:hlinkClick r:id="rId7"/>
              </a:rPr>
              <a:t>m</a:t>
            </a:r>
            <a:r>
              <a:rPr lang="en-001">
                <a:hlinkClick r:id="rId7"/>
              </a:rPr>
              <a:t>e</a:t>
            </a:r>
            <a:r>
              <a:rPr lang="fr-FR">
                <a:hlinkClick r:id="rId7"/>
              </a:rPr>
              <a:t>n</a:t>
            </a:r>
            <a:r>
              <a:rPr lang="en-001">
                <a:hlinkClick r:id="rId7"/>
              </a:rPr>
              <a:t>t </a:t>
            </a:r>
            <a:r>
              <a:rPr lang="fr-FR">
                <a:hlinkClick r:id="rId7"/>
              </a:rPr>
              <a:t>o</a:t>
            </a:r>
            <a:r>
              <a:rPr lang="en-001">
                <a:hlinkClick r:id="rId7"/>
              </a:rPr>
              <a:t>f</a:t>
            </a:r>
            <a:r>
              <a:rPr lang="fr-FR">
                <a:hlinkClick r:id="rId7"/>
              </a:rPr>
              <a:t>f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a</a:t>
            </a:r>
            <a:r>
              <a:rPr lang="en-001">
                <a:hlinkClick r:id="rId7"/>
              </a:rPr>
              <a:t>l</a:t>
            </a:r>
            <a:endParaRPr lang="en-001"/>
          </a:p>
          <a:p>
            <a:r>
              <a:rPr lang="en-001">
                <a:hlinkClick r:id="rId8"/>
              </a:rPr>
              <a:t>Implementation bias</a:t>
            </a:r>
            <a:endParaRPr lang="en-001"/>
          </a:p>
          <a:p>
            <a:r>
              <a:rPr lang="en-001">
                <a:hlinkClick r:id="rId9"/>
              </a:rPr>
              <a:t>Fonction exponentielle super rapide</a:t>
            </a:r>
            <a:endParaRPr lang="en-001"/>
          </a:p>
          <a:p>
            <a:r>
              <a:rPr lang="en-001">
                <a:hlinkClick r:id="rId10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2348</Words>
  <Application>Microsoft Office PowerPoint</Application>
  <PresentationFormat>Grand écran</PresentationFormat>
  <Paragraphs>183</Paragraphs>
  <Slides>11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114</cp:revision>
  <dcterms:created xsi:type="dcterms:W3CDTF">2019-08-22T18:04:57Z</dcterms:created>
  <dcterms:modified xsi:type="dcterms:W3CDTF">2019-08-23T20:21:47Z</dcterms:modified>
</cp:coreProperties>
</file>