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63" r:id="rId6"/>
    <p:sldId id="258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4" Type="http://schemas.openxmlformats.org/officeDocument/2006/relationships/hyperlink" Target="http://scs.ryerson.ca/~aharley/vis/conv/fla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60247" y="1598189"/>
            <a:ext cx="986430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 qui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n</a:t>
            </a:r>
            <a:r>
              <a:rPr lang="en-001"/>
              <a:t>e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de categorie</a:t>
            </a:r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2146</Words>
  <Application>Microsoft Office PowerPoint</Application>
  <PresentationFormat>Grand écran</PresentationFormat>
  <Paragraphs>175</Paragraphs>
  <Slides>10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96</cp:revision>
  <dcterms:created xsi:type="dcterms:W3CDTF">2019-08-22T18:04:57Z</dcterms:created>
  <dcterms:modified xsi:type="dcterms:W3CDTF">2019-08-23T18:21:27Z</dcterms:modified>
</cp:coreProperties>
</file>