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2" r:id="rId5"/>
    <p:sldId id="261" r:id="rId6"/>
    <p:sldId id="263" r:id="rId7"/>
    <p:sldId id="258" r:id="rId8"/>
    <p:sldId id="260" r:id="rId9"/>
    <p:sldId id="259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6"/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</p14:sldIdLst>
        </p14:section>
        <p14:section name="Encodage de la dataset" id="{184BE4F6-35B4-4FAF-AB9C-4B5EAD8AD16F}">
          <p14:sldIdLst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480650/role-of-bias-in-neural-networks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arxiv.org/pdf/1412.6980.pdf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2.cs.huji.ac.il/nu15/pluginfile.php/316969/mod_resource/content/1/adam_pres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www.jeremyjordan.me/batch-normalization/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cnl.salk.edu/~schraudo/pubs/Schraudolph9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026D-D603-4A88-B387-110BD9D178B0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B5D34B-4C18-4DFE-8D48-25F98A6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4308"/>
              </p:ext>
            </p:extLst>
          </p:nvPr>
        </p:nvGraphicFramePr>
        <p:xfrm>
          <a:off x="5962650" y="988906"/>
          <a:ext cx="4197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6">
                  <a:extLst>
                    <a:ext uri="{9D8B030D-6E8A-4147-A177-3AD203B41FA5}">
                      <a16:colId xmlns:a16="http://schemas.microsoft.com/office/drawing/2014/main" val="1546896552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4199953745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1432344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001"/>
                        <a:t>U</a:t>
                      </a:r>
                      <a:r>
                        <a:rPr lang="fr-FR"/>
                        <a:t>s</a:t>
                      </a:r>
                      <a:r>
                        <a:rPr lang="en-001"/>
                        <a:t>e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 </a:t>
                      </a:r>
                      <a:r>
                        <a:rPr lang="fr-FR"/>
                        <a:t>i</a:t>
                      </a:r>
                      <a:r>
                        <a:rPr lang="en-001"/>
                        <a:t>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P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y</a:t>
                      </a:r>
                      <a:r>
                        <a:rPr lang="fr-FR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S</a:t>
                      </a:r>
                      <a:r>
                        <a:rPr lang="fr-FR"/>
                        <a:t>o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d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224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215151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F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c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223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584655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A</a:t>
                      </a:r>
                      <a:r>
                        <a:rPr lang="fr-FR"/>
                        <a:t>l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e</a:t>
                      </a:r>
                      <a:r>
                        <a:rPr lang="en-001"/>
                        <a:t>m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g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-500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5362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666777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  <a:r>
                        <a:rPr lang="en-001"/>
                        <a:t>s</a:t>
                      </a:r>
                      <a:r>
                        <a:rPr lang="fr-FR"/>
                        <a:t>p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g</a:t>
                      </a:r>
                      <a:r>
                        <a:rPr lang="en-001"/>
                        <a:t>n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825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59976B4-93A7-49D5-96E1-1261963EDB6C}"/>
              </a:ext>
            </a:extLst>
          </p:cNvPr>
          <p:cNvSpPr txBox="1"/>
          <p:nvPr/>
        </p:nvSpPr>
        <p:spPr>
          <a:xfrm>
            <a:off x="923925" y="1352550"/>
            <a:ext cx="610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1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d_</a:t>
            </a:r>
            <a:r>
              <a:rPr lang="fr-FR"/>
              <a:t>c</a:t>
            </a:r>
            <a:r>
              <a:rPr lang="en-001"/>
              <a:t>s</a:t>
            </a:r>
            <a:r>
              <a:rPr lang="fr-FR"/>
              <a:t>v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n </a:t>
            </a:r>
            <a:r>
              <a:rPr lang="fr-FR"/>
              <a:t>g</a:t>
            </a:r>
            <a:r>
              <a:rPr lang="en-001"/>
              <a:t>ardant tout en string</a:t>
            </a:r>
          </a:p>
          <a:p>
            <a:endParaRPr lang="en-001"/>
          </a:p>
          <a:p>
            <a:r>
              <a:rPr lang="en-001"/>
              <a:t>2 Optio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l</a:t>
            </a:r>
            <a:r>
              <a:rPr lang="en-001"/>
              <a:t> 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l</a:t>
            </a:r>
            <a:r>
              <a:rPr lang="en-001"/>
              <a:t>e</a:t>
            </a:r>
          </a:p>
          <a:p>
            <a:r>
              <a:rPr lang="en-001"/>
              <a:t>one_hot_encoder qui va les transformer en</a:t>
            </a:r>
          </a:p>
          <a:p>
            <a:r>
              <a:rPr lang="en-001"/>
              <a:t>type binaire</a:t>
            </a:r>
          </a:p>
          <a:p>
            <a:endParaRPr lang="en-001"/>
          </a:p>
          <a:p>
            <a:r>
              <a:rPr lang="en-001"/>
              <a:t>3 On definit les types des collones sauf celles  one_hot_encod</a:t>
            </a:r>
            <a:r>
              <a:rPr lang="fr-FR"/>
              <a:t>e</a:t>
            </a:r>
            <a:endParaRPr lang="en-001"/>
          </a:p>
          <a:p>
            <a:endParaRPr lang="en-001"/>
          </a:p>
          <a:p>
            <a:r>
              <a:rPr lang="en-001"/>
              <a:t>4 On standardise les données des collones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1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933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001"/>
              <a:t>Creer une libra</a:t>
            </a:r>
            <a:r>
              <a:rPr lang="fr-FR"/>
              <a:t>i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on des donn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e</a:t>
            </a:r>
            <a:r>
              <a:rPr lang="en-001"/>
              <a:t>c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</a:t>
            </a:r>
            <a:r>
              <a:rPr lang="fr-FR"/>
              <a:t>e</a:t>
            </a:r>
            <a:r>
              <a:rPr lang="en-001"/>
              <a:t>t</a:t>
            </a:r>
            <a:r>
              <a:rPr lang="fr-FR"/>
              <a:t>c</a:t>
            </a:r>
            <a:r>
              <a:rPr lang="en-001"/>
              <a:t>... </a:t>
            </a:r>
            <a:r>
              <a:rPr lang="fr-FR"/>
              <a:t>e</a:t>
            </a:r>
            <a:r>
              <a:rPr lang="en-001"/>
              <a:t>t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s</a:t>
            </a:r>
            <a:r>
              <a:rPr lang="en-001"/>
              <a:t>t </a:t>
            </a:r>
            <a:r>
              <a:rPr lang="fr-FR"/>
              <a:t>a</a:t>
            </a:r>
            <a:r>
              <a:rPr lang="en-001"/>
              <a:t>j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endParaRPr lang="en-001"/>
          </a:p>
          <a:p>
            <a:pPr marL="285750" indent="-285750">
              <a:buFontTx/>
              <a:buChar char="-"/>
            </a:pPr>
            <a:r>
              <a:rPr lang="en-001"/>
              <a:t>Coder la version 1 de l’ANN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en-001">
                <a:hlinkClick r:id="rId6"/>
              </a:rPr>
              <a:t>Descente de gradi</a:t>
            </a:r>
            <a:r>
              <a:rPr lang="fr-FR">
                <a:hlinkClick r:id="rId6"/>
              </a:rPr>
              <a:t>e</a:t>
            </a:r>
            <a:r>
              <a:rPr lang="en-001">
                <a:hlinkClick r:id="rId6"/>
              </a:rPr>
              <a:t>n</a:t>
            </a:r>
            <a:r>
              <a:rPr lang="fr-FR">
                <a:hlinkClick r:id="rId6"/>
              </a:rPr>
              <a:t>t</a:t>
            </a:r>
            <a:r>
              <a:rPr lang="en-001">
                <a:hlinkClick r:id="rId6"/>
              </a:rPr>
              <a:t> 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o</a:t>
            </a:r>
            <a:r>
              <a:rPr lang="en-001">
                <a:hlinkClick r:id="rId6"/>
              </a:rPr>
              <a:t>c</a:t>
            </a:r>
            <a:r>
              <a:rPr lang="fr-FR">
                <a:hlinkClick r:id="rId6"/>
              </a:rPr>
              <a:t>h</a:t>
            </a:r>
            <a:r>
              <a:rPr lang="en-001">
                <a:hlinkClick r:id="rId6"/>
              </a:rPr>
              <a:t>a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i</a:t>
            </a:r>
            <a:r>
              <a:rPr lang="en-001">
                <a:hlinkClick r:id="rId6"/>
              </a:rPr>
              <a:t>q</a:t>
            </a:r>
            <a:r>
              <a:rPr lang="fr-FR">
                <a:hlinkClick r:id="rId6"/>
              </a:rPr>
              <a:t>u</a:t>
            </a:r>
            <a:r>
              <a:rPr lang="en-001">
                <a:hlinkClick r:id="rId6"/>
              </a:rPr>
              <a:t>e Adam</a:t>
            </a:r>
            <a:r>
              <a:rPr lang="en-001"/>
              <a:t> + </a:t>
            </a:r>
            <a:r>
              <a:rPr lang="en-001">
                <a:hlinkClick r:id="rId7"/>
              </a:rPr>
              <a:t>do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u</a:t>
            </a:r>
            <a:r>
              <a:rPr lang="fr-FR">
                <a:hlinkClick r:id="rId7"/>
              </a:rPr>
              <a:t>m</a:t>
            </a:r>
            <a:r>
              <a:rPr lang="en-001">
                <a:hlinkClick r:id="rId7"/>
              </a:rPr>
              <a:t>e</a:t>
            </a:r>
            <a:r>
              <a:rPr lang="fr-FR">
                <a:hlinkClick r:id="rId7"/>
              </a:rPr>
              <a:t>n</a:t>
            </a:r>
            <a:r>
              <a:rPr lang="en-001">
                <a:hlinkClick r:id="rId7"/>
              </a:rPr>
              <a:t>t </a:t>
            </a:r>
            <a:r>
              <a:rPr lang="fr-FR">
                <a:hlinkClick r:id="rId7"/>
              </a:rPr>
              <a:t>o</a:t>
            </a:r>
            <a:r>
              <a:rPr lang="en-001">
                <a:hlinkClick r:id="rId7"/>
              </a:rPr>
              <a:t>f</a:t>
            </a:r>
            <a:r>
              <a:rPr lang="fr-FR">
                <a:hlinkClick r:id="rId7"/>
              </a:rPr>
              <a:t>f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a</a:t>
            </a:r>
            <a:r>
              <a:rPr lang="en-001">
                <a:hlinkClick r:id="rId7"/>
              </a:rPr>
              <a:t>l</a:t>
            </a:r>
            <a:endParaRPr lang="en-001"/>
          </a:p>
          <a:p>
            <a:r>
              <a:rPr lang="en-001">
                <a:hlinkClick r:id="rId8"/>
              </a:rPr>
              <a:t>Implementation bias</a:t>
            </a:r>
            <a:endParaRPr lang="en-001"/>
          </a:p>
          <a:p>
            <a:r>
              <a:rPr lang="en-001">
                <a:hlinkClick r:id="rId9"/>
              </a:rPr>
              <a:t>Fonction exponentielle super rapide</a:t>
            </a:r>
            <a:endParaRPr lang="en-001"/>
          </a:p>
          <a:p>
            <a:r>
              <a:rPr lang="en-001">
                <a:hlinkClick r:id="rId10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2710</Words>
  <Application>Microsoft Office PowerPoint</Application>
  <PresentationFormat>Grand écran</PresentationFormat>
  <Paragraphs>214</Paragraphs>
  <Slides>13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127</cp:revision>
  <dcterms:created xsi:type="dcterms:W3CDTF">2019-08-22T18:04:57Z</dcterms:created>
  <dcterms:modified xsi:type="dcterms:W3CDTF">2019-08-25T12:10:11Z</dcterms:modified>
</cp:coreProperties>
</file>