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849" r:id="rId6"/>
    <p:sldId id="3850" r:id="rId7"/>
    <p:sldId id="3851" r:id="rId8"/>
    <p:sldId id="3852" r:id="rId9"/>
    <p:sldId id="3853" r:id="rId10"/>
    <p:sldId id="3854" r:id="rId11"/>
    <p:sldId id="3855" r:id="rId12"/>
    <p:sldId id="3856" r:id="rId13"/>
    <p:sldId id="3857" r:id="rId14"/>
    <p:sldId id="3858" r:id="rId15"/>
    <p:sldId id="3859" r:id="rId16"/>
    <p:sldId id="3847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80" d="100"/>
          <a:sy n="80" d="100"/>
        </p:scale>
        <p:origin x="400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F8663519-035B-4D5E-AAF6-67D4AEC42BF2}" type="datetime1">
              <a:rPr lang="fr-FR" smtClean="0"/>
              <a:t>24/04/2025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F757874-EF65-4B61-B062-40C932C8129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84872B0F-1E2D-43EB-906F-1AA37203BE82}" type="datetime1">
              <a:rPr lang="fr-FR" smtClean="0"/>
              <a:pPr/>
              <a:t>20/04/2025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8B57D50D-BAA9-464B-B391-243138E078D8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B57D50D-BAA9-464B-B391-243138E078D8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B57D50D-BAA9-464B-B391-243138E078D8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8B57D50D-BAA9-464B-B391-243138E078D8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2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orme libre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orme libre : Forme 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Form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Forme 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 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r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rtlCol="0" anchor="b" anchorCtr="0">
            <a:noAutofit/>
          </a:bodyPr>
          <a:lstStyle>
            <a:lvl1pPr algn="r">
              <a:defRPr lang="fr-FR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orme libre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lang="fr-FR" sz="1800"/>
            </a:lvl2pPr>
            <a:lvl3pPr>
              <a:spcBef>
                <a:spcPts val="1000"/>
              </a:spcBef>
              <a:buClr>
                <a:schemeClr val="accent2"/>
              </a:buClr>
              <a:defRPr lang="fr-FR" sz="1800"/>
            </a:lvl3pPr>
            <a:lvl4pPr>
              <a:spcBef>
                <a:spcPts val="1000"/>
              </a:spcBef>
              <a:buClr>
                <a:schemeClr val="accent2"/>
              </a:buClr>
              <a:defRPr lang="fr-FR" sz="1800"/>
            </a:lvl4pPr>
            <a:lvl5pPr>
              <a:spcBef>
                <a:spcPts val="1000"/>
              </a:spcBef>
              <a:buClr>
                <a:schemeClr val="accent2"/>
              </a:buClr>
              <a:defRPr lang="fr-FR" sz="18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 rtlCol="0">
            <a:normAutofit/>
          </a:bodyPr>
          <a:lstStyle>
            <a:lvl1pPr>
              <a:defRPr lang="fr-FR" sz="2400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orme libre : Forme 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orme libre : Forme 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Form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orme libre : Form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orme libre : Forme 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rtlCol="0">
            <a:noAutofit/>
          </a:bodyPr>
          <a:lstStyle>
            <a:lvl1pPr algn="ctr">
              <a:defRPr lang="fr-FR"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 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 rtlCol="0">
            <a:noAutofit/>
          </a:bodyPr>
          <a:lstStyle>
            <a:lvl1pPr algn="ctr"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rtlCol="0"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rtlCol="0">
            <a:noAutofit/>
          </a:bodyPr>
          <a:lstStyle>
            <a:lvl1pPr marL="0" indent="0" algn="l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l’icône pour insérer une image</a:t>
            </a:r>
          </a:p>
        </p:txBody>
      </p:sp>
      <p:sp>
        <p:nvSpPr>
          <p:cNvPr id="3" name="Arc 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 rtlCol="0">
            <a:normAutofit/>
          </a:bodyPr>
          <a:lstStyle>
            <a:lvl1pPr algn="ctr">
              <a:defRPr lang="fr-FR" sz="600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Freeform: Forme 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rtlCol="0" anchor="ctr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 rtlCol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fr-FR"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fr-FR"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fr-FR"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fr-FR"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lang="fr-FR" sz="12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Forme libre : Form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e libre : Form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e libre : Forme 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 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Forme 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rtlCol="0" anchor="ctr">
            <a:noAutofit/>
          </a:bodyPr>
          <a:lstStyle>
            <a:lvl1pPr algn="ctr">
              <a:defRPr lang="fr-FR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 rtlCol="0">
            <a:noAutofit/>
          </a:bodyPr>
          <a:lstStyle>
            <a:lvl1pPr marL="0" indent="0" algn="ctr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20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Forme 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orme libre : Forme 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orme libre : Forme 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 rtlCol="0"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8" name="Forme libre : Forme 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Forme 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orme libre : Form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Forme 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rtlCol="0" anchor="b" anchorCtr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’image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 rtlCol="0"/>
          <a:lstStyle>
            <a:lvl1pPr marL="0" indent="0" algn="ctr">
              <a:buNone/>
              <a:defRPr lang="fr-FR"/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Forme 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Forme 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fr-FR"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lang="fr-FR"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/>
            </a:lvl5pPr>
          </a:lstStyle>
          <a:p>
            <a:pPr lvl="0" rtl="0"/>
            <a:r>
              <a:rPr lang="fr-FR"/>
              <a:t>Cliquez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tableau 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fr-FR" sz="2400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fr-F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BD12358-51D2-46B3-9BDE-DF29528B94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29316" y="3785482"/>
            <a:ext cx="6962255" cy="2396686"/>
          </a:xfrm>
          <a:noFill/>
        </p:spPr>
        <p:txBody>
          <a:bodyPr rtlCol="0" anchor="b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Application Android pour la détection et l’analyse d’antenne 4G</a:t>
            </a:r>
            <a:br>
              <a:rPr lang="fr-FR" dirty="0"/>
            </a:br>
            <a:r>
              <a:rPr lang="fr-FR" sz="3200" dirty="0">
                <a:solidFill>
                  <a:schemeClr val="tx1"/>
                </a:solidFill>
              </a:rPr>
              <a:t>Présentation par Soitel Rémi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3" name="Image 2" descr="Université de Reims-Champagne-Ardenne — Wikipédia">
            <a:extLst>
              <a:ext uri="{FF2B5EF4-FFF2-40B4-BE49-F238E27FC236}">
                <a16:creationId xmlns:a16="http://schemas.microsoft.com/office/drawing/2014/main" id="{342422FE-8C7F-9543-1F37-4C352E0C18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84850"/>
            <a:ext cx="1752600" cy="1073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ABF72-A52D-27D1-8B6D-B37DCF32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du Dashboard –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911C29-6096-FC01-ADD0-D837895D30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10515600" cy="4284889"/>
          </a:xfrm>
        </p:spPr>
        <p:txBody>
          <a:bodyPr/>
          <a:lstStyle/>
          <a:p>
            <a:r>
              <a:rPr lang="fr-FR" dirty="0"/>
              <a:t>Il a fallu ensuite coder plusieurs graphiques de visualisation qui nous semblé pertinent et intéressant pour faire des analyses.</a:t>
            </a:r>
          </a:p>
          <a:p>
            <a:r>
              <a:rPr lang="fr-FR" dirty="0"/>
              <a:t>Ici nous avons le nombre de fois qu’on a eu un signal et le temps passé par antennes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E8446A-A18C-F006-1518-868E4B8E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8791CF-0784-F04B-8532-00325ED5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10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F87F33F-7C47-B381-E0DD-BD596ABF7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944" y="3277396"/>
            <a:ext cx="4716780" cy="3075027"/>
          </a:xfrm>
          <a:prstGeom prst="rect">
            <a:avLst/>
          </a:prstGeom>
        </p:spPr>
      </p:pic>
      <p:pic>
        <p:nvPicPr>
          <p:cNvPr id="7" name="Image 6" descr="Une image contenant capture d’écran, Police, texte, conception&#10;&#10;Le contenu généré par l’IA peut être incorrect.">
            <a:extLst>
              <a:ext uri="{FF2B5EF4-FFF2-40B4-BE49-F238E27FC236}">
                <a16:creationId xmlns:a16="http://schemas.microsoft.com/office/drawing/2014/main" id="{1205B480-72CD-681B-F0C1-E4021CC195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467" y="3275670"/>
            <a:ext cx="5663333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56688-243F-D68E-83F4-BF8E26D26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38C9E-F37A-F27E-10B4-140AB699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du Dashboard – Visualisation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87E6B9-D638-5753-1886-9B4829065F1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11070025" cy="4284889"/>
          </a:xfrm>
        </p:spPr>
        <p:txBody>
          <a:bodyPr/>
          <a:lstStyle/>
          <a:p>
            <a:r>
              <a:rPr lang="fr-FR" dirty="0"/>
              <a:t>Nous avons aussi l’évolution du signal au cours du temps et les vitesse d’upload et de download</a:t>
            </a:r>
          </a:p>
          <a:p>
            <a:r>
              <a:rPr lang="fr-FR" dirty="0"/>
              <a:t>La visualisation nous a pris beaucoup moins de temps que prévu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A2DB0F-18D3-8C3C-470C-3FF5104A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AB10C6-1C87-8EAD-C2AC-DE27EE42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11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C6643F-29EF-3663-DE5A-7CD1EEDD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0710" y="2810206"/>
            <a:ext cx="4965290" cy="34294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1BE86D-1ED0-F340-56EC-A42E0E56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8509" y="2745843"/>
            <a:ext cx="4965291" cy="34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2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54170-A50A-B6A1-6EDD-B01C2975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2EA97-B561-AF3C-8F41-30FCA7F853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FR" dirty="0"/>
              <a:t>Nous avons pu atteindre la majorité des objectifs que nous nous sommes donnés</a:t>
            </a:r>
          </a:p>
          <a:p>
            <a:r>
              <a:rPr lang="fr-FR" dirty="0"/>
              <a:t>Pas tout n’a était fait dans les délais que nous avons imposés mais le résultat et quand même parvenu à temps</a:t>
            </a:r>
          </a:p>
          <a:p>
            <a:r>
              <a:rPr lang="fr-FR" dirty="0"/>
              <a:t>Ce projet a permis de replonger dans le développement mobile ainsi que sur la relation client/serveur et nous a fait découvrir le monde des antennes 4G</a:t>
            </a:r>
          </a:p>
          <a:p>
            <a:r>
              <a:rPr lang="fr-FR" dirty="0"/>
              <a:t>Dans l’ensemble ce fut un projet satisfaisant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F0DDB3-6F69-A5DF-D470-9B170A86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7FBE70-289C-57BC-A735-A4C4C99A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12</a:t>
            </a:fld>
            <a:endParaRPr lang="fr-FR" dirty="0"/>
          </a:p>
        </p:txBody>
      </p:sp>
      <p:pic>
        <p:nvPicPr>
          <p:cNvPr id="9" name="Image 8" descr="Une image contenant personne, Visage humain, habits, homme&#10;&#10;Le contenu généré par l’IA peut être incorrect.">
            <a:extLst>
              <a:ext uri="{FF2B5EF4-FFF2-40B4-BE49-F238E27FC236}">
                <a16:creationId xmlns:a16="http://schemas.microsoft.com/office/drawing/2014/main" id="{512A54D1-D104-F25B-0858-6BBA2ABA2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580" y="2853993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43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de votre Attention</a:t>
            </a:r>
          </a:p>
        </p:txBody>
      </p:sp>
      <p:pic>
        <p:nvPicPr>
          <p:cNvPr id="7" name="Image 6" descr="Une image contenant clipart, dessin humoristique, illustration, silhouette&#10;&#10;Le contenu généré par l’IA peut être incorrect.">
            <a:extLst>
              <a:ext uri="{FF2B5EF4-FFF2-40B4-BE49-F238E27FC236}">
                <a16:creationId xmlns:a16="http://schemas.microsoft.com/office/drawing/2014/main" id="{0D56B9FA-308F-D009-85BD-A81F48114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5" t="-735" r="23640" b="735"/>
          <a:stretch/>
        </p:blipFill>
        <p:spPr>
          <a:xfrm>
            <a:off x="6493091" y="1452310"/>
            <a:ext cx="5023945" cy="4291593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BDBBA5-132F-C0D6-8B43-BB4B3A8E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248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- Introduction</a:t>
            </a:r>
          </a:p>
          <a:p>
            <a:pPr rtl="0"/>
            <a:r>
              <a:rPr lang="fr-FR" dirty="0"/>
              <a:t>- Planification</a:t>
            </a:r>
          </a:p>
          <a:p>
            <a:pPr rtl="0"/>
            <a:r>
              <a:rPr lang="fr-FR" dirty="0"/>
              <a:t>- Codage de l’Application</a:t>
            </a:r>
          </a:p>
          <a:p>
            <a:pPr rtl="0"/>
            <a:r>
              <a:rPr lang="fr-FR" dirty="0"/>
              <a:t>- Codage du Dashboard</a:t>
            </a:r>
          </a:p>
          <a:p>
            <a:pPr rtl="0"/>
            <a:r>
              <a:rPr lang="fr-FR" dirty="0"/>
              <a:t>- Conclusion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3E9B4E-0A69-59C3-09EE-ABB37A91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F8F127-8966-F230-E0D6-761C6ADA77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fr-FR" dirty="0"/>
              <a:t>Dans le cadre d’INFO0806, nous avons eu comme projet d’analyser des antennes 4G avec ces éléments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D’une application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D’un Dashboard pour visualiser les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Implémenter une gestion en MQTT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Implémenter un algorithme de classification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E74748-9B1D-CC43-FCFA-A0ECF9F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6C0DB2-74D9-8214-C8D1-80170269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02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144237-2F8A-3315-274D-024F7397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Planification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C8F43A-D292-5F33-F29B-CDB8BE9C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E23641-6DB8-4F7C-2346-86F27CA9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4</a:t>
            </a:fld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994BB5D-B5B4-0C5A-78A2-11609ABF2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297680"/>
          </a:xfrm>
        </p:spPr>
        <p:txBody>
          <a:bodyPr/>
          <a:lstStyle/>
          <a:p>
            <a:r>
              <a:rPr lang="fr-FR" dirty="0"/>
              <a:t>Découpage du projet en 2 sprints distinct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	Le développement de l’application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	Le développement du Dashboard</a:t>
            </a:r>
          </a:p>
          <a:p>
            <a:r>
              <a:rPr lang="fr-FR" dirty="0"/>
              <a:t>Utilisation de GitHub pour gérer notre projet</a:t>
            </a:r>
          </a:p>
        </p:txBody>
      </p:sp>
      <p:pic>
        <p:nvPicPr>
          <p:cNvPr id="12" name="Image 11" descr="Une image contenant texte, Polic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C26C4569-1818-1860-2961-3F5F6AFA3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55473"/>
            <a:ext cx="10364386" cy="22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F08E1-7A00-FA7E-F47D-297244BA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9FFE0-E484-6E5B-3815-38AFAF12AD0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6673645" cy="428488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Pour récupérer les données, on utilise les différents capteurs disponibles du téléphone</a:t>
            </a:r>
          </a:p>
          <a:p>
            <a:r>
              <a:rPr lang="fr-FR" dirty="0"/>
              <a:t>Il a fallu mettre des demandes de permissions</a:t>
            </a:r>
          </a:p>
          <a:p>
            <a:pPr lvl="1"/>
            <a:r>
              <a:rPr lang="fr-FR" dirty="0"/>
              <a:t>Données GPS (Latitude et longitude)</a:t>
            </a:r>
          </a:p>
          <a:p>
            <a:pPr lvl="1"/>
            <a:r>
              <a:rPr lang="fr-FR" dirty="0"/>
              <a:t>Données réseaux (Upload et download)</a:t>
            </a:r>
          </a:p>
          <a:p>
            <a:pPr lvl="1"/>
            <a:r>
              <a:rPr lang="fr-FR" dirty="0"/>
              <a:t>Données antennes 4G (eNbID, CellID, TAC et Signal)</a:t>
            </a:r>
          </a:p>
          <a:p>
            <a:pPr lvl="1"/>
            <a:r>
              <a:rPr lang="fr-FR" dirty="0"/>
              <a:t>Données de temps et de vitesse</a:t>
            </a:r>
          </a:p>
          <a:p>
            <a:r>
              <a:rPr lang="fr-FR" dirty="0"/>
              <a:t>On récupère le tout dans un fichier csv situé dans le dossier téléchargement</a:t>
            </a:r>
          </a:p>
          <a:p>
            <a:r>
              <a:rPr lang="fr-FR" dirty="0"/>
              <a:t>Nous avions prévu 2 jours pour la récupération des données mais finalement ça a duré 4 jours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A512864-7179-96EB-A6D5-26065028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280191-5259-A91B-0C68-C1F1F241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5</a:t>
            </a:fld>
            <a:endParaRPr lang="fr-FR" dirty="0"/>
          </a:p>
        </p:txBody>
      </p:sp>
      <p:pic>
        <p:nvPicPr>
          <p:cNvPr id="7" name="Image 6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EE5E4BB9-E5D2-4290-B0C2-5AAF65A2B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65873"/>
            <a:ext cx="2743200" cy="6090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280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DCA8B3-1BAA-2659-9757-586AAA897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 l’Application - MQTT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8E8A04-382F-4A3F-0397-FA684759BE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10406431" cy="4284889"/>
          </a:xfrm>
        </p:spPr>
        <p:txBody>
          <a:bodyPr/>
          <a:lstStyle/>
          <a:p>
            <a:r>
              <a:rPr lang="fr-FR" dirty="0"/>
              <a:t>Il a fallu utilisé Chaquopy pour que l’application utilise des scripts python</a:t>
            </a:r>
          </a:p>
          <a:p>
            <a:r>
              <a:rPr lang="fr-FR" dirty="0"/>
              <a:t>On envoie les données en JSON dans le serveur</a:t>
            </a:r>
          </a:p>
          <a:p>
            <a:r>
              <a:rPr lang="fr-FR" dirty="0"/>
              <a:t>C’était plus court que prévu d’implémenter MQTT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91EB06-77A3-FCE1-6E20-FA1848BF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7098AC-C5C2-087E-C128-4698A3BB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6</a:t>
            </a:fld>
            <a:endParaRPr lang="fr-FR" dirty="0"/>
          </a:p>
        </p:txBody>
      </p:sp>
      <p:pic>
        <p:nvPicPr>
          <p:cNvPr id="6" name="Image 5" descr="Une image contenant texte, capture d’écran, menu, Police&#10;&#10;Le contenu généré par l’IA peut être incorrect.">
            <a:extLst>
              <a:ext uri="{FF2B5EF4-FFF2-40B4-BE49-F238E27FC236}">
                <a16:creationId xmlns:a16="http://schemas.microsoft.com/office/drawing/2014/main" id="{3602192C-8C70-FF05-B49A-7A50077B9F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82" y="3429000"/>
            <a:ext cx="10812949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28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65E6B-6657-C91F-EA9F-C746950C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du Dashboard – Carte du Trajet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EB8025-49F1-AA66-43A0-265C899876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436586"/>
            <a:ext cx="5257799" cy="4284889"/>
          </a:xfrm>
        </p:spPr>
        <p:txBody>
          <a:bodyPr/>
          <a:lstStyle/>
          <a:p>
            <a:r>
              <a:rPr lang="fr-FR" dirty="0"/>
              <a:t>Nous avons récupéré les données le 27 mars en marchant à travers Reims pendant 4h</a:t>
            </a:r>
          </a:p>
          <a:p>
            <a:r>
              <a:rPr lang="fr-FR" dirty="0"/>
              <a:t>Ensuite l’affichage de notre trajet a était effectuer grâce à notre csv récupérer et un dictionnaire défini d’antenne 4G trouvé sur Internet</a:t>
            </a:r>
          </a:p>
          <a:p>
            <a:r>
              <a:rPr lang="fr-FR" dirty="0"/>
              <a:t>On peut ouvrir le Dashboard avec la commande streamlit run dashboard.py dans le dossier : </a:t>
            </a:r>
            <a:r>
              <a:rPr lang="fr-FR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Info0806Projet \app\src\main\python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E706BE-6272-C43C-9D4B-36FE4498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629732-787D-3542-D61D-C9FD5023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7</a:t>
            </a:fld>
            <a:endParaRPr lang="fr-FR" dirty="0"/>
          </a:p>
        </p:txBody>
      </p:sp>
      <p:pic>
        <p:nvPicPr>
          <p:cNvPr id="6" name="Image 5" descr="Une image contenant carte, atlas, capture d’écran, texte&#10;&#10;Le contenu généré par l’IA peut être incorrect.">
            <a:extLst>
              <a:ext uri="{FF2B5EF4-FFF2-40B4-BE49-F238E27FC236}">
                <a16:creationId xmlns:a16="http://schemas.microsoft.com/office/drawing/2014/main" id="{B2EFC0F3-1DFD-229B-244C-DC5F87FC81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91" y="1777776"/>
            <a:ext cx="5651592" cy="44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9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59440-B7A6-E0B4-0102-088F09C2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du Dashboard – Classification kIN</a:t>
            </a:r>
          </a:p>
        </p:txBody>
      </p:sp>
      <p:pic>
        <p:nvPicPr>
          <p:cNvPr id="8" name="Espace réservé du contenu 7" descr="Une image contenant texte, diagramm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B8D9AFAD-3919-98DC-5D32-AA1961B61F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63" y="2450906"/>
            <a:ext cx="5258637" cy="2629318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5CFC90-7884-C8A6-066E-BBA8DCE4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A87069E-2E3D-92E2-B5C2-E82DD4EC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8</a:t>
            </a:fld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5EC38735-8F91-910F-7D50-567720EA8DBA}"/>
              </a:ext>
            </a:extLst>
          </p:cNvPr>
          <p:cNvSpPr txBox="1">
            <a:spLocks/>
          </p:cNvSpPr>
          <p:nvPr/>
        </p:nvSpPr>
        <p:spPr>
          <a:xfrm>
            <a:off x="838200" y="1777777"/>
            <a:ext cx="5257799" cy="4284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fr-F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L’algorithme de classification à implémenter se divisent en 3 étapes :</a:t>
            </a:r>
          </a:p>
          <a:p>
            <a:pPr lvl="1"/>
            <a:r>
              <a:rPr lang="fr-FR" dirty="0"/>
              <a:t>Mesure de la distance de Minkowski entre le point cible et les autres</a:t>
            </a:r>
          </a:p>
          <a:p>
            <a:pPr lvl="1"/>
            <a:r>
              <a:rPr lang="fr-FR" dirty="0"/>
              <a:t>Sélection des k plus proches de la distance</a:t>
            </a:r>
          </a:p>
          <a:p>
            <a:pPr lvl="1"/>
            <a:r>
              <a:rPr lang="fr-FR" dirty="0"/>
              <a:t>Attribution d’une classe au point cible en fonction de la classe majoritaire parmi ses voisins</a:t>
            </a:r>
          </a:p>
          <a:p>
            <a:r>
              <a:rPr lang="fr-FR" dirty="0"/>
              <a:t>Pour notre projet, l’algorithme servira à classifier les signaux capter lors du trajet</a:t>
            </a:r>
          </a:p>
        </p:txBody>
      </p:sp>
    </p:spTree>
    <p:extLst>
      <p:ext uri="{BB962C8B-B14F-4D97-AF65-F5344CB8AC3E}">
        <p14:creationId xmlns:p14="http://schemas.microsoft.com/office/powerpoint/2010/main" val="217759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76D3F1-A163-53D8-07D4-11FCCB7E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du Dashboard – Classification kIN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3AC1B7-2A10-4D25-BDBE-B9222FD10A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5739581" cy="4284889"/>
          </a:xfrm>
        </p:spPr>
        <p:txBody>
          <a:bodyPr/>
          <a:lstStyle/>
          <a:p>
            <a:r>
              <a:rPr lang="fr-FR" dirty="0"/>
              <a:t>On utilise donc l’algorithme dans les données des signaux</a:t>
            </a:r>
          </a:p>
          <a:p>
            <a:r>
              <a:rPr lang="fr-FR" dirty="0"/>
              <a:t>Le point cible est un signal aléatoire du jeu de données</a:t>
            </a:r>
          </a:p>
          <a:p>
            <a:r>
              <a:rPr lang="fr-FR" dirty="0"/>
              <a:t>On prend ici 5 voisins et 2 comme paramètre de la distance</a:t>
            </a:r>
          </a:p>
          <a:p>
            <a:r>
              <a:rPr lang="fr-FR" dirty="0"/>
              <a:t>On garde l’affichage précédent mais avec un nouvel apport visuel pour mieux voir les endroits qui captes le mieux :</a:t>
            </a:r>
          </a:p>
          <a:p>
            <a:pPr lvl="1"/>
            <a:r>
              <a:rPr lang="fr-FR" dirty="0"/>
              <a:t>Rouge = Mauvais signal; Orange = Signal Moyen; Vert = Bon signal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8DD823-F6A0-FB44-4999-49DCACB7B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Soitel Rémi – Antenne 4G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7EDCF7-33ED-D95C-B3D0-815D6C237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fr-FR" smtClean="0"/>
              <a:t>9</a:t>
            </a:fld>
            <a:endParaRPr lang="fr-FR" dirty="0"/>
          </a:p>
        </p:txBody>
      </p:sp>
      <p:pic>
        <p:nvPicPr>
          <p:cNvPr id="6" name="Image 5" descr="Une image contenant carte,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84380B9-CB8C-E75B-A25B-8ADBFDEF8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81" y="1777777"/>
            <a:ext cx="4776019" cy="444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036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344888_TF78504181_Win32" id="{5998B0D0-A232-4305-B666-B1720B888BDF}" vid="{7E540F70-159C-4DA3-B321-90063C50261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de formes</Template>
  <TotalTime>8112</TotalTime>
  <Words>635</Words>
  <Application>Microsoft Office PowerPoint</Application>
  <PresentationFormat>Grand écran</PresentationFormat>
  <Paragraphs>83</Paragraphs>
  <Slides>13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Aptos</vt:lpstr>
      <vt:lpstr>Arial</vt:lpstr>
      <vt:lpstr>Avenir Next LT Pro</vt:lpstr>
      <vt:lpstr>Avenir Next LT Pro Light</vt:lpstr>
      <vt:lpstr>Calibri</vt:lpstr>
      <vt:lpstr>Tw Cen MT</vt:lpstr>
      <vt:lpstr>Personnalisé</vt:lpstr>
      <vt:lpstr>Application Android pour la détection et l’analyse d’antenne 4G Présentation par Soitel Rémi</vt:lpstr>
      <vt:lpstr>Sommaire</vt:lpstr>
      <vt:lpstr>Introduction</vt:lpstr>
      <vt:lpstr>Planification</vt:lpstr>
      <vt:lpstr>Codage de l’Application</vt:lpstr>
      <vt:lpstr>Codage de l’Application - MQTT</vt:lpstr>
      <vt:lpstr>Codage du Dashboard – Carte du Trajet</vt:lpstr>
      <vt:lpstr>Codage du Dashboard – Classification kIN</vt:lpstr>
      <vt:lpstr>Codage du Dashboard – Classification kIN</vt:lpstr>
      <vt:lpstr>Codage du Dashboard – Visualisation</vt:lpstr>
      <vt:lpstr>Codage du Dashboard – Visualisation</vt:lpstr>
      <vt:lpstr>Conclusion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REMI SOITEL</dc:creator>
  <cp:lastModifiedBy>REMI SOITEL</cp:lastModifiedBy>
  <cp:revision>25</cp:revision>
  <dcterms:created xsi:type="dcterms:W3CDTF">2025-04-13T16:03:20Z</dcterms:created>
  <dcterms:modified xsi:type="dcterms:W3CDTF">2025-04-24T11:31:09Z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