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59" r:id="rId6"/>
    <p:sldId id="264"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46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E0A9A9E-1B37-4097-AB7A-C47DE42AA7C7}" type="datetimeFigureOut">
              <a:rPr lang="en-US" smtClean="0"/>
              <a:pPr/>
              <a:t>4/11/2020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5FFCE99-FC03-404A-A722-548A917088C1}"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0A9A9E-1B37-4097-AB7A-C47DE42AA7C7}" type="datetimeFigureOut">
              <a:rPr lang="en-US" smtClean="0"/>
              <a:pPr/>
              <a:t>4/11/2020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FFCE99-FC03-404A-A722-548A917088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0A9A9E-1B37-4097-AB7A-C47DE42AA7C7}" type="datetimeFigureOut">
              <a:rPr lang="en-US" smtClean="0"/>
              <a:pPr/>
              <a:t>4/11/2020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FFCE99-FC03-404A-A722-548A917088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0A9A9E-1B37-4097-AB7A-C47DE42AA7C7}" type="datetimeFigureOut">
              <a:rPr lang="en-US" smtClean="0"/>
              <a:pPr/>
              <a:t>4/11/2020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FFCE99-FC03-404A-A722-548A917088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E0A9A9E-1B37-4097-AB7A-C47DE42AA7C7}" type="datetimeFigureOut">
              <a:rPr lang="en-US" smtClean="0"/>
              <a:pPr/>
              <a:t>4/11/2020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FFCE99-FC03-404A-A722-548A917088C1}"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E0A9A9E-1B37-4097-AB7A-C47DE42AA7C7}" type="datetimeFigureOut">
              <a:rPr lang="en-US" smtClean="0"/>
              <a:pPr/>
              <a:t>4/11/2020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FFCE99-FC03-404A-A722-548A917088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E0A9A9E-1B37-4097-AB7A-C47DE42AA7C7}" type="datetimeFigureOut">
              <a:rPr lang="en-US" smtClean="0"/>
              <a:pPr/>
              <a:t>4/11/2020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5FFCE99-FC03-404A-A722-548A917088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E0A9A9E-1B37-4097-AB7A-C47DE42AA7C7}" type="datetimeFigureOut">
              <a:rPr lang="en-US" smtClean="0"/>
              <a:pPr/>
              <a:t>4/11/2020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5FFCE99-FC03-404A-A722-548A917088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E0A9A9E-1B37-4097-AB7A-C47DE42AA7C7}" type="datetimeFigureOut">
              <a:rPr lang="en-US" smtClean="0"/>
              <a:pPr/>
              <a:t>4/11/2020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5FFCE99-FC03-404A-A722-548A917088C1}"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E0A9A9E-1B37-4097-AB7A-C47DE42AA7C7}" type="datetimeFigureOut">
              <a:rPr lang="en-US" smtClean="0"/>
              <a:pPr/>
              <a:t>4/11/2020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FFCE99-FC03-404A-A722-548A917088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E0A9A9E-1B37-4097-AB7A-C47DE42AA7C7}" type="datetimeFigureOut">
              <a:rPr lang="en-US" smtClean="0"/>
              <a:pPr/>
              <a:t>4/11/2020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FFCE99-FC03-404A-A722-548A917088C1}"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E0A9A9E-1B37-4097-AB7A-C47DE42AA7C7}" type="datetimeFigureOut">
              <a:rPr lang="en-US" smtClean="0"/>
              <a:pPr/>
              <a:t>4/11/2020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5FFCE99-FC03-404A-A722-548A917088C1}"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II</a:t>
            </a:r>
            <a:endParaRPr lang="en-US" dirty="0"/>
          </a:p>
        </p:txBody>
      </p:sp>
      <p:sp>
        <p:nvSpPr>
          <p:cNvPr id="3" name="Subtitle 2"/>
          <p:cNvSpPr>
            <a:spLocks noGrp="1"/>
          </p:cNvSpPr>
          <p:nvPr>
            <p:ph type="subTitle" idx="1"/>
          </p:nvPr>
        </p:nvSpPr>
        <p:spPr/>
        <p:txBody>
          <a:bodyPr>
            <a:normAutofit/>
          </a:bodyPr>
          <a:lstStyle/>
          <a:p>
            <a:pPr lvl="2"/>
            <a:r>
              <a:rPr lang="en-US" sz="3400" b="1" dirty="0" smtClean="0"/>
              <a:t>                </a:t>
            </a:r>
            <a:r>
              <a:rPr lang="en-US" sz="3400" b="1" dirty="0" smtClean="0"/>
              <a:t>Relationship between objects</a:t>
            </a:r>
            <a:endParaRPr lang="en-US" sz="3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a:t>
            </a:r>
            <a:endParaRPr lang="en-US" dirty="0"/>
          </a:p>
        </p:txBody>
      </p:sp>
      <p:sp>
        <p:nvSpPr>
          <p:cNvPr id="3" name="Content Placeholder 2"/>
          <p:cNvSpPr>
            <a:spLocks noGrp="1"/>
          </p:cNvSpPr>
          <p:nvPr>
            <p:ph idx="1"/>
          </p:nvPr>
        </p:nvSpPr>
        <p:spPr/>
        <p:txBody>
          <a:bodyPr/>
          <a:lstStyle/>
          <a:p>
            <a:r>
              <a:rPr lang="en-US" dirty="0" smtClean="0"/>
              <a:t>The relationship between objects defines how these objects will interact or collaborate to perform an operation in an application.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between objects</a:t>
            </a:r>
            <a:endParaRPr lang="en-US" dirty="0"/>
          </a:p>
        </p:txBody>
      </p:sp>
      <p:sp>
        <p:nvSpPr>
          <p:cNvPr id="3" name="Content Placeholder 2"/>
          <p:cNvSpPr>
            <a:spLocks noGrp="1"/>
          </p:cNvSpPr>
          <p:nvPr>
            <p:ph idx="1"/>
          </p:nvPr>
        </p:nvSpPr>
        <p:spPr/>
        <p:txBody>
          <a:bodyPr/>
          <a:lstStyle/>
          <a:p>
            <a:r>
              <a:rPr lang="en-US" dirty="0" smtClean="0"/>
              <a:t>Composition and Aggregation</a:t>
            </a:r>
          </a:p>
          <a:p>
            <a:r>
              <a:rPr lang="en-US" dirty="0" smtClean="0"/>
              <a:t>Message </a:t>
            </a:r>
            <a:r>
              <a:rPr lang="en-US" dirty="0" smtClean="0"/>
              <a:t>Passing/ Association</a:t>
            </a:r>
            <a:endParaRPr lang="en-US" dirty="0" smtClean="0"/>
          </a:p>
          <a:p>
            <a:r>
              <a:rPr lang="en-US" dirty="0" smtClean="0"/>
              <a:t>Inheritance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p:txBody>
          <a:bodyPr/>
          <a:lstStyle/>
          <a:p>
            <a:r>
              <a:rPr lang="en-US" dirty="0" smtClean="0"/>
              <a:t>Composition is a way of aggregating objects together by making some objects attributes of other objects.</a:t>
            </a:r>
          </a:p>
          <a:p>
            <a:r>
              <a:rPr lang="en-US" dirty="0" smtClean="0"/>
              <a:t>Relationship between two classes using the phrase </a:t>
            </a:r>
            <a:r>
              <a:rPr lang="en-US" sz="4400" i="1" dirty="0" smtClean="0"/>
              <a:t>has-a</a:t>
            </a:r>
            <a:r>
              <a:rPr lang="en-US" dirty="0" smtClean="0"/>
              <a:t> relationship</a:t>
            </a:r>
          </a:p>
          <a:p>
            <a:pPr>
              <a:buNone/>
            </a:pPr>
            <a:endParaRPr lang="en-US" dirty="0" smtClean="0"/>
          </a:p>
          <a:p>
            <a:pPr algn="ctr">
              <a:buNone/>
            </a:pPr>
            <a:r>
              <a:rPr lang="en-US" i="1" u="sng" dirty="0" smtClean="0"/>
              <a:t>Person has a date of birth</a:t>
            </a:r>
            <a:endParaRPr lang="en-US" i="1"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Vs Aggregation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According to some formal definitions the term </a:t>
            </a:r>
            <a:r>
              <a:rPr lang="en-US" b="1" dirty="0" smtClean="0"/>
              <a:t>composition</a:t>
            </a:r>
            <a:r>
              <a:rPr lang="en-US" dirty="0" smtClean="0"/>
              <a:t> implies that the two objects are quite strongly linked – one object can be thought of as belonging exclusively to the other object. If the owner object ceases to exist, the owned object will probably cease to exist as well. </a:t>
            </a:r>
          </a:p>
          <a:p>
            <a:r>
              <a:rPr lang="en-US" dirty="0" smtClean="0"/>
              <a:t>If the link between two objects is weaker, and neither object has exclusive ownership of the other, it can also be called </a:t>
            </a:r>
            <a:r>
              <a:rPr lang="en-US" b="1" dirty="0" smtClean="0"/>
              <a:t>aggregation</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p:txBody>
          <a:bodyPr>
            <a:normAutofit/>
          </a:bodyPr>
          <a:lstStyle/>
          <a:p>
            <a:pPr fontAlgn="base"/>
            <a:r>
              <a:rPr lang="en-US" sz="1400" dirty="0" smtClean="0"/>
              <a:t>In composition one of the classes is composed of one or more instance of other classes. In other words one class is container and other class is content and if you delete the container object then all of its contents objects are also deleted.</a:t>
            </a:r>
          </a:p>
          <a:p>
            <a:pPr fontAlgn="base"/>
            <a:r>
              <a:rPr lang="en-US" sz="1400" dirty="0" smtClean="0"/>
              <a:t>Class Employee is container and class Salary is content.</a:t>
            </a:r>
          </a:p>
          <a:p>
            <a:endParaRPr lang="en-US" sz="1400" dirty="0"/>
          </a:p>
        </p:txBody>
      </p:sp>
      <p:pic>
        <p:nvPicPr>
          <p:cNvPr id="1026" name="Picture 2"/>
          <p:cNvPicPr>
            <a:picLocks noChangeAspect="1" noChangeArrowheads="1"/>
          </p:cNvPicPr>
          <p:nvPr/>
        </p:nvPicPr>
        <p:blipFill>
          <a:blip r:embed="rId2"/>
          <a:srcRect/>
          <a:stretch>
            <a:fillRect/>
          </a:stretch>
        </p:blipFill>
        <p:spPr bwMode="auto">
          <a:xfrm>
            <a:off x="2209801" y="2705100"/>
            <a:ext cx="5943599" cy="39243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3" name="Content Placeholder 2"/>
          <p:cNvSpPr>
            <a:spLocks noGrp="1"/>
          </p:cNvSpPr>
          <p:nvPr>
            <p:ph idx="1"/>
          </p:nvPr>
        </p:nvSpPr>
        <p:spPr/>
        <p:txBody>
          <a:bodyPr>
            <a:normAutofit/>
          </a:bodyPr>
          <a:lstStyle/>
          <a:p>
            <a:r>
              <a:rPr lang="en-US" sz="2000" dirty="0" smtClean="0"/>
              <a:t>Aggregation is a week form of composition. If you delete the container object contents objects can live without container object.</a:t>
            </a:r>
            <a:endParaRPr lang="en-US" sz="2000" dirty="0"/>
          </a:p>
        </p:txBody>
      </p:sp>
      <p:pic>
        <p:nvPicPr>
          <p:cNvPr id="22530" name="Picture 2"/>
          <p:cNvPicPr>
            <a:picLocks noChangeAspect="1" noChangeArrowheads="1"/>
          </p:cNvPicPr>
          <p:nvPr/>
        </p:nvPicPr>
        <p:blipFill>
          <a:blip r:embed="rId2"/>
          <a:srcRect/>
          <a:stretch>
            <a:fillRect/>
          </a:stretch>
        </p:blipFill>
        <p:spPr bwMode="auto">
          <a:xfrm>
            <a:off x="2105025" y="2733675"/>
            <a:ext cx="5819775" cy="336232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12923</TotalTime>
  <Words>231</Words>
  <Application>Microsoft Office PowerPoint</Application>
  <PresentationFormat>On-screen Show (4:3)</PresentationFormat>
  <Paragraphs>21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Solstice</vt:lpstr>
      <vt:lpstr>Programming II</vt:lpstr>
      <vt:lpstr>Relationship</vt:lpstr>
      <vt:lpstr>Relationship between objects</vt:lpstr>
      <vt:lpstr>Composition</vt:lpstr>
      <vt:lpstr>Composition Vs Aggregation</vt:lpstr>
      <vt:lpstr>Composition</vt:lpstr>
      <vt:lpstr>Aggregation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II</dc:title>
  <dc:creator>Ali</dc:creator>
  <cp:lastModifiedBy>Ali</cp:lastModifiedBy>
  <cp:revision>13</cp:revision>
  <dcterms:created xsi:type="dcterms:W3CDTF">2018-08-11T16:25:45Z</dcterms:created>
  <dcterms:modified xsi:type="dcterms:W3CDTF">2020-04-11T12:45:00Z</dcterms:modified>
</cp:coreProperties>
</file>