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D2A8-03C4-49B6-820F-1CA7F012A37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896-B641-4E12-A69F-76724317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D2A8-03C4-49B6-820F-1CA7F012A37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896-B641-4E12-A69F-76724317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D2A8-03C4-49B6-820F-1CA7F012A37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896-B641-4E12-A69F-76724317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D2A8-03C4-49B6-820F-1CA7F012A37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896-B641-4E12-A69F-76724317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D2A8-03C4-49B6-820F-1CA7F012A37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896-B641-4E12-A69F-76724317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D2A8-03C4-49B6-820F-1CA7F012A37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896-B641-4E12-A69F-76724317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D2A8-03C4-49B6-820F-1CA7F012A37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896-B641-4E12-A69F-76724317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D2A8-03C4-49B6-820F-1CA7F012A37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896-B641-4E12-A69F-76724317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D2A8-03C4-49B6-820F-1CA7F012A37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896-B641-4E12-A69F-76724317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D2A8-03C4-49B6-820F-1CA7F012A37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896-B641-4E12-A69F-76724317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D2A8-03C4-49B6-820F-1CA7F012A37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896-B641-4E12-A69F-76724317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5D2A8-03C4-49B6-820F-1CA7F012A37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3896-B641-4E12-A69F-76724317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ssociation, aggregation, and composition in OOP explained | InfoWorld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1462087"/>
            <a:ext cx="59055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14463"/>
            <a:ext cx="7848600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Manager used a swipe card to enter the company premises </a:t>
            </a:r>
          </a:p>
          <a:p>
            <a:r>
              <a:rPr lang="en-US" dirty="0" smtClean="0"/>
              <a:t>Manager has many workers working under his supervision</a:t>
            </a:r>
          </a:p>
          <a:p>
            <a:r>
              <a:rPr lang="en-US" dirty="0" smtClean="0"/>
              <a:t>Manager salary is totally dependent on project success.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27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SamiaAli</dc:creator>
  <cp:lastModifiedBy>SamiaAli</cp:lastModifiedBy>
  <cp:revision>8</cp:revision>
  <dcterms:created xsi:type="dcterms:W3CDTF">2020-04-17T15:43:19Z</dcterms:created>
  <dcterms:modified xsi:type="dcterms:W3CDTF">2020-04-18T11:37:40Z</dcterms:modified>
</cp:coreProperties>
</file>