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307" r:id="rId5"/>
    <p:sldId id="274" r:id="rId6"/>
    <p:sldId id="304" r:id="rId7"/>
    <p:sldId id="258" r:id="rId8"/>
    <p:sldId id="275" r:id="rId9"/>
    <p:sldId id="276" r:id="rId10"/>
    <p:sldId id="259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7" r:id="rId19"/>
    <p:sldId id="272" r:id="rId20"/>
    <p:sldId id="288" r:id="rId21"/>
    <p:sldId id="289" r:id="rId22"/>
    <p:sldId id="278" r:id="rId23"/>
    <p:sldId id="279" r:id="rId24"/>
    <p:sldId id="285" r:id="rId25"/>
    <p:sldId id="286" r:id="rId26"/>
    <p:sldId id="294" r:id="rId27"/>
    <p:sldId id="296" r:id="rId28"/>
    <p:sldId id="287" r:id="rId29"/>
    <p:sldId id="282" r:id="rId30"/>
    <p:sldId id="260" r:id="rId31"/>
    <p:sldId id="303" r:id="rId32"/>
    <p:sldId id="281" r:id="rId33"/>
    <p:sldId id="283" r:id="rId34"/>
    <p:sldId id="297" r:id="rId35"/>
    <p:sldId id="302" r:id="rId36"/>
    <p:sldId id="300" r:id="rId37"/>
    <p:sldId id="299" r:id="rId38"/>
    <p:sldId id="301" r:id="rId39"/>
    <p:sldId id="295" r:id="rId40"/>
    <p:sldId id="305" r:id="rId41"/>
    <p:sldId id="261" r:id="rId42"/>
    <p:sldId id="306" r:id="rId43"/>
    <p:sldId id="290" r:id="rId44"/>
    <p:sldId id="291" r:id="rId45"/>
    <p:sldId id="292" r:id="rId46"/>
    <p:sldId id="293" r:id="rId47"/>
    <p:sldId id="262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263" r:id="rId56"/>
    <p:sldId id="264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AED"/>
    <a:srgbClr val="CCD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916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4E376-02CA-7297-E83C-CE6DB879D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83871A-5245-8BC0-EDE7-64E08BFD1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ABF1B-2334-E326-68D4-D11B22A9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2635-B3EA-4413-96A0-974F8387A80D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F2D5C-8E82-06E9-0B2C-60FC53C8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9F817-9A53-89DD-CC0F-B1D340A5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66D6-034D-445E-BEF6-39AD86F1D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48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FE6B-7429-ECB5-3073-D7ED5240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0A6743-D797-2548-4C07-3AA055C05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4FC9C-057B-50DB-03D5-0C50DCD1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2635-B3EA-4413-96A0-974F8387A80D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29185-CD99-8838-6D0D-70B56737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E5A60D-8206-1B85-F66E-97DF540D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66D6-034D-445E-BEF6-39AD86F1D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89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36530A-3BC7-D8BE-5A76-A348ED1B7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19D2B4-932E-124F-7380-05F93BD4A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F1B6E-464E-1BA8-2D7B-26BCAA84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2635-B3EA-4413-96A0-974F8387A80D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C91CCE-01D1-476E-863D-47C5E94E7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39EBEF-252A-F70B-9A66-7E61D4BA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66D6-034D-445E-BEF6-39AD86F1D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97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1D198-3EF8-5295-5222-AC105618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D1EFC2-912A-3EF2-1AF0-C4A79CDF1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6DD66-055C-DAD4-FF63-F0F68EA0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2635-B3EA-4413-96A0-974F8387A80D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361F4B-2771-44A0-2479-86E049B7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20598E-3841-D0A8-0ADF-C0E6F0C5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66D6-034D-445E-BEF6-39AD86F1D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27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91831-3142-0111-3EC0-A13BE2C75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D2E47F-C8D4-04EF-D589-78CE529A7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E04FB-A989-14D3-B422-C24A49B3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2635-B3EA-4413-96A0-974F8387A80D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673B02-4370-8577-B82D-BDA93EDE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F38A0A-87BC-B15C-F887-001D188F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66D6-034D-445E-BEF6-39AD86F1D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79B25-81DE-B019-CF57-A61FF386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9741B3-B3A2-2534-EBD3-F3646C2F5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8287C4-58DE-FFD6-4AB0-1F259DBDD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C8E00A-312F-0411-DDAC-1F6AA75D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2635-B3EA-4413-96A0-974F8387A80D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D72201-FBD7-7AE7-FDCF-4AA24CD7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3E053A-9096-B837-5941-2D40CF55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66D6-034D-445E-BEF6-39AD86F1D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79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585E0-462B-5488-776C-E8A88B88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CE1B54-A9DC-ACB0-41D2-7A3C6E0B9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58F3CC-1953-C671-F23C-CBE0548E0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42CFDC-F7D2-8953-617B-1C7ACDC59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EEA400-3C08-80B0-BD07-C8565C3BD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9A5823-1267-2AA3-8E81-7977983B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2635-B3EA-4413-96A0-974F8387A80D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17B4E3-F30D-D1D8-6028-BC15A9F5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3545B8-CA95-8C8A-A7FD-EFD2D86E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66D6-034D-445E-BEF6-39AD86F1D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CA1EA-EB28-8CFA-7CD6-12659902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0FCFB0-E619-F304-B79C-240D249F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2635-B3EA-4413-96A0-974F8387A80D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2A6E82-B3D8-8010-298F-030842C2D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2BDA39-DA01-873F-87E5-42D98D2B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66D6-034D-445E-BEF6-39AD86F1D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27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996A7D-8649-71BF-8478-9B4E6CB77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2635-B3EA-4413-96A0-974F8387A80D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22DCD9-43B5-EE63-8125-C5C47D0E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44FE2A-698F-0543-433E-67CEBFA6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66D6-034D-445E-BEF6-39AD86F1D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37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2B3A2-FA5A-EF1E-3D7E-42001735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17324-0C62-2011-4197-B2D8ADB4A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959CA1-D092-DA2E-884C-CC3F574E8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815899-43AF-EE2B-7FF5-9F0F92334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2635-B3EA-4413-96A0-974F8387A80D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96E2BC-7358-94D7-F4F1-E16D087A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AEC4B-F08B-C090-2813-801BF242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66D6-034D-445E-BEF6-39AD86F1D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7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EC706-4EE3-F3A8-875C-49093D9EF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A90DBB-240F-B865-C94E-E00776241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85DDD3-446C-0C2C-D708-E5CD3F1BC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E467E0-62DF-5C74-8C00-12539D9D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2635-B3EA-4413-96A0-974F8387A80D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B155AF-BD82-0DE1-ABE7-3F56C9CD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25970F-A8C9-0C77-8E1A-259C84F6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66D6-034D-445E-BEF6-39AD86F1D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E107E9-386E-DB27-42D5-B87B7AA2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4C72A-A7A5-8158-3437-274BFAE8F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F67A9-8846-51FD-3A72-4B61D4A7D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BE2635-B3EA-4413-96A0-974F8387A80D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F69F7-7B53-F0A0-DB03-D66C287CB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B1B3A-FF4E-9E30-C3E7-B4253415E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9566D6-034D-445E-BEF6-39AD86F1D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71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, PC 게임, 디지털 합성, 예술이(가) 표시된 사진&#10;&#10;자동 생성된 설명">
            <a:extLst>
              <a:ext uri="{FF2B5EF4-FFF2-40B4-BE49-F238E27FC236}">
                <a16:creationId xmlns:a16="http://schemas.microsoft.com/office/drawing/2014/main" id="{13E0A40F-11F5-5B73-71D2-8DF6B7C85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"/>
            <a:ext cx="12192002" cy="68580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C8AD1948-0FCE-29C6-F9C2-F2DA731F0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9550"/>
            <a:ext cx="12192000" cy="1724026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동아리 출품작 기획서</a:t>
            </a:r>
            <a:b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게임이름 미정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667B05F-02A2-37B1-5343-0633BBFD647D}"/>
              </a:ext>
            </a:extLst>
          </p:cNvPr>
          <p:cNvSpPr txBox="1">
            <a:spLocks/>
          </p:cNvSpPr>
          <p:nvPr/>
        </p:nvSpPr>
        <p:spPr>
          <a:xfrm>
            <a:off x="762000" y="5945257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>
                <a:solidFill>
                  <a:schemeClr val="bg1"/>
                </a:solidFill>
              </a:rPr>
              <a:t>컨셉아트</a:t>
            </a:r>
          </a:p>
        </p:txBody>
      </p:sp>
    </p:spTree>
    <p:extLst>
      <p:ext uri="{BB962C8B-B14F-4D97-AF65-F5344CB8AC3E}">
        <p14:creationId xmlns:p14="http://schemas.microsoft.com/office/powerpoint/2010/main" val="4208051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9B9C456E-D384-0929-BF0D-51BF37F10B3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071659"/>
            <a:ext cx="9157904" cy="4578952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</a:t>
            </a:r>
            <a:r>
              <a:rPr lang="ko-KR" altLang="en-US" sz="3200" dirty="0"/>
              <a:t>기획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58F15F-6E02-36DC-BCCF-10E94247A5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8AF2A43-73D4-1AB4-F22C-F417AB5D60B9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AF133F-B4B1-BB81-CA59-1A373B6E69B7}"/>
              </a:ext>
            </a:extLst>
          </p:cNvPr>
          <p:cNvSpPr/>
          <p:nvPr/>
        </p:nvSpPr>
        <p:spPr>
          <a:xfrm>
            <a:off x="3849639" y="1984484"/>
            <a:ext cx="1113182" cy="43732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남은시간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C2C34D-44A1-D319-C459-D4BF906766F2}"/>
              </a:ext>
            </a:extLst>
          </p:cNvPr>
          <p:cNvSpPr/>
          <p:nvPr/>
        </p:nvSpPr>
        <p:spPr>
          <a:xfrm>
            <a:off x="2723322" y="1548830"/>
            <a:ext cx="1451112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현재스토리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C03725-8587-4E3E-D024-595EC2ED21BE}"/>
              </a:ext>
            </a:extLst>
          </p:cNvPr>
          <p:cNvSpPr/>
          <p:nvPr/>
        </p:nvSpPr>
        <p:spPr>
          <a:xfrm>
            <a:off x="10525539" y="1129672"/>
            <a:ext cx="1258956" cy="2030971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현재파티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D541D0-0500-17E8-5257-09EF877C98AD}"/>
              </a:ext>
            </a:extLst>
          </p:cNvPr>
          <p:cNvSpPr/>
          <p:nvPr/>
        </p:nvSpPr>
        <p:spPr>
          <a:xfrm>
            <a:off x="2723323" y="5163715"/>
            <a:ext cx="1113182" cy="43732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가진 돈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D10EC1-A96F-2F20-7A07-4DCB716779D9}"/>
              </a:ext>
            </a:extLst>
          </p:cNvPr>
          <p:cNvSpPr/>
          <p:nvPr/>
        </p:nvSpPr>
        <p:spPr>
          <a:xfrm>
            <a:off x="2723322" y="5670612"/>
            <a:ext cx="2481468" cy="43732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현재 카르마 수치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8274AA-39F9-07F1-6E90-D236AC564A78}"/>
              </a:ext>
            </a:extLst>
          </p:cNvPr>
          <p:cNvSpPr/>
          <p:nvPr/>
        </p:nvSpPr>
        <p:spPr>
          <a:xfrm>
            <a:off x="8410212" y="5670612"/>
            <a:ext cx="656088" cy="43732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87441E-5387-912D-4BCF-6568DD3E0C9F}"/>
              </a:ext>
            </a:extLst>
          </p:cNvPr>
          <p:cNvSpPr/>
          <p:nvPr/>
        </p:nvSpPr>
        <p:spPr>
          <a:xfrm>
            <a:off x="5924410" y="5670612"/>
            <a:ext cx="907766" cy="43732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대장간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93BA57D-5263-4BA1-C0B4-8A1488C81F4F}"/>
              </a:ext>
            </a:extLst>
          </p:cNvPr>
          <p:cNvSpPr/>
          <p:nvPr/>
        </p:nvSpPr>
        <p:spPr>
          <a:xfrm>
            <a:off x="6908376" y="5670612"/>
            <a:ext cx="669346" cy="43732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교회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5E759A-229D-8788-4FFB-994400F71B6D}"/>
              </a:ext>
            </a:extLst>
          </p:cNvPr>
          <p:cNvSpPr/>
          <p:nvPr/>
        </p:nvSpPr>
        <p:spPr>
          <a:xfrm>
            <a:off x="11100191" y="5670612"/>
            <a:ext cx="669345" cy="43732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숙박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6877D8-B3D1-285F-86C6-610CDC74F92D}"/>
              </a:ext>
            </a:extLst>
          </p:cNvPr>
          <p:cNvSpPr/>
          <p:nvPr/>
        </p:nvSpPr>
        <p:spPr>
          <a:xfrm>
            <a:off x="9165586" y="5670612"/>
            <a:ext cx="1133277" cy="43732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동료모집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A23318-22D1-4822-9D82-2523BEF1C671}"/>
              </a:ext>
            </a:extLst>
          </p:cNvPr>
          <p:cNvSpPr/>
          <p:nvPr/>
        </p:nvSpPr>
        <p:spPr>
          <a:xfrm>
            <a:off x="2723322" y="2508062"/>
            <a:ext cx="1113181" cy="43732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탐험기록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E059250-CCFD-EA55-0BA1-B71480DBE0EE}"/>
              </a:ext>
            </a:extLst>
          </p:cNvPr>
          <p:cNvSpPr/>
          <p:nvPr/>
        </p:nvSpPr>
        <p:spPr>
          <a:xfrm>
            <a:off x="7653235" y="5670612"/>
            <a:ext cx="656088" cy="43732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창고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3E9801-B35F-B40B-05BA-A6BC6956DE98}"/>
              </a:ext>
            </a:extLst>
          </p:cNvPr>
          <p:cNvSpPr/>
          <p:nvPr/>
        </p:nvSpPr>
        <p:spPr>
          <a:xfrm>
            <a:off x="10525539" y="3160643"/>
            <a:ext cx="1258956" cy="43732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탐험준비</a:t>
            </a: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295C637A-CB7D-1F1C-8565-01389FE7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269435" cy="1254017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베이스캠프</a:t>
            </a:r>
            <a:br>
              <a:rPr lang="en-US" altLang="ko-KR" sz="3200" dirty="0"/>
            </a:br>
            <a:endParaRPr lang="ko-KR" altLang="en-US" sz="3200" dirty="0"/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590FFFDA-3ACD-3B99-180E-AED5DF94BF95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EA15D89-5210-2AC7-0FE5-923622C2607D}"/>
              </a:ext>
            </a:extLst>
          </p:cNvPr>
          <p:cNvCxnSpPr>
            <a:cxnSpLocks/>
          </p:cNvCxnSpPr>
          <p:nvPr/>
        </p:nvCxnSpPr>
        <p:spPr>
          <a:xfrm flipH="1" flipV="1">
            <a:off x="9605394" y="763398"/>
            <a:ext cx="920145" cy="6851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제목 1">
            <a:extLst>
              <a:ext uri="{FF2B5EF4-FFF2-40B4-BE49-F238E27FC236}">
                <a16:creationId xmlns:a16="http://schemas.microsoft.com/office/drawing/2014/main" id="{1FC0B36D-7838-756C-F50C-F1600B61ECDA}"/>
              </a:ext>
            </a:extLst>
          </p:cNvPr>
          <p:cNvSpPr txBox="1">
            <a:spLocks/>
          </p:cNvSpPr>
          <p:nvPr/>
        </p:nvSpPr>
        <p:spPr>
          <a:xfrm>
            <a:off x="7888415" y="-73804"/>
            <a:ext cx="2269435" cy="1254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현재파티 를 누르면 파티 전환 가능</a:t>
            </a:r>
          </a:p>
        </p:txBody>
      </p:sp>
      <p:pic>
        <p:nvPicPr>
          <p:cNvPr id="3" name="그림 2" descr="블랙, 어둠이(가) 표시된 사진&#10;&#10;자동 생성된 설명">
            <a:extLst>
              <a:ext uri="{FF2B5EF4-FFF2-40B4-BE49-F238E27FC236}">
                <a16:creationId xmlns:a16="http://schemas.microsoft.com/office/drawing/2014/main" id="{AF1F6836-77C3-AEB1-EA9C-B205421AE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95851A0-F300-2214-D782-6D81DA24C799}"/>
              </a:ext>
            </a:extLst>
          </p:cNvPr>
          <p:cNvSpPr/>
          <p:nvPr/>
        </p:nvSpPr>
        <p:spPr>
          <a:xfrm>
            <a:off x="2733204" y="1986154"/>
            <a:ext cx="1113182" cy="43732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현재일차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6C9E2A-8E0C-EA1F-75CE-096E9238B56E}"/>
              </a:ext>
            </a:extLst>
          </p:cNvPr>
          <p:cNvSpPr/>
          <p:nvPr/>
        </p:nvSpPr>
        <p:spPr>
          <a:xfrm>
            <a:off x="10375063" y="5670612"/>
            <a:ext cx="656088" cy="43732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훈련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A12BE3-7BDB-A4FA-0C93-AC9176B8EFC3}"/>
              </a:ext>
            </a:extLst>
          </p:cNvPr>
          <p:cNvSpPr/>
          <p:nvPr/>
        </p:nvSpPr>
        <p:spPr>
          <a:xfrm>
            <a:off x="10601739" y="1420280"/>
            <a:ext cx="394830" cy="385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B3A315-FEC4-B133-23C3-2E8F2ED8F278}"/>
              </a:ext>
            </a:extLst>
          </p:cNvPr>
          <p:cNvSpPr/>
          <p:nvPr/>
        </p:nvSpPr>
        <p:spPr>
          <a:xfrm>
            <a:off x="10601739" y="1840066"/>
            <a:ext cx="394830" cy="385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40BDE9-13D7-D4BF-59E4-8A417E9C4F95}"/>
              </a:ext>
            </a:extLst>
          </p:cNvPr>
          <p:cNvSpPr/>
          <p:nvPr/>
        </p:nvSpPr>
        <p:spPr>
          <a:xfrm>
            <a:off x="10601739" y="2277153"/>
            <a:ext cx="394830" cy="385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94A1CF-4D6E-4DEE-E769-4B6388AFC134}"/>
              </a:ext>
            </a:extLst>
          </p:cNvPr>
          <p:cNvSpPr/>
          <p:nvPr/>
        </p:nvSpPr>
        <p:spPr>
          <a:xfrm>
            <a:off x="10601739" y="2721073"/>
            <a:ext cx="394830" cy="385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B51902-B53F-9D5E-6C81-6968D2AC5596}"/>
              </a:ext>
            </a:extLst>
          </p:cNvPr>
          <p:cNvSpPr/>
          <p:nvPr/>
        </p:nvSpPr>
        <p:spPr>
          <a:xfrm>
            <a:off x="11031151" y="1420280"/>
            <a:ext cx="675935" cy="3853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동료이름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0298D5-DE78-67AF-34E1-E7EE9D2403B7}"/>
              </a:ext>
            </a:extLst>
          </p:cNvPr>
          <p:cNvSpPr/>
          <p:nvPr/>
        </p:nvSpPr>
        <p:spPr>
          <a:xfrm>
            <a:off x="11031151" y="1840066"/>
            <a:ext cx="675935" cy="3853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동료이름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0AEBE0C-33A1-35E5-8426-11B416084511}"/>
              </a:ext>
            </a:extLst>
          </p:cNvPr>
          <p:cNvSpPr/>
          <p:nvPr/>
        </p:nvSpPr>
        <p:spPr>
          <a:xfrm>
            <a:off x="11031151" y="2277153"/>
            <a:ext cx="675935" cy="3853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동료이름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B2D558-4BAF-41E3-CCBD-BC69E6729A9E}"/>
              </a:ext>
            </a:extLst>
          </p:cNvPr>
          <p:cNvSpPr/>
          <p:nvPr/>
        </p:nvSpPr>
        <p:spPr>
          <a:xfrm>
            <a:off x="11031151" y="2721073"/>
            <a:ext cx="675935" cy="3853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동료이름</a:t>
            </a:r>
          </a:p>
        </p:txBody>
      </p:sp>
    </p:spTree>
    <p:extLst>
      <p:ext uri="{BB962C8B-B14F-4D97-AF65-F5344CB8AC3E}">
        <p14:creationId xmlns:p14="http://schemas.microsoft.com/office/powerpoint/2010/main" val="2664163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</a:t>
            </a:r>
            <a:r>
              <a:rPr lang="ko-KR" altLang="en-US" sz="3200" dirty="0"/>
              <a:t>기획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C659EF1-3069-D29B-C57A-97B09322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269435" cy="1254017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베이스캠프</a:t>
            </a:r>
            <a:br>
              <a:rPr lang="en-US" altLang="ko-KR" sz="3200" dirty="0"/>
            </a:br>
            <a:r>
              <a:rPr lang="ko-KR" altLang="en-US" sz="3200" b="1" dirty="0"/>
              <a:t>창고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58F15F-6E02-36DC-BCCF-10E94247A5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8AF2A43-73D4-1AB4-F22C-F417AB5D60B9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72A85C1-05F9-57E2-5BFC-F301492FAF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903246"/>
              </p:ext>
            </p:extLst>
          </p:nvPr>
        </p:nvGraphicFramePr>
        <p:xfrm>
          <a:off x="6858000" y="1149552"/>
          <a:ext cx="4508424" cy="4956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6">
                  <a:extLst>
                    <a:ext uri="{9D8B030D-6E8A-4147-A177-3AD203B41FA5}">
                      <a16:colId xmlns:a16="http://schemas.microsoft.com/office/drawing/2014/main" val="2815391251"/>
                    </a:ext>
                  </a:extLst>
                </a:gridCol>
                <a:gridCol w="500936">
                  <a:extLst>
                    <a:ext uri="{9D8B030D-6E8A-4147-A177-3AD203B41FA5}">
                      <a16:colId xmlns:a16="http://schemas.microsoft.com/office/drawing/2014/main" val="1498779511"/>
                    </a:ext>
                  </a:extLst>
                </a:gridCol>
                <a:gridCol w="500936">
                  <a:extLst>
                    <a:ext uri="{9D8B030D-6E8A-4147-A177-3AD203B41FA5}">
                      <a16:colId xmlns:a16="http://schemas.microsoft.com/office/drawing/2014/main" val="3256906830"/>
                    </a:ext>
                  </a:extLst>
                </a:gridCol>
                <a:gridCol w="500936">
                  <a:extLst>
                    <a:ext uri="{9D8B030D-6E8A-4147-A177-3AD203B41FA5}">
                      <a16:colId xmlns:a16="http://schemas.microsoft.com/office/drawing/2014/main" val="2435764415"/>
                    </a:ext>
                  </a:extLst>
                </a:gridCol>
                <a:gridCol w="500936">
                  <a:extLst>
                    <a:ext uri="{9D8B030D-6E8A-4147-A177-3AD203B41FA5}">
                      <a16:colId xmlns:a16="http://schemas.microsoft.com/office/drawing/2014/main" val="3884085576"/>
                    </a:ext>
                  </a:extLst>
                </a:gridCol>
                <a:gridCol w="500936">
                  <a:extLst>
                    <a:ext uri="{9D8B030D-6E8A-4147-A177-3AD203B41FA5}">
                      <a16:colId xmlns:a16="http://schemas.microsoft.com/office/drawing/2014/main" val="688615077"/>
                    </a:ext>
                  </a:extLst>
                </a:gridCol>
                <a:gridCol w="500936">
                  <a:extLst>
                    <a:ext uri="{9D8B030D-6E8A-4147-A177-3AD203B41FA5}">
                      <a16:colId xmlns:a16="http://schemas.microsoft.com/office/drawing/2014/main" val="3275093722"/>
                    </a:ext>
                  </a:extLst>
                </a:gridCol>
                <a:gridCol w="500936">
                  <a:extLst>
                    <a:ext uri="{9D8B030D-6E8A-4147-A177-3AD203B41FA5}">
                      <a16:colId xmlns:a16="http://schemas.microsoft.com/office/drawing/2014/main" val="969604543"/>
                    </a:ext>
                  </a:extLst>
                </a:gridCol>
                <a:gridCol w="500936">
                  <a:extLst>
                    <a:ext uri="{9D8B030D-6E8A-4147-A177-3AD203B41FA5}">
                      <a16:colId xmlns:a16="http://schemas.microsoft.com/office/drawing/2014/main" val="2853591611"/>
                    </a:ext>
                  </a:extLst>
                </a:gridCol>
              </a:tblGrid>
              <a:tr h="550681"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600490"/>
                  </a:ext>
                </a:extLst>
              </a:tr>
              <a:tr h="550681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extLst>
                  <a:ext uri="{0D108BD9-81ED-4DB2-BD59-A6C34878D82A}">
                    <a16:rowId xmlns:a16="http://schemas.microsoft.com/office/drawing/2014/main" val="3772794668"/>
                  </a:ext>
                </a:extLst>
              </a:tr>
              <a:tr h="550681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extLst>
                  <a:ext uri="{0D108BD9-81ED-4DB2-BD59-A6C34878D82A}">
                    <a16:rowId xmlns:a16="http://schemas.microsoft.com/office/drawing/2014/main" val="274414462"/>
                  </a:ext>
                </a:extLst>
              </a:tr>
              <a:tr h="550681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/>
                </a:tc>
                <a:extLst>
                  <a:ext uri="{0D108BD9-81ED-4DB2-BD59-A6C34878D82A}">
                    <a16:rowId xmlns:a16="http://schemas.microsoft.com/office/drawing/2014/main" val="1527498101"/>
                  </a:ext>
                </a:extLst>
              </a:tr>
              <a:tr h="550681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extLst>
                  <a:ext uri="{0D108BD9-81ED-4DB2-BD59-A6C34878D82A}">
                    <a16:rowId xmlns:a16="http://schemas.microsoft.com/office/drawing/2014/main" val="36125390"/>
                  </a:ext>
                </a:extLst>
              </a:tr>
              <a:tr h="550681"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extLst>
                  <a:ext uri="{0D108BD9-81ED-4DB2-BD59-A6C34878D82A}">
                    <a16:rowId xmlns:a16="http://schemas.microsoft.com/office/drawing/2014/main" val="3294677699"/>
                  </a:ext>
                </a:extLst>
              </a:tr>
              <a:tr h="550681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extLst>
                  <a:ext uri="{0D108BD9-81ED-4DB2-BD59-A6C34878D82A}">
                    <a16:rowId xmlns:a16="http://schemas.microsoft.com/office/drawing/2014/main" val="2854366653"/>
                  </a:ext>
                </a:extLst>
              </a:tr>
              <a:tr h="550681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/>
                </a:tc>
                <a:extLst>
                  <a:ext uri="{0D108BD9-81ED-4DB2-BD59-A6C34878D82A}">
                    <a16:rowId xmlns:a16="http://schemas.microsoft.com/office/drawing/2014/main" val="2792876900"/>
                  </a:ext>
                </a:extLst>
              </a:tr>
              <a:tr h="550681"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616" marR="108616" marT="54308" marB="543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616" marR="108616" marT="54308" marB="54308"/>
                </a:tc>
                <a:extLst>
                  <a:ext uri="{0D108BD9-81ED-4DB2-BD59-A6C34878D82A}">
                    <a16:rowId xmlns:a16="http://schemas.microsoft.com/office/drawing/2014/main" val="1949526829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BD09489C-1DFD-8AC7-D91D-58F2F7C6EB51}"/>
              </a:ext>
            </a:extLst>
          </p:cNvPr>
          <p:cNvSpPr/>
          <p:nvPr/>
        </p:nvSpPr>
        <p:spPr>
          <a:xfrm>
            <a:off x="11434863" y="1602540"/>
            <a:ext cx="334673" cy="4373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6AF4E58-935C-4B29-E071-C1ABFB1587E1}"/>
              </a:ext>
            </a:extLst>
          </p:cNvPr>
          <p:cNvSpPr/>
          <p:nvPr/>
        </p:nvSpPr>
        <p:spPr>
          <a:xfrm>
            <a:off x="11432668" y="4858430"/>
            <a:ext cx="334673" cy="4373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A6C1B811-322C-A3E8-B618-B4B49DF9CE5C}"/>
              </a:ext>
            </a:extLst>
          </p:cNvPr>
          <p:cNvSpPr/>
          <p:nvPr/>
        </p:nvSpPr>
        <p:spPr>
          <a:xfrm>
            <a:off x="11525250" y="1691204"/>
            <a:ext cx="171450" cy="21527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3CA05DFB-8983-FC6C-82B2-AC46A0D150A1}"/>
              </a:ext>
            </a:extLst>
          </p:cNvPr>
          <p:cNvSpPr/>
          <p:nvPr/>
        </p:nvSpPr>
        <p:spPr>
          <a:xfrm rot="10800000">
            <a:off x="11514279" y="4992111"/>
            <a:ext cx="171450" cy="21527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38FC9B-33CE-3B31-AFD7-5E61098FC87F}"/>
              </a:ext>
            </a:extLst>
          </p:cNvPr>
          <p:cNvSpPr/>
          <p:nvPr/>
        </p:nvSpPr>
        <p:spPr>
          <a:xfrm>
            <a:off x="11442621" y="2039864"/>
            <a:ext cx="324720" cy="2818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6C4884-6B85-AE59-9EBB-603F25EA03BA}"/>
              </a:ext>
            </a:extLst>
          </p:cNvPr>
          <p:cNvSpPr txBox="1"/>
          <p:nvPr/>
        </p:nvSpPr>
        <p:spPr>
          <a:xfrm>
            <a:off x="98519" y="1926120"/>
            <a:ext cx="23591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ESC </a:t>
            </a:r>
            <a:r>
              <a:rPr lang="ko-KR" altLang="en-US" sz="1800" dirty="0"/>
              <a:t>누르면</a:t>
            </a:r>
            <a:endParaRPr lang="en-US" altLang="ko-KR" sz="1800" dirty="0"/>
          </a:p>
          <a:p>
            <a:r>
              <a:rPr lang="ko-KR" altLang="en-US" sz="1800" dirty="0"/>
              <a:t>베이스캠프</a:t>
            </a:r>
            <a:endParaRPr lang="en-US" altLang="ko-KR" sz="1800" b="1" dirty="0"/>
          </a:p>
          <a:p>
            <a:endParaRPr lang="en-US" altLang="ko-KR" b="1" dirty="0"/>
          </a:p>
          <a:p>
            <a:r>
              <a:rPr lang="ko-KR" altLang="en-US" sz="1800" b="1" dirty="0"/>
              <a:t>타르코프</a:t>
            </a:r>
            <a:r>
              <a:rPr lang="ko-KR" altLang="en-US" sz="1800" dirty="0"/>
              <a:t>처럼</a:t>
            </a:r>
            <a:br>
              <a:rPr lang="en-US" altLang="ko-KR" dirty="0"/>
            </a:br>
            <a:r>
              <a:rPr lang="ko-KR" altLang="en-US" sz="1800" dirty="0"/>
              <a:t>테트리스로 물품정리</a:t>
            </a:r>
            <a:endParaRPr lang="en-US" altLang="ko-KR" sz="18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4D50466-EAFA-A22D-3FB8-98D3F89BF11C}"/>
              </a:ext>
            </a:extLst>
          </p:cNvPr>
          <p:cNvSpPr/>
          <p:nvPr/>
        </p:nvSpPr>
        <p:spPr>
          <a:xfrm>
            <a:off x="11443638" y="1165216"/>
            <a:ext cx="334673" cy="4373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E8B3CA1-1C6C-2318-57CD-E4C88B4786BA}"/>
              </a:ext>
            </a:extLst>
          </p:cNvPr>
          <p:cNvCxnSpPr>
            <a:cxnSpLocks/>
          </p:cNvCxnSpPr>
          <p:nvPr/>
        </p:nvCxnSpPr>
        <p:spPr>
          <a:xfrm flipH="1">
            <a:off x="11455874" y="1180519"/>
            <a:ext cx="305959" cy="3914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62720C5-AFF0-F45D-118F-196270BE7870}"/>
              </a:ext>
            </a:extLst>
          </p:cNvPr>
          <p:cNvCxnSpPr>
            <a:cxnSpLocks/>
          </p:cNvCxnSpPr>
          <p:nvPr/>
        </p:nvCxnSpPr>
        <p:spPr>
          <a:xfrm flipH="1" flipV="1">
            <a:off x="11455874" y="1218603"/>
            <a:ext cx="313662" cy="350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40C5266-F5DE-BF18-8BB4-F6A959E3BF0B}"/>
              </a:ext>
            </a:extLst>
          </p:cNvPr>
          <p:cNvSpPr/>
          <p:nvPr/>
        </p:nvSpPr>
        <p:spPr>
          <a:xfrm>
            <a:off x="8072976" y="3455060"/>
            <a:ext cx="116173" cy="857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F3A4A25-73D3-E12C-458E-7B4900FFBF6B}"/>
              </a:ext>
            </a:extLst>
          </p:cNvPr>
          <p:cNvSpPr/>
          <p:nvPr/>
        </p:nvSpPr>
        <p:spPr>
          <a:xfrm rot="5400000">
            <a:off x="8072975" y="3218592"/>
            <a:ext cx="139562" cy="885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AE894CF-C18C-3C7E-F6B6-EE9C2AB4BE5E}"/>
              </a:ext>
            </a:extLst>
          </p:cNvPr>
          <p:cNvSpPr/>
          <p:nvPr/>
        </p:nvSpPr>
        <p:spPr>
          <a:xfrm>
            <a:off x="8004534" y="1798352"/>
            <a:ext cx="260815" cy="16741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F156A24-8CED-D3E2-CAAE-5D148EC13E34}"/>
              </a:ext>
            </a:extLst>
          </p:cNvPr>
          <p:cNvSpPr/>
          <p:nvPr/>
        </p:nvSpPr>
        <p:spPr>
          <a:xfrm>
            <a:off x="8455985" y="2361911"/>
            <a:ext cx="324866" cy="8313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자</a:t>
            </a:r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A82FB8F5-FF27-A7A8-E255-B54F293E7E2D}"/>
              </a:ext>
            </a:extLst>
          </p:cNvPr>
          <p:cNvSpPr/>
          <p:nvPr/>
        </p:nvSpPr>
        <p:spPr>
          <a:xfrm>
            <a:off x="9003697" y="2898789"/>
            <a:ext cx="1657350" cy="866775"/>
          </a:xfrm>
          <a:custGeom>
            <a:avLst/>
            <a:gdLst>
              <a:gd name="connsiteX0" fmla="*/ 19050 w 1657350"/>
              <a:gd name="connsiteY0" fmla="*/ 800100 h 866775"/>
              <a:gd name="connsiteX1" fmla="*/ 28575 w 1657350"/>
              <a:gd name="connsiteY1" fmla="*/ 752475 h 866775"/>
              <a:gd name="connsiteX2" fmla="*/ 57150 w 1657350"/>
              <a:gd name="connsiteY2" fmla="*/ 695325 h 866775"/>
              <a:gd name="connsiteX3" fmla="*/ 85725 w 1657350"/>
              <a:gd name="connsiteY3" fmla="*/ 628650 h 866775"/>
              <a:gd name="connsiteX4" fmla="*/ 161925 w 1657350"/>
              <a:gd name="connsiteY4" fmla="*/ 438150 h 866775"/>
              <a:gd name="connsiteX5" fmla="*/ 285750 w 1657350"/>
              <a:gd name="connsiteY5" fmla="*/ 257175 h 866775"/>
              <a:gd name="connsiteX6" fmla="*/ 352425 w 1657350"/>
              <a:gd name="connsiteY6" fmla="*/ 190500 h 866775"/>
              <a:gd name="connsiteX7" fmla="*/ 466725 w 1657350"/>
              <a:gd name="connsiteY7" fmla="*/ 123825 h 866775"/>
              <a:gd name="connsiteX8" fmla="*/ 647700 w 1657350"/>
              <a:gd name="connsiteY8" fmla="*/ 95250 h 866775"/>
              <a:gd name="connsiteX9" fmla="*/ 1038225 w 1657350"/>
              <a:gd name="connsiteY9" fmla="*/ 133350 h 866775"/>
              <a:gd name="connsiteX10" fmla="*/ 1143000 w 1657350"/>
              <a:gd name="connsiteY10" fmla="*/ 152400 h 866775"/>
              <a:gd name="connsiteX11" fmla="*/ 1276350 w 1657350"/>
              <a:gd name="connsiteY11" fmla="*/ 219075 h 866775"/>
              <a:gd name="connsiteX12" fmla="*/ 1371600 w 1657350"/>
              <a:gd name="connsiteY12" fmla="*/ 276225 h 866775"/>
              <a:gd name="connsiteX13" fmla="*/ 1485900 w 1657350"/>
              <a:gd name="connsiteY13" fmla="*/ 419100 h 866775"/>
              <a:gd name="connsiteX14" fmla="*/ 1514475 w 1657350"/>
              <a:gd name="connsiteY14" fmla="*/ 495300 h 866775"/>
              <a:gd name="connsiteX15" fmla="*/ 1543050 w 1657350"/>
              <a:gd name="connsiteY15" fmla="*/ 542925 h 866775"/>
              <a:gd name="connsiteX16" fmla="*/ 1562100 w 1657350"/>
              <a:gd name="connsiteY16" fmla="*/ 609600 h 866775"/>
              <a:gd name="connsiteX17" fmla="*/ 1619250 w 1657350"/>
              <a:gd name="connsiteY17" fmla="*/ 752475 h 866775"/>
              <a:gd name="connsiteX18" fmla="*/ 1628775 w 1657350"/>
              <a:gd name="connsiteY18" fmla="*/ 790575 h 866775"/>
              <a:gd name="connsiteX19" fmla="*/ 1638300 w 1657350"/>
              <a:gd name="connsiteY19" fmla="*/ 838200 h 866775"/>
              <a:gd name="connsiteX20" fmla="*/ 1657350 w 1657350"/>
              <a:gd name="connsiteY20" fmla="*/ 866775 h 866775"/>
              <a:gd name="connsiteX21" fmla="*/ 1638300 w 1657350"/>
              <a:gd name="connsiteY21" fmla="*/ 752475 h 866775"/>
              <a:gd name="connsiteX22" fmla="*/ 1628775 w 1657350"/>
              <a:gd name="connsiteY22" fmla="*/ 685800 h 866775"/>
              <a:gd name="connsiteX23" fmla="*/ 1619250 w 1657350"/>
              <a:gd name="connsiteY23" fmla="*/ 647700 h 866775"/>
              <a:gd name="connsiteX24" fmla="*/ 1600200 w 1657350"/>
              <a:gd name="connsiteY24" fmla="*/ 552450 h 866775"/>
              <a:gd name="connsiteX25" fmla="*/ 1581150 w 1657350"/>
              <a:gd name="connsiteY25" fmla="*/ 495300 h 866775"/>
              <a:gd name="connsiteX26" fmla="*/ 1562100 w 1657350"/>
              <a:gd name="connsiteY26" fmla="*/ 428625 h 866775"/>
              <a:gd name="connsiteX27" fmla="*/ 1514475 w 1657350"/>
              <a:gd name="connsiteY27" fmla="*/ 333375 h 866775"/>
              <a:gd name="connsiteX28" fmla="*/ 1457325 w 1657350"/>
              <a:gd name="connsiteY28" fmla="*/ 228600 h 866775"/>
              <a:gd name="connsiteX29" fmla="*/ 1390650 w 1657350"/>
              <a:gd name="connsiteY29" fmla="*/ 142875 h 866775"/>
              <a:gd name="connsiteX30" fmla="*/ 1323975 w 1657350"/>
              <a:gd name="connsiteY30" fmla="*/ 104775 h 866775"/>
              <a:gd name="connsiteX31" fmla="*/ 1295400 w 1657350"/>
              <a:gd name="connsiteY31" fmla="*/ 85725 h 866775"/>
              <a:gd name="connsiteX32" fmla="*/ 1171575 w 1657350"/>
              <a:gd name="connsiteY32" fmla="*/ 57150 h 866775"/>
              <a:gd name="connsiteX33" fmla="*/ 1028700 w 1657350"/>
              <a:gd name="connsiteY33" fmla="*/ 9525 h 866775"/>
              <a:gd name="connsiteX34" fmla="*/ 981075 w 1657350"/>
              <a:gd name="connsiteY34" fmla="*/ 0 h 866775"/>
              <a:gd name="connsiteX35" fmla="*/ 514350 w 1657350"/>
              <a:gd name="connsiteY35" fmla="*/ 19050 h 866775"/>
              <a:gd name="connsiteX36" fmla="*/ 476250 w 1657350"/>
              <a:gd name="connsiteY36" fmla="*/ 38100 h 866775"/>
              <a:gd name="connsiteX37" fmla="*/ 342900 w 1657350"/>
              <a:gd name="connsiteY37" fmla="*/ 95250 h 866775"/>
              <a:gd name="connsiteX38" fmla="*/ 238125 w 1657350"/>
              <a:gd name="connsiteY38" fmla="*/ 161925 h 866775"/>
              <a:gd name="connsiteX39" fmla="*/ 142875 w 1657350"/>
              <a:gd name="connsiteY39" fmla="*/ 257175 h 866775"/>
              <a:gd name="connsiteX40" fmla="*/ 38100 w 1657350"/>
              <a:gd name="connsiteY40" fmla="*/ 447675 h 866775"/>
              <a:gd name="connsiteX41" fmla="*/ 0 w 1657350"/>
              <a:gd name="connsiteY41" fmla="*/ 561975 h 866775"/>
              <a:gd name="connsiteX42" fmla="*/ 9525 w 1657350"/>
              <a:gd name="connsiteY42" fmla="*/ 666750 h 866775"/>
              <a:gd name="connsiteX43" fmla="*/ 19050 w 1657350"/>
              <a:gd name="connsiteY43" fmla="*/ 695325 h 866775"/>
              <a:gd name="connsiteX44" fmla="*/ 19050 w 1657350"/>
              <a:gd name="connsiteY44" fmla="*/ 800100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657350" h="866775">
                <a:moveTo>
                  <a:pt x="19050" y="800100"/>
                </a:moveTo>
                <a:cubicBezTo>
                  <a:pt x="20638" y="809625"/>
                  <a:pt x="23042" y="767690"/>
                  <a:pt x="28575" y="752475"/>
                </a:cubicBezTo>
                <a:cubicBezTo>
                  <a:pt x="35854" y="732459"/>
                  <a:pt x="48225" y="714663"/>
                  <a:pt x="57150" y="695325"/>
                </a:cubicBezTo>
                <a:cubicBezTo>
                  <a:pt x="67283" y="673370"/>
                  <a:pt x="76602" y="651043"/>
                  <a:pt x="85725" y="628650"/>
                </a:cubicBezTo>
                <a:cubicBezTo>
                  <a:pt x="111529" y="565313"/>
                  <a:pt x="126738" y="496795"/>
                  <a:pt x="161925" y="438150"/>
                </a:cubicBezTo>
                <a:cubicBezTo>
                  <a:pt x="212760" y="353425"/>
                  <a:pt x="220727" y="331487"/>
                  <a:pt x="285750" y="257175"/>
                </a:cubicBezTo>
                <a:cubicBezTo>
                  <a:pt x="306447" y="233521"/>
                  <a:pt x="326273" y="207935"/>
                  <a:pt x="352425" y="190500"/>
                </a:cubicBezTo>
                <a:cubicBezTo>
                  <a:pt x="376445" y="174486"/>
                  <a:pt x="436402" y="131103"/>
                  <a:pt x="466725" y="123825"/>
                </a:cubicBezTo>
                <a:cubicBezTo>
                  <a:pt x="526111" y="109572"/>
                  <a:pt x="647700" y="95250"/>
                  <a:pt x="647700" y="95250"/>
                </a:cubicBezTo>
                <a:lnTo>
                  <a:pt x="1038225" y="133350"/>
                </a:lnTo>
                <a:cubicBezTo>
                  <a:pt x="1064260" y="136120"/>
                  <a:pt x="1115907" y="146981"/>
                  <a:pt x="1143000" y="152400"/>
                </a:cubicBezTo>
                <a:cubicBezTo>
                  <a:pt x="1251606" y="198945"/>
                  <a:pt x="1169199" y="160629"/>
                  <a:pt x="1276350" y="219075"/>
                </a:cubicBezTo>
                <a:cubicBezTo>
                  <a:pt x="1313297" y="239228"/>
                  <a:pt x="1337515" y="244981"/>
                  <a:pt x="1371600" y="276225"/>
                </a:cubicBezTo>
                <a:cubicBezTo>
                  <a:pt x="1391270" y="294256"/>
                  <a:pt x="1474252" y="398392"/>
                  <a:pt x="1485900" y="419100"/>
                </a:cubicBezTo>
                <a:cubicBezTo>
                  <a:pt x="1499199" y="442743"/>
                  <a:pt x="1503107" y="470670"/>
                  <a:pt x="1514475" y="495300"/>
                </a:cubicBezTo>
                <a:cubicBezTo>
                  <a:pt x="1522233" y="512109"/>
                  <a:pt x="1533525" y="527050"/>
                  <a:pt x="1543050" y="542925"/>
                </a:cubicBezTo>
                <a:cubicBezTo>
                  <a:pt x="1549400" y="565150"/>
                  <a:pt x="1554326" y="587832"/>
                  <a:pt x="1562100" y="609600"/>
                </a:cubicBezTo>
                <a:cubicBezTo>
                  <a:pt x="1637906" y="821856"/>
                  <a:pt x="1541186" y="518282"/>
                  <a:pt x="1619250" y="752475"/>
                </a:cubicBezTo>
                <a:cubicBezTo>
                  <a:pt x="1623390" y="764894"/>
                  <a:pt x="1625935" y="777796"/>
                  <a:pt x="1628775" y="790575"/>
                </a:cubicBezTo>
                <a:cubicBezTo>
                  <a:pt x="1632287" y="806379"/>
                  <a:pt x="1632616" y="823041"/>
                  <a:pt x="1638300" y="838200"/>
                </a:cubicBezTo>
                <a:cubicBezTo>
                  <a:pt x="1642320" y="848919"/>
                  <a:pt x="1651000" y="857250"/>
                  <a:pt x="1657350" y="866775"/>
                </a:cubicBezTo>
                <a:cubicBezTo>
                  <a:pt x="1626221" y="648871"/>
                  <a:pt x="1666156" y="919610"/>
                  <a:pt x="1638300" y="752475"/>
                </a:cubicBezTo>
                <a:cubicBezTo>
                  <a:pt x="1634609" y="730330"/>
                  <a:pt x="1632791" y="707889"/>
                  <a:pt x="1628775" y="685800"/>
                </a:cubicBezTo>
                <a:cubicBezTo>
                  <a:pt x="1626433" y="672920"/>
                  <a:pt x="1621993" y="660500"/>
                  <a:pt x="1619250" y="647700"/>
                </a:cubicBezTo>
                <a:cubicBezTo>
                  <a:pt x="1612466" y="616040"/>
                  <a:pt x="1608053" y="583862"/>
                  <a:pt x="1600200" y="552450"/>
                </a:cubicBezTo>
                <a:cubicBezTo>
                  <a:pt x="1595330" y="532969"/>
                  <a:pt x="1587055" y="514492"/>
                  <a:pt x="1581150" y="495300"/>
                </a:cubicBezTo>
                <a:cubicBezTo>
                  <a:pt x="1574352" y="473208"/>
                  <a:pt x="1570901" y="449998"/>
                  <a:pt x="1562100" y="428625"/>
                </a:cubicBezTo>
                <a:cubicBezTo>
                  <a:pt x="1548584" y="395801"/>
                  <a:pt x="1530350" y="365125"/>
                  <a:pt x="1514475" y="333375"/>
                </a:cubicBezTo>
                <a:cubicBezTo>
                  <a:pt x="1492325" y="289074"/>
                  <a:pt x="1487421" y="277507"/>
                  <a:pt x="1457325" y="228600"/>
                </a:cubicBezTo>
                <a:cubicBezTo>
                  <a:pt x="1434966" y="192267"/>
                  <a:pt x="1421757" y="168797"/>
                  <a:pt x="1390650" y="142875"/>
                </a:cubicBezTo>
                <a:cubicBezTo>
                  <a:pt x="1365334" y="121778"/>
                  <a:pt x="1353618" y="121714"/>
                  <a:pt x="1323975" y="104775"/>
                </a:cubicBezTo>
                <a:cubicBezTo>
                  <a:pt x="1314036" y="99095"/>
                  <a:pt x="1306029" y="89977"/>
                  <a:pt x="1295400" y="85725"/>
                </a:cubicBezTo>
                <a:cubicBezTo>
                  <a:pt x="1231478" y="60156"/>
                  <a:pt x="1233709" y="71489"/>
                  <a:pt x="1171575" y="57150"/>
                </a:cubicBezTo>
                <a:cubicBezTo>
                  <a:pt x="1072125" y="34200"/>
                  <a:pt x="1134396" y="42047"/>
                  <a:pt x="1028700" y="9525"/>
                </a:cubicBezTo>
                <a:cubicBezTo>
                  <a:pt x="1013227" y="4764"/>
                  <a:pt x="996950" y="3175"/>
                  <a:pt x="981075" y="0"/>
                </a:cubicBezTo>
                <a:cubicBezTo>
                  <a:pt x="825500" y="6350"/>
                  <a:pt x="669613" y="7332"/>
                  <a:pt x="514350" y="19050"/>
                </a:cubicBezTo>
                <a:cubicBezTo>
                  <a:pt x="500191" y="20119"/>
                  <a:pt x="489225" y="32333"/>
                  <a:pt x="476250" y="38100"/>
                </a:cubicBezTo>
                <a:cubicBezTo>
                  <a:pt x="432058" y="57741"/>
                  <a:pt x="381588" y="66234"/>
                  <a:pt x="342900" y="95250"/>
                </a:cubicBezTo>
                <a:cubicBezTo>
                  <a:pt x="227295" y="181953"/>
                  <a:pt x="410536" y="46984"/>
                  <a:pt x="238125" y="161925"/>
                </a:cubicBezTo>
                <a:cubicBezTo>
                  <a:pt x="197408" y="189070"/>
                  <a:pt x="171471" y="216665"/>
                  <a:pt x="142875" y="257175"/>
                </a:cubicBezTo>
                <a:cubicBezTo>
                  <a:pt x="92663" y="328309"/>
                  <a:pt x="67896" y="369460"/>
                  <a:pt x="38100" y="447675"/>
                </a:cubicBezTo>
                <a:cubicBezTo>
                  <a:pt x="23803" y="485205"/>
                  <a:pt x="0" y="561975"/>
                  <a:pt x="0" y="561975"/>
                </a:cubicBezTo>
                <a:cubicBezTo>
                  <a:pt x="3175" y="596900"/>
                  <a:pt x="4565" y="632033"/>
                  <a:pt x="9525" y="666750"/>
                </a:cubicBezTo>
                <a:cubicBezTo>
                  <a:pt x="10945" y="676689"/>
                  <a:pt x="17081" y="685480"/>
                  <a:pt x="19050" y="695325"/>
                </a:cubicBezTo>
                <a:cubicBezTo>
                  <a:pt x="34290" y="771525"/>
                  <a:pt x="17462" y="790575"/>
                  <a:pt x="19050" y="80010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활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E571E0F-78E6-D1E5-5122-D7ADFDF07FA4}"/>
              </a:ext>
            </a:extLst>
          </p:cNvPr>
          <p:cNvCxnSpPr>
            <a:cxnSpLocks/>
          </p:cNvCxnSpPr>
          <p:nvPr/>
        </p:nvCxnSpPr>
        <p:spPr>
          <a:xfrm>
            <a:off x="9010685" y="3693186"/>
            <a:ext cx="1619250" cy="3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86E289C-F84F-B00D-C6B9-E25C7FAE66FE}"/>
              </a:ext>
            </a:extLst>
          </p:cNvPr>
          <p:cNvSpPr/>
          <p:nvPr/>
        </p:nvSpPr>
        <p:spPr>
          <a:xfrm>
            <a:off x="8562423" y="4020184"/>
            <a:ext cx="1554964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방패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E4B8B5-6853-6B16-658E-9437A43D70B9}"/>
              </a:ext>
            </a:extLst>
          </p:cNvPr>
          <p:cNvSpPr txBox="1"/>
          <p:nvPr/>
        </p:nvSpPr>
        <p:spPr>
          <a:xfrm>
            <a:off x="79513" y="3515954"/>
            <a:ext cx="24736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물품을 클릭한 상태로</a:t>
            </a:r>
            <a:endParaRPr lang="en-US" altLang="ko-KR" sz="900" b="1" dirty="0"/>
          </a:p>
          <a:p>
            <a:r>
              <a:rPr lang="ko-KR" altLang="en-US" sz="1800" b="1" dirty="0"/>
              <a:t>우클릭</a:t>
            </a:r>
            <a:r>
              <a:rPr lang="ko-KR" altLang="en-US" sz="1800" dirty="0"/>
              <a:t>을 누르면</a:t>
            </a:r>
            <a:endParaRPr lang="en-US" altLang="ko-KR" sz="1800" dirty="0"/>
          </a:p>
          <a:p>
            <a:r>
              <a:rPr lang="ko-KR" altLang="en-US" sz="1800" dirty="0"/>
              <a:t>물체가 </a:t>
            </a:r>
            <a:r>
              <a:rPr lang="ko-KR" altLang="en-US" sz="1800" b="1" dirty="0"/>
              <a:t>회전</a:t>
            </a:r>
            <a:r>
              <a:rPr lang="ko-KR" altLang="en-US" sz="1800" dirty="0"/>
              <a:t>함</a:t>
            </a:r>
            <a:endParaRPr lang="en-US" altLang="ko-KR" sz="1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D2CA96-29FF-9CF2-05EA-743E16711800}"/>
              </a:ext>
            </a:extLst>
          </p:cNvPr>
          <p:cNvSpPr txBox="1"/>
          <p:nvPr/>
        </p:nvSpPr>
        <p:spPr>
          <a:xfrm>
            <a:off x="79513" y="4551790"/>
            <a:ext cx="17375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기본 가방크기</a:t>
            </a:r>
            <a:endParaRPr lang="en-US" altLang="ko-KR" sz="1800" dirty="0"/>
          </a:p>
          <a:p>
            <a:r>
              <a:rPr lang="en-US" altLang="ko-KR" sz="1800" b="1" dirty="0"/>
              <a:t>5x5</a:t>
            </a:r>
          </a:p>
          <a:p>
            <a:endParaRPr lang="en-US" altLang="ko-KR" b="1" dirty="0"/>
          </a:p>
          <a:p>
            <a:r>
              <a:rPr lang="ko-KR" altLang="en-US" sz="1800" dirty="0"/>
              <a:t>기본 창고크기</a:t>
            </a:r>
            <a:endParaRPr lang="en-US" altLang="ko-KR" sz="1800" dirty="0"/>
          </a:p>
          <a:p>
            <a:r>
              <a:rPr lang="en-US" altLang="ko-KR" b="1" dirty="0"/>
              <a:t>10x10</a:t>
            </a:r>
            <a:endParaRPr lang="en-US" altLang="ko-KR" sz="18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407E183-5C03-1060-2A0C-AF26A96E1FEE}"/>
              </a:ext>
            </a:extLst>
          </p:cNvPr>
          <p:cNvSpPr txBox="1"/>
          <p:nvPr/>
        </p:nvSpPr>
        <p:spPr>
          <a:xfrm>
            <a:off x="69699" y="6034751"/>
            <a:ext cx="19870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차후 업그레이드 가능</a:t>
            </a:r>
            <a:endParaRPr lang="en-US" altLang="ko-KR" sz="1800" dirty="0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3E81B725-7B53-CA6E-DD7C-266CBC90E5AE}"/>
              </a:ext>
            </a:extLst>
          </p:cNvPr>
          <p:cNvSpPr/>
          <p:nvPr/>
        </p:nvSpPr>
        <p:spPr>
          <a:xfrm>
            <a:off x="3209486" y="4708374"/>
            <a:ext cx="3178498" cy="1495425"/>
          </a:xfrm>
          <a:custGeom>
            <a:avLst/>
            <a:gdLst>
              <a:gd name="connsiteX0" fmla="*/ 10447 w 3178498"/>
              <a:gd name="connsiteY0" fmla="*/ 923925 h 1495425"/>
              <a:gd name="connsiteX1" fmla="*/ 922 w 3178498"/>
              <a:gd name="connsiteY1" fmla="*/ 866775 h 1495425"/>
              <a:gd name="connsiteX2" fmla="*/ 515272 w 3178498"/>
              <a:gd name="connsiteY2" fmla="*/ 285750 h 1495425"/>
              <a:gd name="connsiteX3" fmla="*/ 2686972 w 3178498"/>
              <a:gd name="connsiteY3" fmla="*/ 0 h 1495425"/>
              <a:gd name="connsiteX4" fmla="*/ 3125122 w 3178498"/>
              <a:gd name="connsiteY4" fmla="*/ 104775 h 1495425"/>
              <a:gd name="connsiteX5" fmla="*/ 3172747 w 3178498"/>
              <a:gd name="connsiteY5" fmla="*/ 342900 h 1495425"/>
              <a:gd name="connsiteX6" fmla="*/ 2829847 w 3178498"/>
              <a:gd name="connsiteY6" fmla="*/ 952500 h 1495425"/>
              <a:gd name="connsiteX7" fmla="*/ 2410747 w 3178498"/>
              <a:gd name="connsiteY7" fmla="*/ 1219200 h 1495425"/>
              <a:gd name="connsiteX8" fmla="*/ 1839247 w 3178498"/>
              <a:gd name="connsiteY8" fmla="*/ 1400175 h 1495425"/>
              <a:gd name="connsiteX9" fmla="*/ 791497 w 3178498"/>
              <a:gd name="connsiteY9" fmla="*/ 1495425 h 1495425"/>
              <a:gd name="connsiteX10" fmla="*/ 629572 w 3178498"/>
              <a:gd name="connsiteY10" fmla="*/ 1466850 h 1495425"/>
              <a:gd name="connsiteX11" fmla="*/ 324772 w 3178498"/>
              <a:gd name="connsiteY11" fmla="*/ 1295400 h 1495425"/>
              <a:gd name="connsiteX12" fmla="*/ 296197 w 3178498"/>
              <a:gd name="connsiteY12" fmla="*/ 1266825 h 149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78498" h="1495425">
                <a:moveTo>
                  <a:pt x="10447" y="923925"/>
                </a:moveTo>
                <a:cubicBezTo>
                  <a:pt x="7272" y="904875"/>
                  <a:pt x="-3125" y="885659"/>
                  <a:pt x="922" y="866775"/>
                </a:cubicBezTo>
                <a:cubicBezTo>
                  <a:pt x="63650" y="574047"/>
                  <a:pt x="177164" y="435254"/>
                  <a:pt x="515272" y="285750"/>
                </a:cubicBezTo>
                <a:cubicBezTo>
                  <a:pt x="1264556" y="-45566"/>
                  <a:pt x="1879475" y="25234"/>
                  <a:pt x="2686972" y="0"/>
                </a:cubicBezTo>
                <a:cubicBezTo>
                  <a:pt x="2833022" y="34925"/>
                  <a:pt x="3002440" y="18176"/>
                  <a:pt x="3125122" y="104775"/>
                </a:cubicBezTo>
                <a:cubicBezTo>
                  <a:pt x="3191253" y="151456"/>
                  <a:pt x="3180350" y="262311"/>
                  <a:pt x="3172747" y="342900"/>
                </a:cubicBezTo>
                <a:cubicBezTo>
                  <a:pt x="3154819" y="532938"/>
                  <a:pt x="2946454" y="845888"/>
                  <a:pt x="2829847" y="952500"/>
                </a:cubicBezTo>
                <a:cubicBezTo>
                  <a:pt x="2707638" y="1064234"/>
                  <a:pt x="2561641" y="1151007"/>
                  <a:pt x="2410747" y="1219200"/>
                </a:cubicBezTo>
                <a:cubicBezTo>
                  <a:pt x="2228655" y="1301492"/>
                  <a:pt x="2034957" y="1359838"/>
                  <a:pt x="1839247" y="1400175"/>
                </a:cubicBezTo>
                <a:cubicBezTo>
                  <a:pt x="1522221" y="1465516"/>
                  <a:pt x="1125834" y="1478279"/>
                  <a:pt x="791497" y="1495425"/>
                </a:cubicBezTo>
                <a:cubicBezTo>
                  <a:pt x="737522" y="1485900"/>
                  <a:pt x="681044" y="1485681"/>
                  <a:pt x="629572" y="1466850"/>
                </a:cubicBezTo>
                <a:cubicBezTo>
                  <a:pt x="507178" y="1422072"/>
                  <a:pt x="418963" y="1372466"/>
                  <a:pt x="324772" y="1295400"/>
                </a:cubicBezTo>
                <a:cubicBezTo>
                  <a:pt x="314346" y="1286870"/>
                  <a:pt x="305722" y="1276350"/>
                  <a:pt x="296197" y="126682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테이블</a:t>
            </a:r>
          </a:p>
        </p:txBody>
      </p: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DE065105-8204-D8E5-3B7B-004538B8D411}"/>
              </a:ext>
            </a:extLst>
          </p:cNvPr>
          <p:cNvSpPr/>
          <p:nvPr/>
        </p:nvSpPr>
        <p:spPr>
          <a:xfrm>
            <a:off x="3087171" y="1180519"/>
            <a:ext cx="3197562" cy="3943350"/>
          </a:xfrm>
          <a:custGeom>
            <a:avLst/>
            <a:gdLst>
              <a:gd name="connsiteX0" fmla="*/ 145197 w 2194234"/>
              <a:gd name="connsiteY0" fmla="*/ 647700 h 2706010"/>
              <a:gd name="connsiteX1" fmla="*/ 154722 w 2194234"/>
              <a:gd name="connsiteY1" fmla="*/ 2419350 h 2706010"/>
              <a:gd name="connsiteX2" fmla="*/ 211872 w 2194234"/>
              <a:gd name="connsiteY2" fmla="*/ 2647950 h 2706010"/>
              <a:gd name="connsiteX3" fmla="*/ 221397 w 2194234"/>
              <a:gd name="connsiteY3" fmla="*/ 2695575 h 2706010"/>
              <a:gd name="connsiteX4" fmla="*/ 535722 w 2194234"/>
              <a:gd name="connsiteY4" fmla="*/ 2705100 h 2706010"/>
              <a:gd name="connsiteX5" fmla="*/ 1621572 w 2194234"/>
              <a:gd name="connsiteY5" fmla="*/ 2695575 h 2706010"/>
              <a:gd name="connsiteX6" fmla="*/ 1907322 w 2194234"/>
              <a:gd name="connsiteY6" fmla="*/ 2667000 h 2706010"/>
              <a:gd name="connsiteX7" fmla="*/ 1964472 w 2194234"/>
              <a:gd name="connsiteY7" fmla="*/ 2562225 h 2706010"/>
              <a:gd name="connsiteX8" fmla="*/ 2059722 w 2194234"/>
              <a:gd name="connsiteY8" fmla="*/ 2419350 h 2706010"/>
              <a:gd name="connsiteX9" fmla="*/ 2135922 w 2194234"/>
              <a:gd name="connsiteY9" fmla="*/ 2266950 h 2706010"/>
              <a:gd name="connsiteX10" fmla="*/ 2174022 w 2194234"/>
              <a:gd name="connsiteY10" fmla="*/ 2066925 h 2706010"/>
              <a:gd name="connsiteX11" fmla="*/ 2193072 w 2194234"/>
              <a:gd name="connsiteY11" fmla="*/ 1828800 h 2706010"/>
              <a:gd name="connsiteX12" fmla="*/ 2097822 w 2194234"/>
              <a:gd name="connsiteY12" fmla="*/ 457200 h 2706010"/>
              <a:gd name="connsiteX13" fmla="*/ 2021622 w 2194234"/>
              <a:gd name="connsiteY13" fmla="*/ 76200 h 2706010"/>
              <a:gd name="connsiteX14" fmla="*/ 1993047 w 2194234"/>
              <a:gd name="connsiteY14" fmla="*/ 19050 h 2706010"/>
              <a:gd name="connsiteX15" fmla="*/ 1878747 w 2194234"/>
              <a:gd name="connsiteY15" fmla="*/ 0 h 2706010"/>
              <a:gd name="connsiteX16" fmla="*/ 478572 w 2194234"/>
              <a:gd name="connsiteY16" fmla="*/ 104775 h 2706010"/>
              <a:gd name="connsiteX17" fmla="*/ 259497 w 2194234"/>
              <a:gd name="connsiteY17" fmla="*/ 171450 h 2706010"/>
              <a:gd name="connsiteX18" fmla="*/ 68997 w 2194234"/>
              <a:gd name="connsiteY18" fmla="*/ 419100 h 2706010"/>
              <a:gd name="connsiteX19" fmla="*/ 11847 w 2194234"/>
              <a:gd name="connsiteY19" fmla="*/ 628650 h 2706010"/>
              <a:gd name="connsiteX20" fmla="*/ 11847 w 2194234"/>
              <a:gd name="connsiteY20" fmla="*/ 1028700 h 2706010"/>
              <a:gd name="connsiteX21" fmla="*/ 11847 w 2194234"/>
              <a:gd name="connsiteY21" fmla="*/ 1181100 h 270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94234" h="2706010">
                <a:moveTo>
                  <a:pt x="145197" y="647700"/>
                </a:moveTo>
                <a:cubicBezTo>
                  <a:pt x="140610" y="1097196"/>
                  <a:pt x="121605" y="1955718"/>
                  <a:pt x="154722" y="2419350"/>
                </a:cubicBezTo>
                <a:cubicBezTo>
                  <a:pt x="160318" y="2497696"/>
                  <a:pt x="196468" y="2570930"/>
                  <a:pt x="211872" y="2647950"/>
                </a:cubicBezTo>
                <a:cubicBezTo>
                  <a:pt x="215047" y="2663825"/>
                  <a:pt x="205454" y="2692762"/>
                  <a:pt x="221397" y="2695575"/>
                </a:cubicBezTo>
                <a:cubicBezTo>
                  <a:pt x="324625" y="2713792"/>
                  <a:pt x="430947" y="2701925"/>
                  <a:pt x="535722" y="2705100"/>
                </a:cubicBezTo>
                <a:lnTo>
                  <a:pt x="1621572" y="2695575"/>
                </a:lnTo>
                <a:cubicBezTo>
                  <a:pt x="1717260" y="2692917"/>
                  <a:pt x="1907322" y="2667000"/>
                  <a:pt x="1907322" y="2667000"/>
                </a:cubicBezTo>
                <a:cubicBezTo>
                  <a:pt x="1926372" y="2632075"/>
                  <a:pt x="1943622" y="2596106"/>
                  <a:pt x="1964472" y="2562225"/>
                </a:cubicBezTo>
                <a:cubicBezTo>
                  <a:pt x="1994470" y="2513478"/>
                  <a:pt x="2030981" y="2468849"/>
                  <a:pt x="2059722" y="2419350"/>
                </a:cubicBezTo>
                <a:cubicBezTo>
                  <a:pt x="2088241" y="2370233"/>
                  <a:pt x="2110522" y="2317750"/>
                  <a:pt x="2135922" y="2266950"/>
                </a:cubicBezTo>
                <a:cubicBezTo>
                  <a:pt x="2148622" y="2200275"/>
                  <a:pt x="2165243" y="2134229"/>
                  <a:pt x="2174022" y="2066925"/>
                </a:cubicBezTo>
                <a:cubicBezTo>
                  <a:pt x="2184321" y="1987965"/>
                  <a:pt x="2192177" y="1908424"/>
                  <a:pt x="2193072" y="1828800"/>
                </a:cubicBezTo>
                <a:cubicBezTo>
                  <a:pt x="2199443" y="1261814"/>
                  <a:pt x="2181252" y="1046114"/>
                  <a:pt x="2097822" y="457200"/>
                </a:cubicBezTo>
                <a:cubicBezTo>
                  <a:pt x="2079655" y="328965"/>
                  <a:pt x="2051744" y="202164"/>
                  <a:pt x="2021622" y="76200"/>
                </a:cubicBezTo>
                <a:cubicBezTo>
                  <a:pt x="2016669" y="55485"/>
                  <a:pt x="2011840" y="29073"/>
                  <a:pt x="1993047" y="19050"/>
                </a:cubicBezTo>
                <a:cubicBezTo>
                  <a:pt x="1958966" y="873"/>
                  <a:pt x="1916847" y="6350"/>
                  <a:pt x="1878747" y="0"/>
                </a:cubicBezTo>
                <a:cubicBezTo>
                  <a:pt x="1158196" y="31883"/>
                  <a:pt x="1014062" y="-8502"/>
                  <a:pt x="478572" y="104775"/>
                </a:cubicBezTo>
                <a:cubicBezTo>
                  <a:pt x="356698" y="130556"/>
                  <a:pt x="343154" y="137987"/>
                  <a:pt x="259497" y="171450"/>
                </a:cubicBezTo>
                <a:cubicBezTo>
                  <a:pt x="121887" y="309060"/>
                  <a:pt x="188045" y="228624"/>
                  <a:pt x="68997" y="419100"/>
                </a:cubicBezTo>
                <a:cubicBezTo>
                  <a:pt x="49947" y="488950"/>
                  <a:pt x="22739" y="557073"/>
                  <a:pt x="11847" y="628650"/>
                </a:cubicBezTo>
                <a:cubicBezTo>
                  <a:pt x="-12404" y="788015"/>
                  <a:pt x="7355" y="875982"/>
                  <a:pt x="11847" y="1028700"/>
                </a:cubicBezTo>
                <a:cubicBezTo>
                  <a:pt x="13340" y="1079478"/>
                  <a:pt x="11847" y="1130300"/>
                  <a:pt x="11847" y="11811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가방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F4191A73-4F93-359C-4587-5F2E67924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23964"/>
              </p:ext>
            </p:extLst>
          </p:nvPr>
        </p:nvGraphicFramePr>
        <p:xfrm>
          <a:off x="3397108" y="1906483"/>
          <a:ext cx="2676495" cy="218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299">
                  <a:extLst>
                    <a:ext uri="{9D8B030D-6E8A-4147-A177-3AD203B41FA5}">
                      <a16:colId xmlns:a16="http://schemas.microsoft.com/office/drawing/2014/main" val="363206339"/>
                    </a:ext>
                  </a:extLst>
                </a:gridCol>
                <a:gridCol w="535299">
                  <a:extLst>
                    <a:ext uri="{9D8B030D-6E8A-4147-A177-3AD203B41FA5}">
                      <a16:colId xmlns:a16="http://schemas.microsoft.com/office/drawing/2014/main" val="2274966362"/>
                    </a:ext>
                  </a:extLst>
                </a:gridCol>
                <a:gridCol w="535299">
                  <a:extLst>
                    <a:ext uri="{9D8B030D-6E8A-4147-A177-3AD203B41FA5}">
                      <a16:colId xmlns:a16="http://schemas.microsoft.com/office/drawing/2014/main" val="3052316841"/>
                    </a:ext>
                  </a:extLst>
                </a:gridCol>
                <a:gridCol w="535299">
                  <a:extLst>
                    <a:ext uri="{9D8B030D-6E8A-4147-A177-3AD203B41FA5}">
                      <a16:colId xmlns:a16="http://schemas.microsoft.com/office/drawing/2014/main" val="22610729"/>
                    </a:ext>
                  </a:extLst>
                </a:gridCol>
                <a:gridCol w="535299">
                  <a:extLst>
                    <a:ext uri="{9D8B030D-6E8A-4147-A177-3AD203B41FA5}">
                      <a16:colId xmlns:a16="http://schemas.microsoft.com/office/drawing/2014/main" val="4116293631"/>
                    </a:ext>
                  </a:extLst>
                </a:gridCol>
              </a:tblGrid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221767"/>
                  </a:ext>
                </a:extLst>
              </a:tr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730264"/>
                  </a:ext>
                </a:extLst>
              </a:tr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634635"/>
                  </a:ext>
                </a:extLst>
              </a:tr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691825"/>
                  </a:ext>
                </a:extLst>
              </a:tr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55328"/>
                  </a:ext>
                </a:extLst>
              </a:tr>
            </a:tbl>
          </a:graphicData>
        </a:graphic>
      </p:graphicFrame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E1FA1600-CEBA-D77B-EF3B-018DDCE5A6C2}"/>
              </a:ext>
            </a:extLst>
          </p:cNvPr>
          <p:cNvSpPr/>
          <p:nvPr/>
        </p:nvSpPr>
        <p:spPr>
          <a:xfrm>
            <a:off x="3295650" y="1590171"/>
            <a:ext cx="2790825" cy="219579"/>
          </a:xfrm>
          <a:custGeom>
            <a:avLst/>
            <a:gdLst>
              <a:gd name="connsiteX0" fmla="*/ 0 w 2790825"/>
              <a:gd name="connsiteY0" fmla="*/ 219579 h 219579"/>
              <a:gd name="connsiteX1" fmla="*/ 666750 w 2790825"/>
              <a:gd name="connsiteY1" fmla="*/ 210054 h 219579"/>
              <a:gd name="connsiteX2" fmla="*/ 1724025 w 2790825"/>
              <a:gd name="connsiteY2" fmla="*/ 114804 h 219579"/>
              <a:gd name="connsiteX3" fmla="*/ 2047875 w 2790825"/>
              <a:gd name="connsiteY3" fmla="*/ 95754 h 219579"/>
              <a:gd name="connsiteX4" fmla="*/ 2266950 w 2790825"/>
              <a:gd name="connsiteY4" fmla="*/ 57654 h 219579"/>
              <a:gd name="connsiteX5" fmla="*/ 2371725 w 2790825"/>
              <a:gd name="connsiteY5" fmla="*/ 29079 h 219579"/>
              <a:gd name="connsiteX6" fmla="*/ 2543175 w 2790825"/>
              <a:gd name="connsiteY6" fmla="*/ 19554 h 219579"/>
              <a:gd name="connsiteX7" fmla="*/ 2790825 w 2790825"/>
              <a:gd name="connsiteY7" fmla="*/ 504 h 219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90825" h="219579">
                <a:moveTo>
                  <a:pt x="0" y="219579"/>
                </a:moveTo>
                <a:lnTo>
                  <a:pt x="666750" y="210054"/>
                </a:lnTo>
                <a:cubicBezTo>
                  <a:pt x="1019951" y="188589"/>
                  <a:pt x="1370573" y="131635"/>
                  <a:pt x="1724025" y="114804"/>
                </a:cubicBezTo>
                <a:cubicBezTo>
                  <a:pt x="1791170" y="111607"/>
                  <a:pt x="1965549" y="105253"/>
                  <a:pt x="2047875" y="95754"/>
                </a:cubicBezTo>
                <a:cubicBezTo>
                  <a:pt x="2100326" y="89702"/>
                  <a:pt x="2210902" y="70999"/>
                  <a:pt x="2266950" y="57654"/>
                </a:cubicBezTo>
                <a:cubicBezTo>
                  <a:pt x="2302166" y="49269"/>
                  <a:pt x="2335864" y="34025"/>
                  <a:pt x="2371725" y="29079"/>
                </a:cubicBezTo>
                <a:cubicBezTo>
                  <a:pt x="2428426" y="21258"/>
                  <a:pt x="2486025" y="22729"/>
                  <a:pt x="2543175" y="19554"/>
                </a:cubicBezTo>
                <a:cubicBezTo>
                  <a:pt x="2714242" y="-4884"/>
                  <a:pt x="2631624" y="504"/>
                  <a:pt x="2790825" y="50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가방 열린 형태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06D49C-E337-3615-150F-E0ABC385C127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</p:spTree>
    <p:extLst>
      <p:ext uri="{BB962C8B-B14F-4D97-AF65-F5344CB8AC3E}">
        <p14:creationId xmlns:p14="http://schemas.microsoft.com/office/powerpoint/2010/main" val="3938596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</a:t>
            </a:r>
            <a:r>
              <a:rPr lang="ko-KR" altLang="en-US" sz="3200" dirty="0"/>
              <a:t>기획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C659EF1-3069-D29B-C57A-97B09322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269435" cy="1254017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베이스캠프</a:t>
            </a:r>
            <a:br>
              <a:rPr lang="en-US" altLang="ko-KR" sz="3200" dirty="0"/>
            </a:br>
            <a:r>
              <a:rPr lang="ko-KR" altLang="en-US" sz="3200" b="1" dirty="0"/>
              <a:t>상점 구매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58F15F-6E02-36DC-BCCF-10E94247A5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8AF2A43-73D4-1AB4-F22C-F417AB5D60B9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798E6F4-5E84-2F31-3134-B6D416120548}"/>
              </a:ext>
            </a:extLst>
          </p:cNvPr>
          <p:cNvSpPr/>
          <p:nvPr/>
        </p:nvSpPr>
        <p:spPr>
          <a:xfrm>
            <a:off x="3611480" y="1499765"/>
            <a:ext cx="1463839" cy="36357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</a:t>
            </a:r>
            <a:endParaRPr lang="en-US" altLang="ko-KR" dirty="0"/>
          </a:p>
          <a:p>
            <a:pPr algn="ctr"/>
            <a:r>
              <a:rPr lang="ko-KR" altLang="en-US" dirty="0"/>
              <a:t>아저씨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68E9F0-4921-F51B-4AEE-01A60D04CA7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096000" y="1129672"/>
            <a:ext cx="5670575" cy="4978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79342AFA-AF86-72F5-0900-1D51685C163B}"/>
              </a:ext>
            </a:extLst>
          </p:cNvPr>
          <p:cNvSpPr/>
          <p:nvPr/>
        </p:nvSpPr>
        <p:spPr>
          <a:xfrm>
            <a:off x="2655434" y="5181894"/>
            <a:ext cx="3375933" cy="998906"/>
          </a:xfrm>
          <a:custGeom>
            <a:avLst/>
            <a:gdLst>
              <a:gd name="connsiteX0" fmla="*/ 123825 w 3375933"/>
              <a:gd name="connsiteY0" fmla="*/ 722681 h 998906"/>
              <a:gd name="connsiteX1" fmla="*/ 95250 w 3375933"/>
              <a:gd name="connsiteY1" fmla="*/ 360731 h 998906"/>
              <a:gd name="connsiteX2" fmla="*/ 66675 w 3375933"/>
              <a:gd name="connsiteY2" fmla="*/ 227381 h 998906"/>
              <a:gd name="connsiteX3" fmla="*/ 266700 w 3375933"/>
              <a:gd name="connsiteY3" fmla="*/ 84506 h 998906"/>
              <a:gd name="connsiteX4" fmla="*/ 981075 w 3375933"/>
              <a:gd name="connsiteY4" fmla="*/ 27356 h 998906"/>
              <a:gd name="connsiteX5" fmla="*/ 3028950 w 3375933"/>
              <a:gd name="connsiteY5" fmla="*/ 17831 h 998906"/>
              <a:gd name="connsiteX6" fmla="*/ 3352800 w 3375933"/>
              <a:gd name="connsiteY6" fmla="*/ 27356 h 998906"/>
              <a:gd name="connsiteX7" fmla="*/ 3362325 w 3375933"/>
              <a:gd name="connsiteY7" fmla="*/ 208331 h 998906"/>
              <a:gd name="connsiteX8" fmla="*/ 3352800 w 3375933"/>
              <a:gd name="connsiteY8" fmla="*/ 694106 h 998906"/>
              <a:gd name="connsiteX9" fmla="*/ 3324225 w 3375933"/>
              <a:gd name="connsiteY9" fmla="*/ 846506 h 998906"/>
              <a:gd name="connsiteX10" fmla="*/ 3314700 w 3375933"/>
              <a:gd name="connsiteY10" fmla="*/ 903656 h 998906"/>
              <a:gd name="connsiteX11" fmla="*/ 3305175 w 3375933"/>
              <a:gd name="connsiteY11" fmla="*/ 951281 h 998906"/>
              <a:gd name="connsiteX12" fmla="*/ 3248025 w 3375933"/>
              <a:gd name="connsiteY12" fmla="*/ 970331 h 998906"/>
              <a:gd name="connsiteX13" fmla="*/ 3086100 w 3375933"/>
              <a:gd name="connsiteY13" fmla="*/ 998906 h 998906"/>
              <a:gd name="connsiteX14" fmla="*/ 314325 w 3375933"/>
              <a:gd name="connsiteY14" fmla="*/ 989381 h 998906"/>
              <a:gd name="connsiteX15" fmla="*/ 152400 w 3375933"/>
              <a:gd name="connsiteY15" fmla="*/ 970331 h 998906"/>
              <a:gd name="connsiteX16" fmla="*/ 9525 w 3375933"/>
              <a:gd name="connsiteY16" fmla="*/ 741731 h 998906"/>
              <a:gd name="connsiteX17" fmla="*/ 0 w 3375933"/>
              <a:gd name="connsiteY17" fmla="*/ 656006 h 99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75933" h="998906">
                <a:moveTo>
                  <a:pt x="123825" y="722681"/>
                </a:moveTo>
                <a:cubicBezTo>
                  <a:pt x="114300" y="602031"/>
                  <a:pt x="109122" y="480959"/>
                  <a:pt x="95250" y="360731"/>
                </a:cubicBezTo>
                <a:cubicBezTo>
                  <a:pt x="90039" y="315572"/>
                  <a:pt x="68739" y="272793"/>
                  <a:pt x="66675" y="227381"/>
                </a:cubicBezTo>
                <a:cubicBezTo>
                  <a:pt x="61502" y="113581"/>
                  <a:pt x="158923" y="99411"/>
                  <a:pt x="266700" y="84506"/>
                </a:cubicBezTo>
                <a:cubicBezTo>
                  <a:pt x="503334" y="51780"/>
                  <a:pt x="742259" y="33121"/>
                  <a:pt x="981075" y="27356"/>
                </a:cubicBezTo>
                <a:cubicBezTo>
                  <a:pt x="1663509" y="10883"/>
                  <a:pt x="2346325" y="21006"/>
                  <a:pt x="3028950" y="17831"/>
                </a:cubicBezTo>
                <a:cubicBezTo>
                  <a:pt x="3121737" y="6233"/>
                  <a:pt x="3291700" y="-20166"/>
                  <a:pt x="3352800" y="27356"/>
                </a:cubicBezTo>
                <a:cubicBezTo>
                  <a:pt x="3400484" y="64443"/>
                  <a:pt x="3359150" y="148006"/>
                  <a:pt x="3362325" y="208331"/>
                </a:cubicBezTo>
                <a:cubicBezTo>
                  <a:pt x="3359150" y="370256"/>
                  <a:pt x="3362452" y="532438"/>
                  <a:pt x="3352800" y="694106"/>
                </a:cubicBezTo>
                <a:cubicBezTo>
                  <a:pt x="3349720" y="745699"/>
                  <a:pt x="3332722" y="795524"/>
                  <a:pt x="3324225" y="846506"/>
                </a:cubicBezTo>
                <a:cubicBezTo>
                  <a:pt x="3321050" y="865556"/>
                  <a:pt x="3318155" y="884655"/>
                  <a:pt x="3314700" y="903656"/>
                </a:cubicBezTo>
                <a:cubicBezTo>
                  <a:pt x="3311804" y="919584"/>
                  <a:pt x="3316623" y="939833"/>
                  <a:pt x="3305175" y="951281"/>
                </a:cubicBezTo>
                <a:cubicBezTo>
                  <a:pt x="3290976" y="965480"/>
                  <a:pt x="3267647" y="966065"/>
                  <a:pt x="3248025" y="970331"/>
                </a:cubicBezTo>
                <a:cubicBezTo>
                  <a:pt x="3194467" y="981974"/>
                  <a:pt x="3140075" y="989381"/>
                  <a:pt x="3086100" y="998906"/>
                </a:cubicBezTo>
                <a:lnTo>
                  <a:pt x="314325" y="989381"/>
                </a:lnTo>
                <a:cubicBezTo>
                  <a:pt x="277327" y="989135"/>
                  <a:pt x="193959" y="976268"/>
                  <a:pt x="152400" y="970331"/>
                </a:cubicBezTo>
                <a:cubicBezTo>
                  <a:pt x="67044" y="884975"/>
                  <a:pt x="67039" y="897018"/>
                  <a:pt x="9525" y="741731"/>
                </a:cubicBezTo>
                <a:cubicBezTo>
                  <a:pt x="-461" y="714770"/>
                  <a:pt x="3175" y="684581"/>
                  <a:pt x="0" y="65600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바 테이블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E0EF8B-54C2-4B36-A7CF-570865225F7D}"/>
              </a:ext>
            </a:extLst>
          </p:cNvPr>
          <p:cNvSpPr/>
          <p:nvPr/>
        </p:nvSpPr>
        <p:spPr>
          <a:xfrm>
            <a:off x="6286500" y="1870568"/>
            <a:ext cx="1651252" cy="155415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1DE127-010E-4733-F0EF-74872DD12317}"/>
              </a:ext>
            </a:extLst>
          </p:cNvPr>
          <p:cNvSpPr txBox="1"/>
          <p:nvPr/>
        </p:nvSpPr>
        <p:spPr>
          <a:xfrm>
            <a:off x="6286499" y="3494114"/>
            <a:ext cx="1651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가격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79695B8-6EAE-DCA3-4D6D-D97D78855685}"/>
              </a:ext>
            </a:extLst>
          </p:cNvPr>
          <p:cNvSpPr/>
          <p:nvPr/>
        </p:nvSpPr>
        <p:spPr>
          <a:xfrm>
            <a:off x="8132806" y="1870568"/>
            <a:ext cx="1651252" cy="155415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55440E-43CB-35EA-E417-E18C024D071C}"/>
              </a:ext>
            </a:extLst>
          </p:cNvPr>
          <p:cNvSpPr txBox="1"/>
          <p:nvPr/>
        </p:nvSpPr>
        <p:spPr>
          <a:xfrm>
            <a:off x="8132805" y="3494114"/>
            <a:ext cx="1651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가격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45488BB-F851-D6A8-D940-0E1C7E8A0013}"/>
              </a:ext>
            </a:extLst>
          </p:cNvPr>
          <p:cNvSpPr/>
          <p:nvPr/>
        </p:nvSpPr>
        <p:spPr>
          <a:xfrm>
            <a:off x="9949690" y="1867088"/>
            <a:ext cx="1651252" cy="155415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8D3C56-5375-A4D3-7ABA-588E2943591B}"/>
              </a:ext>
            </a:extLst>
          </p:cNvPr>
          <p:cNvSpPr txBox="1"/>
          <p:nvPr/>
        </p:nvSpPr>
        <p:spPr>
          <a:xfrm>
            <a:off x="9949689" y="3490634"/>
            <a:ext cx="1651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가격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A431A23-E65E-6098-6656-1D75A092971F}"/>
              </a:ext>
            </a:extLst>
          </p:cNvPr>
          <p:cNvSpPr/>
          <p:nvPr/>
        </p:nvSpPr>
        <p:spPr>
          <a:xfrm>
            <a:off x="6290750" y="3937557"/>
            <a:ext cx="1651252" cy="155415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E6B8E8-482C-2632-DBA8-716E778FD3F3}"/>
              </a:ext>
            </a:extLst>
          </p:cNvPr>
          <p:cNvSpPr txBox="1"/>
          <p:nvPr/>
        </p:nvSpPr>
        <p:spPr>
          <a:xfrm>
            <a:off x="6290749" y="5561103"/>
            <a:ext cx="1651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가격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F91B067-BA2B-92F4-1DE3-DFDAADF0807E}"/>
              </a:ext>
            </a:extLst>
          </p:cNvPr>
          <p:cNvSpPr/>
          <p:nvPr/>
        </p:nvSpPr>
        <p:spPr>
          <a:xfrm>
            <a:off x="8137056" y="3937557"/>
            <a:ext cx="1651252" cy="155415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FB7278-2315-EDB8-7C0D-FB9452759803}"/>
              </a:ext>
            </a:extLst>
          </p:cNvPr>
          <p:cNvSpPr txBox="1"/>
          <p:nvPr/>
        </p:nvSpPr>
        <p:spPr>
          <a:xfrm>
            <a:off x="8137055" y="5561103"/>
            <a:ext cx="1651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가격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2155E45-2059-3303-B0C7-49C66E4EEF7D}"/>
              </a:ext>
            </a:extLst>
          </p:cNvPr>
          <p:cNvSpPr/>
          <p:nvPr/>
        </p:nvSpPr>
        <p:spPr>
          <a:xfrm>
            <a:off x="9953940" y="3934077"/>
            <a:ext cx="1651252" cy="155415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39058AC-8DB1-B66C-AE8A-CE5C652FA8BE}"/>
              </a:ext>
            </a:extLst>
          </p:cNvPr>
          <p:cNvSpPr txBox="1"/>
          <p:nvPr/>
        </p:nvSpPr>
        <p:spPr>
          <a:xfrm>
            <a:off x="9953939" y="5557623"/>
            <a:ext cx="1651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가격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FF26A23-D095-E700-A05E-516EABDA79AF}"/>
              </a:ext>
            </a:extLst>
          </p:cNvPr>
          <p:cNvSpPr/>
          <p:nvPr/>
        </p:nvSpPr>
        <p:spPr>
          <a:xfrm>
            <a:off x="6096000" y="1129672"/>
            <a:ext cx="904875" cy="5018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D99CDC7-3A1A-D40C-A03F-5FCF43C1FFED}"/>
              </a:ext>
            </a:extLst>
          </p:cNvPr>
          <p:cNvSpPr/>
          <p:nvPr/>
        </p:nvSpPr>
        <p:spPr>
          <a:xfrm>
            <a:off x="7000875" y="1129672"/>
            <a:ext cx="904875" cy="50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판매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D996C43-3788-1A6C-4389-E6B16687CC10}"/>
              </a:ext>
            </a:extLst>
          </p:cNvPr>
          <p:cNvSpPr/>
          <p:nvPr/>
        </p:nvSpPr>
        <p:spPr>
          <a:xfrm>
            <a:off x="3874634" y="5865400"/>
            <a:ext cx="2145166" cy="323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조공 바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76BD1BE-84FC-157B-5CE4-7B7EE40953D7}"/>
              </a:ext>
            </a:extLst>
          </p:cNvPr>
          <p:cNvSpPr/>
          <p:nvPr/>
        </p:nvSpPr>
        <p:spPr>
          <a:xfrm>
            <a:off x="2713115" y="5863113"/>
            <a:ext cx="1161519" cy="323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상점레벨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765A52F-1DDE-1F65-5171-432DFE1EC918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62F521-6458-10B6-C3C1-55523CB3BE47}"/>
              </a:ext>
            </a:extLst>
          </p:cNvPr>
          <p:cNvSpPr txBox="1"/>
          <p:nvPr/>
        </p:nvSpPr>
        <p:spPr>
          <a:xfrm>
            <a:off x="245165" y="1971901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ESC </a:t>
            </a:r>
            <a:r>
              <a:rPr lang="ko-KR" altLang="en-US" sz="1800" dirty="0"/>
              <a:t>누르면</a:t>
            </a:r>
            <a:endParaRPr lang="en-US" altLang="ko-KR" sz="1800" dirty="0"/>
          </a:p>
          <a:p>
            <a:r>
              <a:rPr lang="ko-KR" altLang="en-US" sz="1800" dirty="0"/>
              <a:t>베이스캠프</a:t>
            </a:r>
            <a:endParaRPr lang="en-US" altLang="ko-KR" sz="1800" b="1" dirty="0"/>
          </a:p>
        </p:txBody>
      </p:sp>
      <p:pic>
        <p:nvPicPr>
          <p:cNvPr id="14" name="그림 13" descr="블랙, 어둠이(가) 표시된 사진&#10;&#10;자동 생성된 설명">
            <a:extLst>
              <a:ext uri="{FF2B5EF4-FFF2-40B4-BE49-F238E27FC236}">
                <a16:creationId xmlns:a16="http://schemas.microsoft.com/office/drawing/2014/main" id="{BE254653-4F9E-96EB-348C-F1BB0C164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36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</a:t>
            </a:r>
            <a:r>
              <a:rPr lang="ko-KR" altLang="en-US" sz="3200" dirty="0"/>
              <a:t>기획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C659EF1-3069-D29B-C57A-97B09322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269435" cy="1254017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베이스캠프</a:t>
            </a:r>
            <a:br>
              <a:rPr lang="en-US" altLang="ko-KR" sz="3200" dirty="0"/>
            </a:br>
            <a:r>
              <a:rPr lang="ko-KR" altLang="en-US" sz="3200" b="1" dirty="0"/>
              <a:t>상점 판매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58F15F-6E02-36DC-BCCF-10E94247A5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8AF2A43-73D4-1AB4-F22C-F417AB5D60B9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798E6F4-5E84-2F31-3134-B6D416120548}"/>
              </a:ext>
            </a:extLst>
          </p:cNvPr>
          <p:cNvSpPr/>
          <p:nvPr/>
        </p:nvSpPr>
        <p:spPr>
          <a:xfrm>
            <a:off x="3611480" y="1499765"/>
            <a:ext cx="1463839" cy="36357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</a:t>
            </a:r>
            <a:endParaRPr lang="en-US" altLang="ko-KR" dirty="0"/>
          </a:p>
          <a:p>
            <a:pPr algn="ctr"/>
            <a:r>
              <a:rPr lang="ko-KR" altLang="en-US" dirty="0"/>
              <a:t>아저씨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68E9F0-4921-F51B-4AEE-01A60D04CA7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096000" y="1129672"/>
            <a:ext cx="5670575" cy="4978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79342AFA-AF86-72F5-0900-1D51685C163B}"/>
              </a:ext>
            </a:extLst>
          </p:cNvPr>
          <p:cNvSpPr/>
          <p:nvPr/>
        </p:nvSpPr>
        <p:spPr>
          <a:xfrm>
            <a:off x="2655434" y="5181894"/>
            <a:ext cx="3375933" cy="998906"/>
          </a:xfrm>
          <a:custGeom>
            <a:avLst/>
            <a:gdLst>
              <a:gd name="connsiteX0" fmla="*/ 123825 w 3375933"/>
              <a:gd name="connsiteY0" fmla="*/ 722681 h 998906"/>
              <a:gd name="connsiteX1" fmla="*/ 95250 w 3375933"/>
              <a:gd name="connsiteY1" fmla="*/ 360731 h 998906"/>
              <a:gd name="connsiteX2" fmla="*/ 66675 w 3375933"/>
              <a:gd name="connsiteY2" fmla="*/ 227381 h 998906"/>
              <a:gd name="connsiteX3" fmla="*/ 266700 w 3375933"/>
              <a:gd name="connsiteY3" fmla="*/ 84506 h 998906"/>
              <a:gd name="connsiteX4" fmla="*/ 981075 w 3375933"/>
              <a:gd name="connsiteY4" fmla="*/ 27356 h 998906"/>
              <a:gd name="connsiteX5" fmla="*/ 3028950 w 3375933"/>
              <a:gd name="connsiteY5" fmla="*/ 17831 h 998906"/>
              <a:gd name="connsiteX6" fmla="*/ 3352800 w 3375933"/>
              <a:gd name="connsiteY6" fmla="*/ 27356 h 998906"/>
              <a:gd name="connsiteX7" fmla="*/ 3362325 w 3375933"/>
              <a:gd name="connsiteY7" fmla="*/ 208331 h 998906"/>
              <a:gd name="connsiteX8" fmla="*/ 3352800 w 3375933"/>
              <a:gd name="connsiteY8" fmla="*/ 694106 h 998906"/>
              <a:gd name="connsiteX9" fmla="*/ 3324225 w 3375933"/>
              <a:gd name="connsiteY9" fmla="*/ 846506 h 998906"/>
              <a:gd name="connsiteX10" fmla="*/ 3314700 w 3375933"/>
              <a:gd name="connsiteY10" fmla="*/ 903656 h 998906"/>
              <a:gd name="connsiteX11" fmla="*/ 3305175 w 3375933"/>
              <a:gd name="connsiteY11" fmla="*/ 951281 h 998906"/>
              <a:gd name="connsiteX12" fmla="*/ 3248025 w 3375933"/>
              <a:gd name="connsiteY12" fmla="*/ 970331 h 998906"/>
              <a:gd name="connsiteX13" fmla="*/ 3086100 w 3375933"/>
              <a:gd name="connsiteY13" fmla="*/ 998906 h 998906"/>
              <a:gd name="connsiteX14" fmla="*/ 314325 w 3375933"/>
              <a:gd name="connsiteY14" fmla="*/ 989381 h 998906"/>
              <a:gd name="connsiteX15" fmla="*/ 152400 w 3375933"/>
              <a:gd name="connsiteY15" fmla="*/ 970331 h 998906"/>
              <a:gd name="connsiteX16" fmla="*/ 9525 w 3375933"/>
              <a:gd name="connsiteY16" fmla="*/ 741731 h 998906"/>
              <a:gd name="connsiteX17" fmla="*/ 0 w 3375933"/>
              <a:gd name="connsiteY17" fmla="*/ 656006 h 99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75933" h="998906">
                <a:moveTo>
                  <a:pt x="123825" y="722681"/>
                </a:moveTo>
                <a:cubicBezTo>
                  <a:pt x="114300" y="602031"/>
                  <a:pt x="109122" y="480959"/>
                  <a:pt x="95250" y="360731"/>
                </a:cubicBezTo>
                <a:cubicBezTo>
                  <a:pt x="90039" y="315572"/>
                  <a:pt x="68739" y="272793"/>
                  <a:pt x="66675" y="227381"/>
                </a:cubicBezTo>
                <a:cubicBezTo>
                  <a:pt x="61502" y="113581"/>
                  <a:pt x="158923" y="99411"/>
                  <a:pt x="266700" y="84506"/>
                </a:cubicBezTo>
                <a:cubicBezTo>
                  <a:pt x="503334" y="51780"/>
                  <a:pt x="742259" y="33121"/>
                  <a:pt x="981075" y="27356"/>
                </a:cubicBezTo>
                <a:cubicBezTo>
                  <a:pt x="1663509" y="10883"/>
                  <a:pt x="2346325" y="21006"/>
                  <a:pt x="3028950" y="17831"/>
                </a:cubicBezTo>
                <a:cubicBezTo>
                  <a:pt x="3121737" y="6233"/>
                  <a:pt x="3291700" y="-20166"/>
                  <a:pt x="3352800" y="27356"/>
                </a:cubicBezTo>
                <a:cubicBezTo>
                  <a:pt x="3400484" y="64443"/>
                  <a:pt x="3359150" y="148006"/>
                  <a:pt x="3362325" y="208331"/>
                </a:cubicBezTo>
                <a:cubicBezTo>
                  <a:pt x="3359150" y="370256"/>
                  <a:pt x="3362452" y="532438"/>
                  <a:pt x="3352800" y="694106"/>
                </a:cubicBezTo>
                <a:cubicBezTo>
                  <a:pt x="3349720" y="745699"/>
                  <a:pt x="3332722" y="795524"/>
                  <a:pt x="3324225" y="846506"/>
                </a:cubicBezTo>
                <a:cubicBezTo>
                  <a:pt x="3321050" y="865556"/>
                  <a:pt x="3318155" y="884655"/>
                  <a:pt x="3314700" y="903656"/>
                </a:cubicBezTo>
                <a:cubicBezTo>
                  <a:pt x="3311804" y="919584"/>
                  <a:pt x="3316623" y="939833"/>
                  <a:pt x="3305175" y="951281"/>
                </a:cubicBezTo>
                <a:cubicBezTo>
                  <a:pt x="3290976" y="965480"/>
                  <a:pt x="3267647" y="966065"/>
                  <a:pt x="3248025" y="970331"/>
                </a:cubicBezTo>
                <a:cubicBezTo>
                  <a:pt x="3194467" y="981974"/>
                  <a:pt x="3140075" y="989381"/>
                  <a:pt x="3086100" y="998906"/>
                </a:cubicBezTo>
                <a:lnTo>
                  <a:pt x="314325" y="989381"/>
                </a:lnTo>
                <a:cubicBezTo>
                  <a:pt x="277327" y="989135"/>
                  <a:pt x="193959" y="976268"/>
                  <a:pt x="152400" y="970331"/>
                </a:cubicBezTo>
                <a:cubicBezTo>
                  <a:pt x="67044" y="884975"/>
                  <a:pt x="67039" y="897018"/>
                  <a:pt x="9525" y="741731"/>
                </a:cubicBezTo>
                <a:cubicBezTo>
                  <a:pt x="-461" y="714770"/>
                  <a:pt x="3175" y="684581"/>
                  <a:pt x="0" y="65600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바 테이블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FF26A23-D095-E700-A05E-516EABDA79AF}"/>
              </a:ext>
            </a:extLst>
          </p:cNvPr>
          <p:cNvSpPr/>
          <p:nvPr/>
        </p:nvSpPr>
        <p:spPr>
          <a:xfrm>
            <a:off x="6096000" y="1129672"/>
            <a:ext cx="904875" cy="50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D99CDC7-3A1A-D40C-A03F-5FCF43C1FFED}"/>
              </a:ext>
            </a:extLst>
          </p:cNvPr>
          <p:cNvSpPr/>
          <p:nvPr/>
        </p:nvSpPr>
        <p:spPr>
          <a:xfrm>
            <a:off x="7000875" y="1129672"/>
            <a:ext cx="904875" cy="5018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판매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E1B179E-3E08-E3D1-ED72-C48FE90FDA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99"/>
          <a:stretch/>
        </p:blipFill>
        <p:spPr>
          <a:xfrm>
            <a:off x="11379091" y="1688882"/>
            <a:ext cx="387484" cy="428181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708AC1D-EBB9-FEEF-10A4-70DF1F62A8BA}"/>
              </a:ext>
            </a:extLst>
          </p:cNvPr>
          <p:cNvSpPr txBox="1"/>
          <p:nvPr/>
        </p:nvSpPr>
        <p:spPr>
          <a:xfrm>
            <a:off x="5976918" y="2650016"/>
            <a:ext cx="1651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선택</a:t>
            </a:r>
            <a:r>
              <a:rPr lang="ko-KR" altLang="en-US" sz="1400" dirty="0"/>
              <a:t>하면</a:t>
            </a:r>
            <a:endParaRPr lang="en-US" altLang="ko-KR" sz="1400" dirty="0"/>
          </a:p>
          <a:p>
            <a:pPr algn="ctr"/>
            <a:r>
              <a:rPr lang="ko-KR" altLang="en-US" sz="1400" b="1" dirty="0"/>
              <a:t>진해짐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D9E9D2C-9947-A40A-F23A-21EE75D267E5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F9B0AE-B547-43EB-FC3B-05DEA8F79DC9}"/>
              </a:ext>
            </a:extLst>
          </p:cNvPr>
          <p:cNvSpPr/>
          <p:nvPr/>
        </p:nvSpPr>
        <p:spPr>
          <a:xfrm>
            <a:off x="6245953" y="3317626"/>
            <a:ext cx="1113181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4259E-77A0-B951-F391-1AF734859D01}"/>
              </a:ext>
            </a:extLst>
          </p:cNvPr>
          <p:cNvSpPr txBox="1"/>
          <p:nvPr/>
        </p:nvSpPr>
        <p:spPr>
          <a:xfrm>
            <a:off x="245165" y="1971901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ESC </a:t>
            </a:r>
            <a:r>
              <a:rPr lang="ko-KR" altLang="en-US" sz="1800" dirty="0"/>
              <a:t>누르면</a:t>
            </a:r>
            <a:endParaRPr lang="en-US" altLang="ko-KR" sz="1800" dirty="0"/>
          </a:p>
          <a:p>
            <a:r>
              <a:rPr lang="ko-KR" altLang="en-US" sz="1800" dirty="0"/>
              <a:t>베이스캠프</a:t>
            </a:r>
            <a:endParaRPr lang="en-US" altLang="ko-KR" sz="18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A047D5-2ABA-A4BF-4577-C50390933984}"/>
              </a:ext>
            </a:extLst>
          </p:cNvPr>
          <p:cNvSpPr/>
          <p:nvPr/>
        </p:nvSpPr>
        <p:spPr>
          <a:xfrm>
            <a:off x="3874634" y="5865400"/>
            <a:ext cx="2145166" cy="323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조공 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08A99B-4732-F468-90E4-731EE1833D7E}"/>
              </a:ext>
            </a:extLst>
          </p:cNvPr>
          <p:cNvSpPr/>
          <p:nvPr/>
        </p:nvSpPr>
        <p:spPr>
          <a:xfrm>
            <a:off x="2713115" y="5863113"/>
            <a:ext cx="1161519" cy="323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상점레벨</a:t>
            </a:r>
          </a:p>
        </p:txBody>
      </p:sp>
      <p:pic>
        <p:nvPicPr>
          <p:cNvPr id="14" name="그림 13" descr="블랙, 어둠이(가) 표시된 사진&#10;&#10;자동 생성된 설명">
            <a:extLst>
              <a:ext uri="{FF2B5EF4-FFF2-40B4-BE49-F238E27FC236}">
                <a16:creationId xmlns:a16="http://schemas.microsoft.com/office/drawing/2014/main" id="{EB90E5EB-4D0D-EFF8-F17A-2A065ADE5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0D70BDD-2547-66D0-EF0F-6EAC97630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170" y="1666668"/>
            <a:ext cx="3750922" cy="410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62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</a:t>
            </a:r>
            <a:r>
              <a:rPr lang="ko-KR" altLang="en-US" sz="3200" dirty="0"/>
              <a:t>기획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C659EF1-3069-D29B-C57A-97B09322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269435" cy="1254017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베이스캠프</a:t>
            </a:r>
            <a:br>
              <a:rPr lang="en-US" altLang="ko-KR" sz="3200" dirty="0"/>
            </a:br>
            <a:r>
              <a:rPr lang="ko-KR" altLang="en-US" sz="3200" b="1" dirty="0"/>
              <a:t>동료모집</a:t>
            </a:r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58F15F-6E02-36DC-BCCF-10E94247A5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8AF2A43-73D4-1AB4-F22C-F417AB5D60B9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00DB8-D4F3-4B5F-40D2-1F3E3C11D82B}"/>
              </a:ext>
            </a:extLst>
          </p:cNvPr>
          <p:cNvSpPr txBox="1"/>
          <p:nvPr/>
        </p:nvSpPr>
        <p:spPr>
          <a:xfrm>
            <a:off x="5797599" y="1269678"/>
            <a:ext cx="2890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소지하고 있는 돈</a:t>
            </a:r>
            <a:endParaRPr lang="en-US" altLang="ko-KR" sz="2400" dirty="0"/>
          </a:p>
          <a:p>
            <a:pPr algn="ctr"/>
            <a:r>
              <a:rPr lang="en-US" altLang="ko-KR" sz="2400" dirty="0"/>
              <a:t>222</a:t>
            </a:r>
            <a:endParaRPr lang="ko-KR" altLang="en-US" sz="2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03378B-A37E-936D-DE03-4B85A571EA28}"/>
              </a:ext>
            </a:extLst>
          </p:cNvPr>
          <p:cNvSpPr/>
          <p:nvPr/>
        </p:nvSpPr>
        <p:spPr>
          <a:xfrm>
            <a:off x="6014302" y="2969773"/>
            <a:ext cx="2457450" cy="6572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뽑는다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9C1FD7-5237-AAE0-7B8D-A2B66189F374}"/>
              </a:ext>
            </a:extLst>
          </p:cNvPr>
          <p:cNvSpPr txBox="1"/>
          <p:nvPr/>
        </p:nvSpPr>
        <p:spPr>
          <a:xfrm>
            <a:off x="4880827" y="4265263"/>
            <a:ext cx="472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(</a:t>
            </a:r>
            <a:r>
              <a:rPr lang="ko-KR" altLang="en-US" sz="2400" dirty="0"/>
              <a:t>돌릴 때 마다 필요 금화가 오름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B2D838-F4D7-292F-6E8E-7A39ACA57325}"/>
              </a:ext>
            </a:extLst>
          </p:cNvPr>
          <p:cNvSpPr txBox="1"/>
          <p:nvPr/>
        </p:nvSpPr>
        <p:spPr>
          <a:xfrm>
            <a:off x="5797599" y="3745963"/>
            <a:ext cx="289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필요 금화</a:t>
            </a:r>
            <a:r>
              <a:rPr lang="en-US" altLang="ko-KR" sz="2400" dirty="0"/>
              <a:t>: 222</a:t>
            </a:r>
            <a:endParaRPr lang="ko-KR" altLang="en-US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3AEAEA-7BB1-E0DC-F957-C98C542554B8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734565-F984-8557-4A07-ACD7B54D63DE}"/>
              </a:ext>
            </a:extLst>
          </p:cNvPr>
          <p:cNvSpPr txBox="1"/>
          <p:nvPr/>
        </p:nvSpPr>
        <p:spPr>
          <a:xfrm>
            <a:off x="245165" y="1971901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ESC </a:t>
            </a:r>
            <a:r>
              <a:rPr lang="ko-KR" altLang="en-US" sz="1800" dirty="0"/>
              <a:t>누르면</a:t>
            </a:r>
            <a:endParaRPr lang="en-US" altLang="ko-KR" sz="1800" dirty="0"/>
          </a:p>
          <a:p>
            <a:r>
              <a:rPr lang="ko-KR" altLang="en-US" sz="1800" dirty="0"/>
              <a:t>베이스캠프</a:t>
            </a:r>
            <a:endParaRPr lang="en-US" altLang="ko-KR" sz="1800" b="1" dirty="0"/>
          </a:p>
        </p:txBody>
      </p:sp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ECB9F9E3-243D-2CCA-D3DC-AF960A2EF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67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</a:t>
            </a:r>
            <a:r>
              <a:rPr lang="ko-KR" altLang="en-US" sz="3200" dirty="0"/>
              <a:t>기획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C659EF1-3069-D29B-C57A-97B09322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269435" cy="1254017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베이스캠프</a:t>
            </a:r>
            <a:br>
              <a:rPr lang="en-US" altLang="ko-KR" sz="3200" dirty="0"/>
            </a:br>
            <a:r>
              <a:rPr lang="ko-KR" altLang="en-US" sz="3200" b="1" dirty="0"/>
              <a:t>동료모집</a:t>
            </a:r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58F15F-6E02-36DC-BCCF-10E94247A5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8AF2A43-73D4-1AB4-F22C-F417AB5D60B9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00DB8-D4F3-4B5F-40D2-1F3E3C11D82B}"/>
              </a:ext>
            </a:extLst>
          </p:cNvPr>
          <p:cNvSpPr txBox="1"/>
          <p:nvPr/>
        </p:nvSpPr>
        <p:spPr>
          <a:xfrm>
            <a:off x="5800199" y="1086295"/>
            <a:ext cx="2890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룰렛을 굴려주세요</a:t>
            </a:r>
            <a:endParaRPr lang="en-US" altLang="ko-KR" sz="2400" dirty="0"/>
          </a:p>
          <a:p>
            <a:pPr algn="ctr"/>
            <a:r>
              <a:rPr lang="ko-KR" altLang="en-US" sz="2400" dirty="0"/>
              <a:t>첫번째 이야기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CA28E5-6B39-9CFA-C78C-0D42179AE497}"/>
              </a:ext>
            </a:extLst>
          </p:cNvPr>
          <p:cNvSpPr/>
          <p:nvPr/>
        </p:nvSpPr>
        <p:spPr>
          <a:xfrm>
            <a:off x="3723749" y="1989763"/>
            <a:ext cx="2076450" cy="3448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단단한 영혼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CEBFC6-E250-309D-3099-5F1D761A69A7}"/>
              </a:ext>
            </a:extLst>
          </p:cNvPr>
          <p:cNvSpPr/>
          <p:nvPr/>
        </p:nvSpPr>
        <p:spPr>
          <a:xfrm>
            <a:off x="6297155" y="1989763"/>
            <a:ext cx="2076450" cy="3448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날렵한 영혼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E6AA78-8F73-FE1A-DB22-364A8598F0B7}"/>
              </a:ext>
            </a:extLst>
          </p:cNvPr>
          <p:cNvSpPr/>
          <p:nvPr/>
        </p:nvSpPr>
        <p:spPr>
          <a:xfrm>
            <a:off x="8914874" y="1989763"/>
            <a:ext cx="2076450" cy="3448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빛나는 영혼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70B64D-7C1E-3961-B6A1-2E7F3705A74F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  <p:pic>
        <p:nvPicPr>
          <p:cNvPr id="3" name="그림 2" descr="블랙, 어둠이(가) 표시된 사진&#10;&#10;자동 생성된 설명">
            <a:extLst>
              <a:ext uri="{FF2B5EF4-FFF2-40B4-BE49-F238E27FC236}">
                <a16:creationId xmlns:a16="http://schemas.microsoft.com/office/drawing/2014/main" id="{F7AEFE53-AFB3-9518-0DF3-7780F07C9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24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</a:t>
            </a:r>
            <a:r>
              <a:rPr lang="ko-KR" altLang="en-US" sz="3200" dirty="0"/>
              <a:t>기획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C659EF1-3069-D29B-C57A-97B09322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269435" cy="1254017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베이스캠프</a:t>
            </a:r>
            <a:br>
              <a:rPr lang="en-US" altLang="ko-KR" sz="3200" dirty="0"/>
            </a:br>
            <a:r>
              <a:rPr lang="ko-KR" altLang="en-US" sz="3200" b="1" dirty="0"/>
              <a:t>동료모집</a:t>
            </a:r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58F15F-6E02-36DC-BCCF-10E94247A5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8AF2A43-73D4-1AB4-F22C-F417AB5D60B9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00DB8-D4F3-4B5F-40D2-1F3E3C11D82B}"/>
              </a:ext>
            </a:extLst>
          </p:cNvPr>
          <p:cNvSpPr txBox="1"/>
          <p:nvPr/>
        </p:nvSpPr>
        <p:spPr>
          <a:xfrm>
            <a:off x="5800199" y="1086295"/>
            <a:ext cx="2890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룰렛을 굴려주세요</a:t>
            </a:r>
            <a:endParaRPr lang="en-US" altLang="ko-KR" sz="2400" dirty="0"/>
          </a:p>
          <a:p>
            <a:pPr algn="ctr"/>
            <a:r>
              <a:rPr lang="ko-KR" altLang="en-US" sz="2400" dirty="0"/>
              <a:t>두번째 이야기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CA28E5-6B39-9CFA-C78C-0D42179AE497}"/>
              </a:ext>
            </a:extLst>
          </p:cNvPr>
          <p:cNvSpPr/>
          <p:nvPr/>
        </p:nvSpPr>
        <p:spPr>
          <a:xfrm>
            <a:off x="3723749" y="1989763"/>
            <a:ext cx="2076450" cy="3448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전생에 그는 뭐시기 뭐시기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CEBFC6-E250-309D-3099-5F1D761A69A7}"/>
              </a:ext>
            </a:extLst>
          </p:cNvPr>
          <p:cNvSpPr/>
          <p:nvPr/>
        </p:nvSpPr>
        <p:spPr>
          <a:xfrm>
            <a:off x="6297155" y="1989763"/>
            <a:ext cx="2076450" cy="3448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전생에 그는 뭐시기 뭐시기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E6AA78-8F73-FE1A-DB22-364A8598F0B7}"/>
              </a:ext>
            </a:extLst>
          </p:cNvPr>
          <p:cNvSpPr/>
          <p:nvPr/>
        </p:nvSpPr>
        <p:spPr>
          <a:xfrm>
            <a:off x="8914874" y="1989763"/>
            <a:ext cx="2076450" cy="3448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전생에 그는 뭐시기 뭐시기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7A64AD-C67E-70DF-301B-B3E9A1575219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  <p:pic>
        <p:nvPicPr>
          <p:cNvPr id="3" name="그림 2" descr="블랙, 어둠이(가) 표시된 사진&#10;&#10;자동 생성된 설명">
            <a:extLst>
              <a:ext uri="{FF2B5EF4-FFF2-40B4-BE49-F238E27FC236}">
                <a16:creationId xmlns:a16="http://schemas.microsoft.com/office/drawing/2014/main" id="{5BEF2745-4A83-D7A7-675C-0E19EB83F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62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</a:t>
            </a:r>
            <a:r>
              <a:rPr lang="ko-KR" altLang="en-US" sz="3200" dirty="0"/>
              <a:t>기획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C659EF1-3069-D29B-C57A-97B09322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269435" cy="1254017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베이스캠프</a:t>
            </a:r>
            <a:br>
              <a:rPr lang="en-US" altLang="ko-KR" sz="3200" dirty="0"/>
            </a:br>
            <a:r>
              <a:rPr lang="ko-KR" altLang="en-US" sz="3200" b="1" dirty="0"/>
              <a:t>동료모집</a:t>
            </a:r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58F15F-6E02-36DC-BCCF-10E94247A5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8AF2A43-73D4-1AB4-F22C-F417AB5D60B9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00DB8-D4F3-4B5F-40D2-1F3E3C11D82B}"/>
              </a:ext>
            </a:extLst>
          </p:cNvPr>
          <p:cNvSpPr txBox="1"/>
          <p:nvPr/>
        </p:nvSpPr>
        <p:spPr>
          <a:xfrm>
            <a:off x="5800199" y="1086295"/>
            <a:ext cx="2890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룰렛을 굴려주세요</a:t>
            </a:r>
            <a:endParaRPr lang="en-US" altLang="ko-KR" sz="2400" dirty="0"/>
          </a:p>
          <a:p>
            <a:pPr algn="ctr"/>
            <a:r>
              <a:rPr lang="ko-KR" altLang="en-US" sz="2400" dirty="0"/>
              <a:t>세번째 이야기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CA28E5-6B39-9CFA-C78C-0D42179AE497}"/>
              </a:ext>
            </a:extLst>
          </p:cNvPr>
          <p:cNvSpPr/>
          <p:nvPr/>
        </p:nvSpPr>
        <p:spPr>
          <a:xfrm>
            <a:off x="3723749" y="1989763"/>
            <a:ext cx="2076450" cy="3448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전생에 그의 직업은 뭐시기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CEBFC6-E250-309D-3099-5F1D761A69A7}"/>
              </a:ext>
            </a:extLst>
          </p:cNvPr>
          <p:cNvSpPr/>
          <p:nvPr/>
        </p:nvSpPr>
        <p:spPr>
          <a:xfrm>
            <a:off x="6297155" y="1989763"/>
            <a:ext cx="2076450" cy="3448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전생에 그의 직업은 뭐시기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E6AA78-8F73-FE1A-DB22-364A8598F0B7}"/>
              </a:ext>
            </a:extLst>
          </p:cNvPr>
          <p:cNvSpPr/>
          <p:nvPr/>
        </p:nvSpPr>
        <p:spPr>
          <a:xfrm>
            <a:off x="8914874" y="1989763"/>
            <a:ext cx="2076450" cy="3448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전생에 그의 직업은 뭐시기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76B63F-5658-9675-D0F1-EB64198D9F07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  <p:pic>
        <p:nvPicPr>
          <p:cNvPr id="3" name="그림 2" descr="블랙, 어둠이(가) 표시된 사진&#10;&#10;자동 생성된 설명">
            <a:extLst>
              <a:ext uri="{FF2B5EF4-FFF2-40B4-BE49-F238E27FC236}">
                <a16:creationId xmlns:a16="http://schemas.microsoft.com/office/drawing/2014/main" id="{BE9ED474-0D29-2813-9CA0-6D88BEB47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5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</a:t>
            </a:r>
            <a:r>
              <a:rPr lang="ko-KR" altLang="en-US" sz="3200" dirty="0"/>
              <a:t>기획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C659EF1-3069-D29B-C57A-97B09322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269435" cy="1254017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베이스캠프</a:t>
            </a:r>
            <a:br>
              <a:rPr lang="en-US" altLang="ko-KR" sz="3200" dirty="0"/>
            </a:br>
            <a:r>
              <a:rPr lang="ko-KR" altLang="en-US" sz="3200" b="1" dirty="0"/>
              <a:t>동료모집</a:t>
            </a:r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58F15F-6E02-36DC-BCCF-10E94247A5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8AF2A43-73D4-1AB4-F22C-F417AB5D60B9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4ECCDBB-6E28-44D0-10B9-6D8A9D85F17D}"/>
              </a:ext>
            </a:extLst>
          </p:cNvPr>
          <p:cNvSpPr/>
          <p:nvPr/>
        </p:nvSpPr>
        <p:spPr>
          <a:xfrm>
            <a:off x="4143375" y="1219200"/>
            <a:ext cx="2390775" cy="45243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 등장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D8272-5616-DF75-4696-07AA51D56261}"/>
              </a:ext>
            </a:extLst>
          </p:cNvPr>
          <p:cNvSpPr txBox="1"/>
          <p:nvPr/>
        </p:nvSpPr>
        <p:spPr>
          <a:xfrm>
            <a:off x="7533749" y="1781620"/>
            <a:ext cx="289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동료 등급</a:t>
            </a:r>
            <a:r>
              <a:rPr lang="en-US" altLang="ko-KR" sz="2400" dirty="0"/>
              <a:t>: C B A S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8D0330-A777-FD90-0162-5623C75DF706}"/>
              </a:ext>
            </a:extLst>
          </p:cNvPr>
          <p:cNvSpPr txBox="1"/>
          <p:nvPr/>
        </p:nvSpPr>
        <p:spPr>
          <a:xfrm>
            <a:off x="7245628" y="2762480"/>
            <a:ext cx="376060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동료 이야기</a:t>
            </a:r>
            <a:endParaRPr lang="en-US" altLang="ko-KR" sz="2400" b="1" dirty="0"/>
          </a:p>
          <a:p>
            <a:pPr algn="ctr"/>
            <a:r>
              <a:rPr lang="ko-KR" altLang="en-US" sz="2000" dirty="0"/>
              <a:t>전생에 그는 뭐시기 했고</a:t>
            </a:r>
            <a:endParaRPr lang="en-US" altLang="ko-KR" sz="2000" dirty="0"/>
          </a:p>
          <a:p>
            <a:pPr algn="ctr"/>
            <a:r>
              <a:rPr lang="ko-KR" altLang="en-US" sz="2000" dirty="0"/>
              <a:t>그의 직업은 뭐시기 였다</a:t>
            </a:r>
            <a:endParaRPr lang="en-US" altLang="ko-KR" sz="2000" dirty="0"/>
          </a:p>
          <a:p>
            <a:pPr algn="ctr"/>
            <a:r>
              <a:rPr lang="ko-KR" altLang="en-US" sz="2000" dirty="0"/>
              <a:t>그리고 그는</a:t>
            </a:r>
            <a:endParaRPr lang="en-US" altLang="ko-KR" sz="2000" dirty="0"/>
          </a:p>
          <a:p>
            <a:pPr algn="ctr"/>
            <a:r>
              <a:rPr lang="ko-KR" altLang="en-US" sz="2000" dirty="0"/>
              <a:t>당신을 도우기위해 이곳에 왔다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51A0C11-8DF0-9D65-F21A-E31910AF2A4F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C13D34-2E95-361B-E886-F856ADAEAB67}"/>
              </a:ext>
            </a:extLst>
          </p:cNvPr>
          <p:cNvSpPr/>
          <p:nvPr/>
        </p:nvSpPr>
        <p:spPr>
          <a:xfrm>
            <a:off x="7897207" y="4574216"/>
            <a:ext cx="2390775" cy="7073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확인버튼</a:t>
            </a:r>
          </a:p>
        </p:txBody>
      </p:sp>
      <p:pic>
        <p:nvPicPr>
          <p:cNvPr id="13" name="그림 12" descr="블랙, 어둠이(가) 표시된 사진&#10;&#10;자동 생성된 설명">
            <a:extLst>
              <a:ext uri="{FF2B5EF4-FFF2-40B4-BE49-F238E27FC236}">
                <a16:creationId xmlns:a16="http://schemas.microsoft.com/office/drawing/2014/main" id="{49E6691B-A6B1-82ED-6656-B656581B8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88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84873B-4A1F-4FC2-724E-3333C6396BB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096000" y="1129672"/>
            <a:ext cx="5670575" cy="4978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</a:t>
            </a:r>
            <a:r>
              <a:rPr lang="ko-KR" altLang="en-US" sz="3200" dirty="0"/>
              <a:t>기획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C659EF1-3069-D29B-C57A-97B09322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269435" cy="1254017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베이스캠프</a:t>
            </a:r>
            <a:br>
              <a:rPr lang="en-US" altLang="ko-KR" sz="3200" dirty="0"/>
            </a:br>
            <a:r>
              <a:rPr lang="ko-KR" altLang="en-US" sz="3200" b="1" dirty="0"/>
              <a:t>숙박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58F15F-6E02-36DC-BCCF-10E94247A5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8AF2A43-73D4-1AB4-F22C-F417AB5D60B9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EF786A9-CDF2-D04D-8B6A-633CD5A0BCFE}"/>
              </a:ext>
            </a:extLst>
          </p:cNvPr>
          <p:cNvSpPr/>
          <p:nvPr/>
        </p:nvSpPr>
        <p:spPr>
          <a:xfrm>
            <a:off x="3611480" y="1499765"/>
            <a:ext cx="1463839" cy="36357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슈퍼도네급</a:t>
            </a:r>
            <a:endParaRPr lang="en-US" altLang="ko-KR" dirty="0"/>
          </a:p>
          <a:p>
            <a:pPr algn="ctr"/>
            <a:r>
              <a:rPr lang="ko-KR" altLang="en-US" dirty="0"/>
              <a:t>숙박</a:t>
            </a:r>
            <a:endParaRPr lang="en-US" altLang="ko-KR" dirty="0"/>
          </a:p>
          <a:p>
            <a:pPr algn="ctr"/>
            <a:r>
              <a:rPr lang="ko-KR" altLang="en-US" dirty="0"/>
              <a:t>아줌마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421A0DC-4146-A290-E34A-D071FD4BD81E}"/>
              </a:ext>
            </a:extLst>
          </p:cNvPr>
          <p:cNvSpPr/>
          <p:nvPr/>
        </p:nvSpPr>
        <p:spPr>
          <a:xfrm>
            <a:off x="2655434" y="5181894"/>
            <a:ext cx="3375933" cy="998906"/>
          </a:xfrm>
          <a:custGeom>
            <a:avLst/>
            <a:gdLst>
              <a:gd name="connsiteX0" fmla="*/ 123825 w 3375933"/>
              <a:gd name="connsiteY0" fmla="*/ 722681 h 998906"/>
              <a:gd name="connsiteX1" fmla="*/ 95250 w 3375933"/>
              <a:gd name="connsiteY1" fmla="*/ 360731 h 998906"/>
              <a:gd name="connsiteX2" fmla="*/ 66675 w 3375933"/>
              <a:gd name="connsiteY2" fmla="*/ 227381 h 998906"/>
              <a:gd name="connsiteX3" fmla="*/ 266700 w 3375933"/>
              <a:gd name="connsiteY3" fmla="*/ 84506 h 998906"/>
              <a:gd name="connsiteX4" fmla="*/ 981075 w 3375933"/>
              <a:gd name="connsiteY4" fmla="*/ 27356 h 998906"/>
              <a:gd name="connsiteX5" fmla="*/ 3028950 w 3375933"/>
              <a:gd name="connsiteY5" fmla="*/ 17831 h 998906"/>
              <a:gd name="connsiteX6" fmla="*/ 3352800 w 3375933"/>
              <a:gd name="connsiteY6" fmla="*/ 27356 h 998906"/>
              <a:gd name="connsiteX7" fmla="*/ 3362325 w 3375933"/>
              <a:gd name="connsiteY7" fmla="*/ 208331 h 998906"/>
              <a:gd name="connsiteX8" fmla="*/ 3352800 w 3375933"/>
              <a:gd name="connsiteY8" fmla="*/ 694106 h 998906"/>
              <a:gd name="connsiteX9" fmla="*/ 3324225 w 3375933"/>
              <a:gd name="connsiteY9" fmla="*/ 846506 h 998906"/>
              <a:gd name="connsiteX10" fmla="*/ 3314700 w 3375933"/>
              <a:gd name="connsiteY10" fmla="*/ 903656 h 998906"/>
              <a:gd name="connsiteX11" fmla="*/ 3305175 w 3375933"/>
              <a:gd name="connsiteY11" fmla="*/ 951281 h 998906"/>
              <a:gd name="connsiteX12" fmla="*/ 3248025 w 3375933"/>
              <a:gd name="connsiteY12" fmla="*/ 970331 h 998906"/>
              <a:gd name="connsiteX13" fmla="*/ 3086100 w 3375933"/>
              <a:gd name="connsiteY13" fmla="*/ 998906 h 998906"/>
              <a:gd name="connsiteX14" fmla="*/ 314325 w 3375933"/>
              <a:gd name="connsiteY14" fmla="*/ 989381 h 998906"/>
              <a:gd name="connsiteX15" fmla="*/ 152400 w 3375933"/>
              <a:gd name="connsiteY15" fmla="*/ 970331 h 998906"/>
              <a:gd name="connsiteX16" fmla="*/ 9525 w 3375933"/>
              <a:gd name="connsiteY16" fmla="*/ 741731 h 998906"/>
              <a:gd name="connsiteX17" fmla="*/ 0 w 3375933"/>
              <a:gd name="connsiteY17" fmla="*/ 656006 h 99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75933" h="998906">
                <a:moveTo>
                  <a:pt x="123825" y="722681"/>
                </a:moveTo>
                <a:cubicBezTo>
                  <a:pt x="114300" y="602031"/>
                  <a:pt x="109122" y="480959"/>
                  <a:pt x="95250" y="360731"/>
                </a:cubicBezTo>
                <a:cubicBezTo>
                  <a:pt x="90039" y="315572"/>
                  <a:pt x="68739" y="272793"/>
                  <a:pt x="66675" y="227381"/>
                </a:cubicBezTo>
                <a:cubicBezTo>
                  <a:pt x="61502" y="113581"/>
                  <a:pt x="158923" y="99411"/>
                  <a:pt x="266700" y="84506"/>
                </a:cubicBezTo>
                <a:cubicBezTo>
                  <a:pt x="503334" y="51780"/>
                  <a:pt x="742259" y="33121"/>
                  <a:pt x="981075" y="27356"/>
                </a:cubicBezTo>
                <a:cubicBezTo>
                  <a:pt x="1663509" y="10883"/>
                  <a:pt x="2346325" y="21006"/>
                  <a:pt x="3028950" y="17831"/>
                </a:cubicBezTo>
                <a:cubicBezTo>
                  <a:pt x="3121737" y="6233"/>
                  <a:pt x="3291700" y="-20166"/>
                  <a:pt x="3352800" y="27356"/>
                </a:cubicBezTo>
                <a:cubicBezTo>
                  <a:pt x="3400484" y="64443"/>
                  <a:pt x="3359150" y="148006"/>
                  <a:pt x="3362325" y="208331"/>
                </a:cubicBezTo>
                <a:cubicBezTo>
                  <a:pt x="3359150" y="370256"/>
                  <a:pt x="3362452" y="532438"/>
                  <a:pt x="3352800" y="694106"/>
                </a:cubicBezTo>
                <a:cubicBezTo>
                  <a:pt x="3349720" y="745699"/>
                  <a:pt x="3332722" y="795524"/>
                  <a:pt x="3324225" y="846506"/>
                </a:cubicBezTo>
                <a:cubicBezTo>
                  <a:pt x="3321050" y="865556"/>
                  <a:pt x="3318155" y="884655"/>
                  <a:pt x="3314700" y="903656"/>
                </a:cubicBezTo>
                <a:cubicBezTo>
                  <a:pt x="3311804" y="919584"/>
                  <a:pt x="3316623" y="939833"/>
                  <a:pt x="3305175" y="951281"/>
                </a:cubicBezTo>
                <a:cubicBezTo>
                  <a:pt x="3290976" y="965480"/>
                  <a:pt x="3267647" y="966065"/>
                  <a:pt x="3248025" y="970331"/>
                </a:cubicBezTo>
                <a:cubicBezTo>
                  <a:pt x="3194467" y="981974"/>
                  <a:pt x="3140075" y="989381"/>
                  <a:pt x="3086100" y="998906"/>
                </a:cubicBezTo>
                <a:lnTo>
                  <a:pt x="314325" y="989381"/>
                </a:lnTo>
                <a:cubicBezTo>
                  <a:pt x="277327" y="989135"/>
                  <a:pt x="193959" y="976268"/>
                  <a:pt x="152400" y="970331"/>
                </a:cubicBezTo>
                <a:cubicBezTo>
                  <a:pt x="67044" y="884975"/>
                  <a:pt x="67039" y="897018"/>
                  <a:pt x="9525" y="741731"/>
                </a:cubicBezTo>
                <a:cubicBezTo>
                  <a:pt x="-461" y="714770"/>
                  <a:pt x="3175" y="684581"/>
                  <a:pt x="0" y="65600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바 테이블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3B287C-BE98-4071-B664-CE04D9F532D4}"/>
              </a:ext>
            </a:extLst>
          </p:cNvPr>
          <p:cNvSpPr/>
          <p:nvPr/>
        </p:nvSpPr>
        <p:spPr>
          <a:xfrm>
            <a:off x="6334125" y="3764593"/>
            <a:ext cx="723900" cy="647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동료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440C5F-1279-744A-7422-0838F4C82BF4}"/>
              </a:ext>
            </a:extLst>
          </p:cNvPr>
          <p:cNvSpPr/>
          <p:nvPr/>
        </p:nvSpPr>
        <p:spPr>
          <a:xfrm>
            <a:off x="7296150" y="3777847"/>
            <a:ext cx="4362449" cy="647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 피로도</a:t>
            </a:r>
            <a:r>
              <a:rPr lang="en-US" altLang="ko-KR" dirty="0">
                <a:solidFill>
                  <a:schemeClr val="tx1"/>
                </a:solidFill>
              </a:rPr>
              <a:t>: 78%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전체회복 필요 일수</a:t>
            </a:r>
            <a:r>
              <a:rPr lang="en-US" altLang="ko-KR" dirty="0">
                <a:solidFill>
                  <a:schemeClr val="tx1"/>
                </a:solidFill>
              </a:rPr>
              <a:t>: 2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C60C25-6F38-5473-5C94-7637C58CB055}"/>
              </a:ext>
            </a:extLst>
          </p:cNvPr>
          <p:cNvSpPr/>
          <p:nvPr/>
        </p:nvSpPr>
        <p:spPr>
          <a:xfrm>
            <a:off x="6334125" y="4485058"/>
            <a:ext cx="723900" cy="647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동료</a:t>
            </a: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56F2AD-CA47-E07A-0262-9C3DB7672FFB}"/>
              </a:ext>
            </a:extLst>
          </p:cNvPr>
          <p:cNvSpPr/>
          <p:nvPr/>
        </p:nvSpPr>
        <p:spPr>
          <a:xfrm>
            <a:off x="7296150" y="4498312"/>
            <a:ext cx="4362449" cy="647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 피로도</a:t>
            </a:r>
            <a:r>
              <a:rPr lang="en-US" altLang="ko-KR" dirty="0">
                <a:solidFill>
                  <a:schemeClr val="tx1"/>
                </a:solidFill>
              </a:rPr>
              <a:t>: 24%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전체회복 필요 일수</a:t>
            </a:r>
            <a:r>
              <a:rPr lang="en-US" altLang="ko-KR" dirty="0">
                <a:solidFill>
                  <a:schemeClr val="tx1"/>
                </a:solidFill>
              </a:rPr>
              <a:t>: 1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581F5E-E7A5-0EA6-FDB5-AD224A046041}"/>
              </a:ext>
            </a:extLst>
          </p:cNvPr>
          <p:cNvSpPr/>
          <p:nvPr/>
        </p:nvSpPr>
        <p:spPr>
          <a:xfrm>
            <a:off x="6334125" y="5206520"/>
            <a:ext cx="723900" cy="647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동료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D6ABEC-654C-4726-7A4C-6F82F00894A4}"/>
              </a:ext>
            </a:extLst>
          </p:cNvPr>
          <p:cNvSpPr/>
          <p:nvPr/>
        </p:nvSpPr>
        <p:spPr>
          <a:xfrm>
            <a:off x="7296150" y="5219774"/>
            <a:ext cx="4362449" cy="647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49C276-7FA4-EDAF-7521-4E9C835DB6AF}"/>
              </a:ext>
            </a:extLst>
          </p:cNvPr>
          <p:cNvSpPr/>
          <p:nvPr/>
        </p:nvSpPr>
        <p:spPr>
          <a:xfrm>
            <a:off x="6334125" y="1244242"/>
            <a:ext cx="5324474" cy="23490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C47617-03D9-D037-6534-EA3A7B36593F}"/>
              </a:ext>
            </a:extLst>
          </p:cNvPr>
          <p:cNvSpPr txBox="1"/>
          <p:nvPr/>
        </p:nvSpPr>
        <p:spPr>
          <a:xfrm>
            <a:off x="6581923" y="1999148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피로도</a:t>
            </a:r>
            <a:r>
              <a:rPr lang="en-US" altLang="ko-KR" sz="1100" dirty="0"/>
              <a:t>:43%</a:t>
            </a:r>
            <a:endParaRPr lang="ko-KR" altLang="en-US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100F37-AD80-FDA8-64D0-9C5505CE1E5A}"/>
              </a:ext>
            </a:extLst>
          </p:cNvPr>
          <p:cNvSpPr txBox="1"/>
          <p:nvPr/>
        </p:nvSpPr>
        <p:spPr>
          <a:xfrm>
            <a:off x="7342733" y="2007330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피로도</a:t>
            </a:r>
            <a:r>
              <a:rPr lang="en-US" altLang="ko-KR" sz="1100" dirty="0"/>
              <a:t>:23%</a:t>
            </a:r>
            <a:endParaRPr lang="ko-KR" altLang="en-US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4C51E4-3970-A403-D739-B9D3145056EC}"/>
              </a:ext>
            </a:extLst>
          </p:cNvPr>
          <p:cNvSpPr txBox="1"/>
          <p:nvPr/>
        </p:nvSpPr>
        <p:spPr>
          <a:xfrm>
            <a:off x="8092755" y="2016340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피로도</a:t>
            </a:r>
            <a:r>
              <a:rPr lang="en-US" altLang="ko-KR" sz="1100" dirty="0"/>
              <a:t>:23%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9636EF-C073-3E41-98EB-CA1CD731F362}"/>
              </a:ext>
            </a:extLst>
          </p:cNvPr>
          <p:cNvSpPr txBox="1"/>
          <p:nvPr/>
        </p:nvSpPr>
        <p:spPr>
          <a:xfrm>
            <a:off x="8840631" y="2045698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피로도</a:t>
            </a:r>
            <a:r>
              <a:rPr lang="en-US" altLang="ko-KR" sz="1100" dirty="0"/>
              <a:t>:43%</a:t>
            </a:r>
            <a:endParaRPr lang="ko-KR" altLang="en-US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9CA9DB-46F4-16BA-3372-99FBDA09B756}"/>
              </a:ext>
            </a:extLst>
          </p:cNvPr>
          <p:cNvSpPr txBox="1"/>
          <p:nvPr/>
        </p:nvSpPr>
        <p:spPr>
          <a:xfrm>
            <a:off x="9601441" y="2053880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피로도</a:t>
            </a:r>
            <a:r>
              <a:rPr lang="en-US" altLang="ko-KR" sz="1100" dirty="0"/>
              <a:t>:23%</a:t>
            </a:r>
            <a:endParaRPr lang="ko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2F23C1-5631-565E-B2DB-9953E6435988}"/>
              </a:ext>
            </a:extLst>
          </p:cNvPr>
          <p:cNvSpPr txBox="1"/>
          <p:nvPr/>
        </p:nvSpPr>
        <p:spPr>
          <a:xfrm>
            <a:off x="6536476" y="3103102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피로도</a:t>
            </a:r>
            <a:r>
              <a:rPr lang="en-US" altLang="ko-KR" sz="1100" dirty="0"/>
              <a:t>:43%</a:t>
            </a:r>
            <a:endParaRPr lang="ko-KR" alt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DC155A-96B4-8D0A-79B3-2D391D819A2C}"/>
              </a:ext>
            </a:extLst>
          </p:cNvPr>
          <p:cNvSpPr txBox="1"/>
          <p:nvPr/>
        </p:nvSpPr>
        <p:spPr>
          <a:xfrm>
            <a:off x="7297286" y="3111284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피로도</a:t>
            </a:r>
            <a:r>
              <a:rPr lang="en-US" altLang="ko-KR" sz="1100" dirty="0"/>
              <a:t>:23%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6180F4-31C0-3722-096E-21D3F0BBAA6C}"/>
              </a:ext>
            </a:extLst>
          </p:cNvPr>
          <p:cNvSpPr txBox="1"/>
          <p:nvPr/>
        </p:nvSpPr>
        <p:spPr>
          <a:xfrm>
            <a:off x="8047308" y="3120294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피로도</a:t>
            </a:r>
            <a:r>
              <a:rPr lang="en-US" altLang="ko-KR" sz="1100" dirty="0"/>
              <a:t>:23%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497E96-6437-A092-0D4E-DDECCCC4C84F}"/>
              </a:ext>
            </a:extLst>
          </p:cNvPr>
          <p:cNvSpPr txBox="1"/>
          <p:nvPr/>
        </p:nvSpPr>
        <p:spPr>
          <a:xfrm>
            <a:off x="8795184" y="3149652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피로도</a:t>
            </a:r>
            <a:r>
              <a:rPr lang="en-US" altLang="ko-KR" sz="1100" dirty="0"/>
              <a:t>:43%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7C9305-69A6-3280-7A30-4138230D2F66}"/>
              </a:ext>
            </a:extLst>
          </p:cNvPr>
          <p:cNvSpPr txBox="1"/>
          <p:nvPr/>
        </p:nvSpPr>
        <p:spPr>
          <a:xfrm>
            <a:off x="9555994" y="3157834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피로도</a:t>
            </a:r>
            <a:r>
              <a:rPr lang="en-US" altLang="ko-KR" sz="1100" dirty="0"/>
              <a:t>:23%</a:t>
            </a:r>
            <a:endParaRPr lang="ko-KR" altLang="en-US" sz="11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1D3DF26-FE91-75FF-9467-CA01EC7BA176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F5884-1DD2-BA53-0B05-B4E61EC70736}"/>
              </a:ext>
            </a:extLst>
          </p:cNvPr>
          <p:cNvSpPr txBox="1"/>
          <p:nvPr/>
        </p:nvSpPr>
        <p:spPr>
          <a:xfrm>
            <a:off x="245165" y="1971901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ESC </a:t>
            </a:r>
            <a:r>
              <a:rPr lang="ko-KR" altLang="en-US" sz="1800" dirty="0"/>
              <a:t>누르면</a:t>
            </a:r>
            <a:endParaRPr lang="en-US" altLang="ko-KR" sz="1800" dirty="0"/>
          </a:p>
          <a:p>
            <a:r>
              <a:rPr lang="ko-KR" altLang="en-US" sz="1800" dirty="0"/>
              <a:t>베이스캠프</a:t>
            </a:r>
            <a:endParaRPr lang="en-US" altLang="ko-KR" sz="1800" b="1" dirty="0"/>
          </a:p>
        </p:txBody>
      </p:sp>
      <p:pic>
        <p:nvPicPr>
          <p:cNvPr id="7" name="그림 6" descr="블랙, 어둠이(가) 표시된 사진&#10;&#10;자동 생성된 설명">
            <a:extLst>
              <a:ext uri="{FF2B5EF4-FFF2-40B4-BE49-F238E27FC236}">
                <a16:creationId xmlns:a16="http://schemas.microsoft.com/office/drawing/2014/main" id="{E4824940-D2E0-05AD-CD8A-58E8CF900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E093C156-85FD-A487-A430-7CDFA6FE698F}"/>
              </a:ext>
            </a:extLst>
          </p:cNvPr>
          <p:cNvGrpSpPr/>
          <p:nvPr/>
        </p:nvGrpSpPr>
        <p:grpSpPr>
          <a:xfrm>
            <a:off x="11324151" y="1244242"/>
            <a:ext cx="336868" cy="2349097"/>
            <a:chOff x="11431902" y="1130870"/>
            <a:chExt cx="336868" cy="497706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FE54832-1E5E-0B64-D3F8-EF910D0D19FA}"/>
                </a:ext>
              </a:extLst>
            </p:cNvPr>
            <p:cNvSpPr/>
            <p:nvPr/>
          </p:nvSpPr>
          <p:spPr>
            <a:xfrm>
              <a:off x="11434097" y="1130870"/>
              <a:ext cx="334673" cy="4373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1770495-5E31-BC5E-0256-3EC44B2AECCF}"/>
                </a:ext>
              </a:extLst>
            </p:cNvPr>
            <p:cNvSpPr/>
            <p:nvPr/>
          </p:nvSpPr>
          <p:spPr>
            <a:xfrm>
              <a:off x="11431902" y="5670612"/>
              <a:ext cx="334673" cy="4373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7C218698-A284-8D63-9E64-711173335FC9}"/>
                </a:ext>
              </a:extLst>
            </p:cNvPr>
            <p:cNvSpPr/>
            <p:nvPr/>
          </p:nvSpPr>
          <p:spPr>
            <a:xfrm>
              <a:off x="11524484" y="1219534"/>
              <a:ext cx="171450" cy="21527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DE326862-1632-7BA4-60AD-7B5282697F5F}"/>
                </a:ext>
              </a:extLst>
            </p:cNvPr>
            <p:cNvSpPr/>
            <p:nvPr/>
          </p:nvSpPr>
          <p:spPr>
            <a:xfrm rot="10800000">
              <a:off x="11513513" y="5804293"/>
              <a:ext cx="171450" cy="21527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CEFADBD-84A8-D161-B9AB-99545D0B5712}"/>
                </a:ext>
              </a:extLst>
            </p:cNvPr>
            <p:cNvSpPr/>
            <p:nvPr/>
          </p:nvSpPr>
          <p:spPr>
            <a:xfrm>
              <a:off x="11441855" y="1568194"/>
              <a:ext cx="324720" cy="4102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5351892-DCA1-5DCF-1074-E9751CEFF623}"/>
              </a:ext>
            </a:extLst>
          </p:cNvPr>
          <p:cNvSpPr/>
          <p:nvPr/>
        </p:nvSpPr>
        <p:spPr>
          <a:xfrm>
            <a:off x="6639154" y="1370502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79B1732-C038-330C-CE39-7A47B1236B4A}"/>
              </a:ext>
            </a:extLst>
          </p:cNvPr>
          <p:cNvSpPr/>
          <p:nvPr/>
        </p:nvSpPr>
        <p:spPr>
          <a:xfrm>
            <a:off x="7363054" y="1370502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91EE2DB-6881-E33D-DF5B-FC3A2509E7DB}"/>
              </a:ext>
            </a:extLst>
          </p:cNvPr>
          <p:cNvSpPr/>
          <p:nvPr/>
        </p:nvSpPr>
        <p:spPr>
          <a:xfrm>
            <a:off x="8112328" y="1373860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DBFE5C3-6A7B-5CD2-3DE0-9C4012E5DA9A}"/>
              </a:ext>
            </a:extLst>
          </p:cNvPr>
          <p:cNvSpPr/>
          <p:nvPr/>
        </p:nvSpPr>
        <p:spPr>
          <a:xfrm>
            <a:off x="8861602" y="1377458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BB54A6E-DD83-AE3F-A3EF-D4EC37740FA9}"/>
              </a:ext>
            </a:extLst>
          </p:cNvPr>
          <p:cNvSpPr/>
          <p:nvPr/>
        </p:nvSpPr>
        <p:spPr>
          <a:xfrm>
            <a:off x="9599309" y="1377458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FBC7BAB-52EF-B1B6-4BC8-6984A64AFD94}"/>
              </a:ext>
            </a:extLst>
          </p:cNvPr>
          <p:cNvSpPr/>
          <p:nvPr/>
        </p:nvSpPr>
        <p:spPr>
          <a:xfrm>
            <a:off x="10334776" y="1377458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214F22-65B3-06B9-CED7-92BC229BEB10}"/>
              </a:ext>
            </a:extLst>
          </p:cNvPr>
          <p:cNvSpPr/>
          <p:nvPr/>
        </p:nvSpPr>
        <p:spPr>
          <a:xfrm>
            <a:off x="6655119" y="2467817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50631C6-30BD-0815-BB99-94A30B9FF4DF}"/>
              </a:ext>
            </a:extLst>
          </p:cNvPr>
          <p:cNvSpPr/>
          <p:nvPr/>
        </p:nvSpPr>
        <p:spPr>
          <a:xfrm>
            <a:off x="7379019" y="2467817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6AA9151-CD3D-51D2-9BCD-6F187E057C30}"/>
              </a:ext>
            </a:extLst>
          </p:cNvPr>
          <p:cNvSpPr/>
          <p:nvPr/>
        </p:nvSpPr>
        <p:spPr>
          <a:xfrm>
            <a:off x="8128293" y="2471175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1609ED8-CE4D-8B49-D70E-91EB30CC6733}"/>
              </a:ext>
            </a:extLst>
          </p:cNvPr>
          <p:cNvSpPr/>
          <p:nvPr/>
        </p:nvSpPr>
        <p:spPr>
          <a:xfrm>
            <a:off x="8877567" y="2474773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A6DA645-72F0-EFC9-49EE-A967E4F32025}"/>
              </a:ext>
            </a:extLst>
          </p:cNvPr>
          <p:cNvSpPr/>
          <p:nvPr/>
        </p:nvSpPr>
        <p:spPr>
          <a:xfrm>
            <a:off x="9615274" y="2474773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4689F71-6E40-EB7F-81B9-A5DD0FAA3C2D}"/>
              </a:ext>
            </a:extLst>
          </p:cNvPr>
          <p:cNvSpPr/>
          <p:nvPr/>
        </p:nvSpPr>
        <p:spPr>
          <a:xfrm>
            <a:off x="10350741" y="2474773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882566-C795-AA42-2E65-0B64F7DD6E0C}"/>
              </a:ext>
            </a:extLst>
          </p:cNvPr>
          <p:cNvSpPr txBox="1"/>
          <p:nvPr/>
        </p:nvSpPr>
        <p:spPr>
          <a:xfrm>
            <a:off x="10286672" y="3146467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피로도</a:t>
            </a:r>
            <a:r>
              <a:rPr lang="en-US" altLang="ko-KR" sz="1100" dirty="0"/>
              <a:t>:23%</a:t>
            </a:r>
            <a:endParaRPr lang="ko-KR" alt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9CB67A5-BDC9-4B86-AA22-239DBB733B2D}"/>
              </a:ext>
            </a:extLst>
          </p:cNvPr>
          <p:cNvSpPr txBox="1"/>
          <p:nvPr/>
        </p:nvSpPr>
        <p:spPr>
          <a:xfrm>
            <a:off x="10330238" y="2060519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피로도</a:t>
            </a:r>
            <a:r>
              <a:rPr lang="en-US" altLang="ko-KR" sz="1100" dirty="0"/>
              <a:t>:23%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34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8672EF9-4685-73C0-8B08-91A3DBF3F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645150"/>
              </p:ext>
            </p:extLst>
          </p:nvPr>
        </p:nvGraphicFramePr>
        <p:xfrm>
          <a:off x="5120640" y="1726023"/>
          <a:ext cx="6996928" cy="273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464">
                  <a:extLst>
                    <a:ext uri="{9D8B030D-6E8A-4147-A177-3AD203B41FA5}">
                      <a16:colId xmlns:a16="http://schemas.microsoft.com/office/drawing/2014/main" val="1765912047"/>
                    </a:ext>
                  </a:extLst>
                </a:gridCol>
                <a:gridCol w="3498464">
                  <a:extLst>
                    <a:ext uri="{9D8B030D-6E8A-4147-A177-3AD203B41FA5}">
                      <a16:colId xmlns:a16="http://schemas.microsoft.com/office/drawing/2014/main" val="2458566291"/>
                    </a:ext>
                  </a:extLst>
                </a:gridCol>
              </a:tblGrid>
              <a:tr h="1081007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b="1" dirty="0"/>
                        <a:t>컨셉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/>
                        <a:t>랜덤으로 정해진 운명에 따라</a:t>
                      </a:r>
                      <a:endParaRPr lang="en-US" altLang="ko-KR" sz="1800" b="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/>
                        <a:t>7</a:t>
                      </a:r>
                      <a:r>
                        <a:rPr lang="ko-KR" altLang="en-US" sz="1800" b="0" dirty="0"/>
                        <a:t>대죄중 한 자리를 쟁탈</a:t>
                      </a:r>
                      <a:endParaRPr lang="en-US" altLang="ko-KR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169005"/>
                  </a:ext>
                </a:extLst>
              </a:tr>
              <a:tr h="756705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b="1" dirty="0"/>
                        <a:t>장르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공포</a:t>
                      </a:r>
                      <a:r>
                        <a:rPr lang="en-US" altLang="ko-KR" dirty="0"/>
                        <a:t>, 3D</a:t>
                      </a:r>
                      <a:r>
                        <a:rPr lang="ko-KR" altLang="en-US" dirty="0"/>
                        <a:t>횡스크롤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vl="0" algn="ctr" latinLnBrk="1"/>
                      <a:r>
                        <a:rPr lang="ko-KR" altLang="en-US" dirty="0"/>
                        <a:t>실시간전투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로그라이크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807470"/>
                  </a:ext>
                </a:extLst>
              </a:tr>
              <a:tr h="43240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b="1" dirty="0"/>
                        <a:t>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사이드뷰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186786"/>
                  </a:ext>
                </a:extLst>
              </a:tr>
              <a:tr h="466149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b="1" dirty="0"/>
                        <a:t>플레이타임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1024201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A56F9993-ABE5-C07F-A3BE-AADA29A3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13" y="115883"/>
            <a:ext cx="10515600" cy="87464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어떤 게임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CFB0AB-90FC-66AB-A4B9-03A3A765BFAF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D31C23B0-8D06-E97F-6C96-A1461D7C5140}"/>
              </a:ext>
            </a:extLst>
          </p:cNvPr>
          <p:cNvSpPr txBox="1">
            <a:spLocks/>
          </p:cNvSpPr>
          <p:nvPr/>
        </p:nvSpPr>
        <p:spPr>
          <a:xfrm>
            <a:off x="72445" y="4554595"/>
            <a:ext cx="4428435" cy="339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600" b="1" dirty="0"/>
              <a:t>레퍼런스 게임 </a:t>
            </a:r>
            <a:r>
              <a:rPr lang="en-US" altLang="ko-KR" sz="1600" dirty="0"/>
              <a:t>: </a:t>
            </a:r>
            <a:r>
              <a:rPr lang="ko-KR" altLang="en-US" sz="1600" dirty="0"/>
              <a:t>다키스트 던전</a:t>
            </a:r>
            <a:endParaRPr lang="en-US" altLang="ko-KR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A1F030D-886F-60C0-AE94-BB2330F83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3" y="1726022"/>
            <a:ext cx="4883647" cy="273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68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84873B-4A1F-4FC2-724E-3333C6396BB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096000" y="1129672"/>
            <a:ext cx="5670575" cy="4978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</a:t>
            </a:r>
            <a:r>
              <a:rPr lang="ko-KR" altLang="en-US" sz="3200" dirty="0"/>
              <a:t>기획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C659EF1-3069-D29B-C57A-97B09322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269435" cy="1254017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베이스캠프</a:t>
            </a:r>
            <a:br>
              <a:rPr lang="en-US" altLang="ko-KR" sz="3200" dirty="0"/>
            </a:br>
            <a:r>
              <a:rPr lang="ko-KR" altLang="en-US" sz="3200" b="1" dirty="0"/>
              <a:t>훈련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58F15F-6E02-36DC-BCCF-10E94247A5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8AF2A43-73D4-1AB4-F22C-F417AB5D60B9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EF786A9-CDF2-D04D-8B6A-633CD5A0BCFE}"/>
              </a:ext>
            </a:extLst>
          </p:cNvPr>
          <p:cNvSpPr/>
          <p:nvPr/>
        </p:nvSpPr>
        <p:spPr>
          <a:xfrm>
            <a:off x="3611480" y="1499765"/>
            <a:ext cx="1463839" cy="36357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훈련</a:t>
            </a:r>
            <a:endParaRPr lang="en-US" altLang="ko-KR" dirty="0"/>
          </a:p>
          <a:p>
            <a:pPr algn="ctr"/>
            <a:r>
              <a:rPr lang="ko-KR" altLang="en-US" dirty="0"/>
              <a:t>아저씨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421A0DC-4146-A290-E34A-D071FD4BD81E}"/>
              </a:ext>
            </a:extLst>
          </p:cNvPr>
          <p:cNvSpPr/>
          <p:nvPr/>
        </p:nvSpPr>
        <p:spPr>
          <a:xfrm>
            <a:off x="2655434" y="5181894"/>
            <a:ext cx="3375933" cy="998906"/>
          </a:xfrm>
          <a:custGeom>
            <a:avLst/>
            <a:gdLst>
              <a:gd name="connsiteX0" fmla="*/ 123825 w 3375933"/>
              <a:gd name="connsiteY0" fmla="*/ 722681 h 998906"/>
              <a:gd name="connsiteX1" fmla="*/ 95250 w 3375933"/>
              <a:gd name="connsiteY1" fmla="*/ 360731 h 998906"/>
              <a:gd name="connsiteX2" fmla="*/ 66675 w 3375933"/>
              <a:gd name="connsiteY2" fmla="*/ 227381 h 998906"/>
              <a:gd name="connsiteX3" fmla="*/ 266700 w 3375933"/>
              <a:gd name="connsiteY3" fmla="*/ 84506 h 998906"/>
              <a:gd name="connsiteX4" fmla="*/ 981075 w 3375933"/>
              <a:gd name="connsiteY4" fmla="*/ 27356 h 998906"/>
              <a:gd name="connsiteX5" fmla="*/ 3028950 w 3375933"/>
              <a:gd name="connsiteY5" fmla="*/ 17831 h 998906"/>
              <a:gd name="connsiteX6" fmla="*/ 3352800 w 3375933"/>
              <a:gd name="connsiteY6" fmla="*/ 27356 h 998906"/>
              <a:gd name="connsiteX7" fmla="*/ 3362325 w 3375933"/>
              <a:gd name="connsiteY7" fmla="*/ 208331 h 998906"/>
              <a:gd name="connsiteX8" fmla="*/ 3352800 w 3375933"/>
              <a:gd name="connsiteY8" fmla="*/ 694106 h 998906"/>
              <a:gd name="connsiteX9" fmla="*/ 3324225 w 3375933"/>
              <a:gd name="connsiteY9" fmla="*/ 846506 h 998906"/>
              <a:gd name="connsiteX10" fmla="*/ 3314700 w 3375933"/>
              <a:gd name="connsiteY10" fmla="*/ 903656 h 998906"/>
              <a:gd name="connsiteX11" fmla="*/ 3305175 w 3375933"/>
              <a:gd name="connsiteY11" fmla="*/ 951281 h 998906"/>
              <a:gd name="connsiteX12" fmla="*/ 3248025 w 3375933"/>
              <a:gd name="connsiteY12" fmla="*/ 970331 h 998906"/>
              <a:gd name="connsiteX13" fmla="*/ 3086100 w 3375933"/>
              <a:gd name="connsiteY13" fmla="*/ 998906 h 998906"/>
              <a:gd name="connsiteX14" fmla="*/ 314325 w 3375933"/>
              <a:gd name="connsiteY14" fmla="*/ 989381 h 998906"/>
              <a:gd name="connsiteX15" fmla="*/ 152400 w 3375933"/>
              <a:gd name="connsiteY15" fmla="*/ 970331 h 998906"/>
              <a:gd name="connsiteX16" fmla="*/ 9525 w 3375933"/>
              <a:gd name="connsiteY16" fmla="*/ 741731 h 998906"/>
              <a:gd name="connsiteX17" fmla="*/ 0 w 3375933"/>
              <a:gd name="connsiteY17" fmla="*/ 656006 h 99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75933" h="998906">
                <a:moveTo>
                  <a:pt x="123825" y="722681"/>
                </a:moveTo>
                <a:cubicBezTo>
                  <a:pt x="114300" y="602031"/>
                  <a:pt x="109122" y="480959"/>
                  <a:pt x="95250" y="360731"/>
                </a:cubicBezTo>
                <a:cubicBezTo>
                  <a:pt x="90039" y="315572"/>
                  <a:pt x="68739" y="272793"/>
                  <a:pt x="66675" y="227381"/>
                </a:cubicBezTo>
                <a:cubicBezTo>
                  <a:pt x="61502" y="113581"/>
                  <a:pt x="158923" y="99411"/>
                  <a:pt x="266700" y="84506"/>
                </a:cubicBezTo>
                <a:cubicBezTo>
                  <a:pt x="503334" y="51780"/>
                  <a:pt x="742259" y="33121"/>
                  <a:pt x="981075" y="27356"/>
                </a:cubicBezTo>
                <a:cubicBezTo>
                  <a:pt x="1663509" y="10883"/>
                  <a:pt x="2346325" y="21006"/>
                  <a:pt x="3028950" y="17831"/>
                </a:cubicBezTo>
                <a:cubicBezTo>
                  <a:pt x="3121737" y="6233"/>
                  <a:pt x="3291700" y="-20166"/>
                  <a:pt x="3352800" y="27356"/>
                </a:cubicBezTo>
                <a:cubicBezTo>
                  <a:pt x="3400484" y="64443"/>
                  <a:pt x="3359150" y="148006"/>
                  <a:pt x="3362325" y="208331"/>
                </a:cubicBezTo>
                <a:cubicBezTo>
                  <a:pt x="3359150" y="370256"/>
                  <a:pt x="3362452" y="532438"/>
                  <a:pt x="3352800" y="694106"/>
                </a:cubicBezTo>
                <a:cubicBezTo>
                  <a:pt x="3349720" y="745699"/>
                  <a:pt x="3332722" y="795524"/>
                  <a:pt x="3324225" y="846506"/>
                </a:cubicBezTo>
                <a:cubicBezTo>
                  <a:pt x="3321050" y="865556"/>
                  <a:pt x="3318155" y="884655"/>
                  <a:pt x="3314700" y="903656"/>
                </a:cubicBezTo>
                <a:cubicBezTo>
                  <a:pt x="3311804" y="919584"/>
                  <a:pt x="3316623" y="939833"/>
                  <a:pt x="3305175" y="951281"/>
                </a:cubicBezTo>
                <a:cubicBezTo>
                  <a:pt x="3290976" y="965480"/>
                  <a:pt x="3267647" y="966065"/>
                  <a:pt x="3248025" y="970331"/>
                </a:cubicBezTo>
                <a:cubicBezTo>
                  <a:pt x="3194467" y="981974"/>
                  <a:pt x="3140075" y="989381"/>
                  <a:pt x="3086100" y="998906"/>
                </a:cubicBezTo>
                <a:lnTo>
                  <a:pt x="314325" y="989381"/>
                </a:lnTo>
                <a:cubicBezTo>
                  <a:pt x="277327" y="989135"/>
                  <a:pt x="193959" y="976268"/>
                  <a:pt x="152400" y="970331"/>
                </a:cubicBezTo>
                <a:cubicBezTo>
                  <a:pt x="67044" y="884975"/>
                  <a:pt x="67039" y="897018"/>
                  <a:pt x="9525" y="741731"/>
                </a:cubicBezTo>
                <a:cubicBezTo>
                  <a:pt x="-461" y="714770"/>
                  <a:pt x="3175" y="684581"/>
                  <a:pt x="0" y="65600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나무 테이블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3B287C-BE98-4071-B664-CE04D9F532D4}"/>
              </a:ext>
            </a:extLst>
          </p:cNvPr>
          <p:cNvSpPr/>
          <p:nvPr/>
        </p:nvSpPr>
        <p:spPr>
          <a:xfrm>
            <a:off x="6334125" y="3764593"/>
            <a:ext cx="723900" cy="647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동료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440C5F-1279-744A-7422-0838F4C82BF4}"/>
              </a:ext>
            </a:extLst>
          </p:cNvPr>
          <p:cNvSpPr/>
          <p:nvPr/>
        </p:nvSpPr>
        <p:spPr>
          <a:xfrm>
            <a:off x="7296150" y="3777847"/>
            <a:ext cx="4362449" cy="647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스킬 훈련중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남은 일수</a:t>
            </a:r>
            <a:r>
              <a:rPr lang="en-US" altLang="ko-KR" dirty="0">
                <a:solidFill>
                  <a:schemeClr val="tx1"/>
                </a:solidFill>
              </a:rPr>
              <a:t>: 1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C60C25-6F38-5473-5C94-7637C58CB055}"/>
              </a:ext>
            </a:extLst>
          </p:cNvPr>
          <p:cNvSpPr/>
          <p:nvPr/>
        </p:nvSpPr>
        <p:spPr>
          <a:xfrm>
            <a:off x="6334125" y="4485058"/>
            <a:ext cx="723900" cy="647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동료</a:t>
            </a: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56F2AD-CA47-E07A-0262-9C3DB7672FFB}"/>
              </a:ext>
            </a:extLst>
          </p:cNvPr>
          <p:cNvSpPr/>
          <p:nvPr/>
        </p:nvSpPr>
        <p:spPr>
          <a:xfrm>
            <a:off x="7296150" y="4498312"/>
            <a:ext cx="4362449" cy="647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스탯 훈련중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남은 일수</a:t>
            </a:r>
            <a:r>
              <a:rPr lang="en-US" altLang="ko-KR" dirty="0">
                <a:solidFill>
                  <a:schemeClr val="tx1"/>
                </a:solidFill>
              </a:rPr>
              <a:t>: 2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581F5E-E7A5-0EA6-FDB5-AD224A046041}"/>
              </a:ext>
            </a:extLst>
          </p:cNvPr>
          <p:cNvSpPr/>
          <p:nvPr/>
        </p:nvSpPr>
        <p:spPr>
          <a:xfrm>
            <a:off x="6334125" y="5206520"/>
            <a:ext cx="723900" cy="647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동료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D6ABEC-654C-4726-7A4C-6F82F00894A4}"/>
              </a:ext>
            </a:extLst>
          </p:cNvPr>
          <p:cNvSpPr/>
          <p:nvPr/>
        </p:nvSpPr>
        <p:spPr>
          <a:xfrm>
            <a:off x="7296150" y="5219774"/>
            <a:ext cx="4362449" cy="647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49C276-7FA4-EDAF-7521-4E9C835DB6AF}"/>
              </a:ext>
            </a:extLst>
          </p:cNvPr>
          <p:cNvSpPr/>
          <p:nvPr/>
        </p:nvSpPr>
        <p:spPr>
          <a:xfrm>
            <a:off x="6334125" y="1244242"/>
            <a:ext cx="5324474" cy="23490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D988B8-20D9-2913-EAF9-B912523B2447}"/>
              </a:ext>
            </a:extLst>
          </p:cNvPr>
          <p:cNvSpPr/>
          <p:nvPr/>
        </p:nvSpPr>
        <p:spPr>
          <a:xfrm>
            <a:off x="6639154" y="1370502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F5545F-9C99-6A73-0D02-EDC5A383ED67}"/>
              </a:ext>
            </a:extLst>
          </p:cNvPr>
          <p:cNvSpPr/>
          <p:nvPr/>
        </p:nvSpPr>
        <p:spPr>
          <a:xfrm>
            <a:off x="7363054" y="1370502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8201A9-B91F-7870-AFE8-15375A57304C}"/>
              </a:ext>
            </a:extLst>
          </p:cNvPr>
          <p:cNvSpPr/>
          <p:nvPr/>
        </p:nvSpPr>
        <p:spPr>
          <a:xfrm>
            <a:off x="8112328" y="1373860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29B2C4-2311-C84C-AC81-CA2353A6D57B}"/>
              </a:ext>
            </a:extLst>
          </p:cNvPr>
          <p:cNvSpPr/>
          <p:nvPr/>
        </p:nvSpPr>
        <p:spPr>
          <a:xfrm>
            <a:off x="8861602" y="1377458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8988C0E-D1E7-FBFE-E235-1FE0F821AA76}"/>
              </a:ext>
            </a:extLst>
          </p:cNvPr>
          <p:cNvSpPr/>
          <p:nvPr/>
        </p:nvSpPr>
        <p:spPr>
          <a:xfrm>
            <a:off x="9599309" y="1377458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B72C3ED-D48C-F486-0F8F-2DAFB4C9552A}"/>
              </a:ext>
            </a:extLst>
          </p:cNvPr>
          <p:cNvSpPr/>
          <p:nvPr/>
        </p:nvSpPr>
        <p:spPr>
          <a:xfrm>
            <a:off x="10334776" y="1377458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23D7A20-2C49-AC98-2F4C-BBF4582FCC86}"/>
              </a:ext>
            </a:extLst>
          </p:cNvPr>
          <p:cNvSpPr/>
          <p:nvPr/>
        </p:nvSpPr>
        <p:spPr>
          <a:xfrm>
            <a:off x="6655119" y="2467817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584F9C7-56A7-B336-D331-0FD477BEAEE4}"/>
              </a:ext>
            </a:extLst>
          </p:cNvPr>
          <p:cNvSpPr/>
          <p:nvPr/>
        </p:nvSpPr>
        <p:spPr>
          <a:xfrm>
            <a:off x="7379019" y="2467817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ADD98A9-91F8-6FDE-29C3-0BDBE48BA334}"/>
              </a:ext>
            </a:extLst>
          </p:cNvPr>
          <p:cNvSpPr/>
          <p:nvPr/>
        </p:nvSpPr>
        <p:spPr>
          <a:xfrm>
            <a:off x="8128293" y="2471175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D719CC-7188-1BF4-BAC9-F8DB1D4563B0}"/>
              </a:ext>
            </a:extLst>
          </p:cNvPr>
          <p:cNvSpPr/>
          <p:nvPr/>
        </p:nvSpPr>
        <p:spPr>
          <a:xfrm>
            <a:off x="8877567" y="2474773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8F95072-EA93-0D70-48DD-125F94D5CA0D}"/>
              </a:ext>
            </a:extLst>
          </p:cNvPr>
          <p:cNvSpPr/>
          <p:nvPr/>
        </p:nvSpPr>
        <p:spPr>
          <a:xfrm>
            <a:off x="9615274" y="2474773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47394B-E50E-3DD5-AF14-9B6A6CC972CF}"/>
              </a:ext>
            </a:extLst>
          </p:cNvPr>
          <p:cNvSpPr/>
          <p:nvPr/>
        </p:nvSpPr>
        <p:spPr>
          <a:xfrm>
            <a:off x="10350741" y="2474773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1D3DF26-FE91-75FF-9467-CA01EC7BA176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F5884-1DD2-BA53-0B05-B4E61EC70736}"/>
              </a:ext>
            </a:extLst>
          </p:cNvPr>
          <p:cNvSpPr txBox="1"/>
          <p:nvPr/>
        </p:nvSpPr>
        <p:spPr>
          <a:xfrm>
            <a:off x="245165" y="1971901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ESC </a:t>
            </a:r>
            <a:r>
              <a:rPr lang="ko-KR" altLang="en-US" sz="1800" dirty="0"/>
              <a:t>누르면</a:t>
            </a:r>
            <a:endParaRPr lang="en-US" altLang="ko-KR" sz="1800" dirty="0"/>
          </a:p>
          <a:p>
            <a:r>
              <a:rPr lang="ko-KR" altLang="en-US" sz="1800" dirty="0"/>
              <a:t>베이스캠프</a:t>
            </a:r>
            <a:endParaRPr lang="en-US" altLang="ko-KR" sz="1800" b="1" dirty="0"/>
          </a:p>
        </p:txBody>
      </p:sp>
      <p:pic>
        <p:nvPicPr>
          <p:cNvPr id="7" name="그림 6" descr="블랙, 어둠이(가) 표시된 사진&#10;&#10;자동 생성된 설명">
            <a:extLst>
              <a:ext uri="{FF2B5EF4-FFF2-40B4-BE49-F238E27FC236}">
                <a16:creationId xmlns:a16="http://schemas.microsoft.com/office/drawing/2014/main" id="{E4824940-D2E0-05AD-CD8A-58E8CF900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A4F872-C426-E852-7A8F-57CFCFC92D93}"/>
              </a:ext>
            </a:extLst>
          </p:cNvPr>
          <p:cNvSpPr txBox="1"/>
          <p:nvPr/>
        </p:nvSpPr>
        <p:spPr>
          <a:xfrm>
            <a:off x="6602285" y="2034311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훈련가능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65B68A-338F-2A4A-4BC6-9489491532AF}"/>
              </a:ext>
            </a:extLst>
          </p:cNvPr>
          <p:cNvSpPr txBox="1"/>
          <p:nvPr/>
        </p:nvSpPr>
        <p:spPr>
          <a:xfrm>
            <a:off x="7259802" y="2034311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훈련불가능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8F560A-A60C-9D86-67AC-A9B071E77DCB}"/>
              </a:ext>
            </a:extLst>
          </p:cNvPr>
          <p:cNvSpPr txBox="1"/>
          <p:nvPr/>
        </p:nvSpPr>
        <p:spPr>
          <a:xfrm>
            <a:off x="8017772" y="2036307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훈련불가능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F1712-87C7-AD73-6384-316DA878B331}"/>
              </a:ext>
            </a:extLst>
          </p:cNvPr>
          <p:cNvSpPr txBox="1"/>
          <p:nvPr/>
        </p:nvSpPr>
        <p:spPr>
          <a:xfrm>
            <a:off x="8861602" y="2042652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훈련가능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67DC9C-7FBE-23BB-2263-1B0153C543BA}"/>
              </a:ext>
            </a:extLst>
          </p:cNvPr>
          <p:cNvSpPr txBox="1"/>
          <p:nvPr/>
        </p:nvSpPr>
        <p:spPr>
          <a:xfrm>
            <a:off x="9567146" y="2035290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훈련가능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9F919F-6D64-CCE0-5D10-D883253EF1DF}"/>
              </a:ext>
            </a:extLst>
          </p:cNvPr>
          <p:cNvSpPr txBox="1"/>
          <p:nvPr/>
        </p:nvSpPr>
        <p:spPr>
          <a:xfrm>
            <a:off x="10221951" y="2036571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훈련불가능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62D7A5F-B8F4-1D6B-820B-2EDC3FAFE264}"/>
              </a:ext>
            </a:extLst>
          </p:cNvPr>
          <p:cNvSpPr txBox="1"/>
          <p:nvPr/>
        </p:nvSpPr>
        <p:spPr>
          <a:xfrm>
            <a:off x="6586599" y="3150868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훈련가능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1E40153-CE98-884B-4EF9-DA2E5A867FE8}"/>
              </a:ext>
            </a:extLst>
          </p:cNvPr>
          <p:cNvSpPr txBox="1"/>
          <p:nvPr/>
        </p:nvSpPr>
        <p:spPr>
          <a:xfrm>
            <a:off x="7244116" y="3150868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훈련불가능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CC301B-4F07-6E3F-9A83-0E97AE5B2D5B}"/>
              </a:ext>
            </a:extLst>
          </p:cNvPr>
          <p:cNvSpPr txBox="1"/>
          <p:nvPr/>
        </p:nvSpPr>
        <p:spPr>
          <a:xfrm>
            <a:off x="8002086" y="3152864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훈련불가능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470654-E047-FE7C-3579-571FF6A12923}"/>
              </a:ext>
            </a:extLst>
          </p:cNvPr>
          <p:cNvSpPr txBox="1"/>
          <p:nvPr/>
        </p:nvSpPr>
        <p:spPr>
          <a:xfrm>
            <a:off x="8845916" y="3159209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훈련가능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FB7FF33-5255-541B-435A-1DE58D49D949}"/>
              </a:ext>
            </a:extLst>
          </p:cNvPr>
          <p:cNvSpPr txBox="1"/>
          <p:nvPr/>
        </p:nvSpPr>
        <p:spPr>
          <a:xfrm>
            <a:off x="9551460" y="3151847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훈련가능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074B3E9-AC61-1E04-DED3-6AF1E35BCF79}"/>
              </a:ext>
            </a:extLst>
          </p:cNvPr>
          <p:cNvSpPr txBox="1"/>
          <p:nvPr/>
        </p:nvSpPr>
        <p:spPr>
          <a:xfrm>
            <a:off x="10206265" y="3153128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훈련불가능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9B51AD1-D9E5-D886-30A2-FBCE64F7FAFA}"/>
              </a:ext>
            </a:extLst>
          </p:cNvPr>
          <p:cNvGrpSpPr/>
          <p:nvPr/>
        </p:nvGrpSpPr>
        <p:grpSpPr>
          <a:xfrm>
            <a:off x="11324151" y="1244242"/>
            <a:ext cx="336868" cy="2349097"/>
            <a:chOff x="11431902" y="1130870"/>
            <a:chExt cx="336868" cy="497706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FBCD384-D11F-0EAF-88CF-4083A8670B60}"/>
                </a:ext>
              </a:extLst>
            </p:cNvPr>
            <p:cNvSpPr/>
            <p:nvPr/>
          </p:nvSpPr>
          <p:spPr>
            <a:xfrm>
              <a:off x="11434097" y="1130870"/>
              <a:ext cx="334673" cy="4373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04ED75F-B43F-E26F-9CE9-690B8F52AC43}"/>
                </a:ext>
              </a:extLst>
            </p:cNvPr>
            <p:cNvSpPr/>
            <p:nvPr/>
          </p:nvSpPr>
          <p:spPr>
            <a:xfrm>
              <a:off x="11431902" y="5670612"/>
              <a:ext cx="334673" cy="4373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8C21B36B-EF6F-0D58-7AB5-9F8A098CEE8D}"/>
                </a:ext>
              </a:extLst>
            </p:cNvPr>
            <p:cNvSpPr/>
            <p:nvPr/>
          </p:nvSpPr>
          <p:spPr>
            <a:xfrm>
              <a:off x="11524484" y="1219534"/>
              <a:ext cx="171450" cy="21527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FB64896D-C702-F96B-140D-EC22131B3950}"/>
                </a:ext>
              </a:extLst>
            </p:cNvPr>
            <p:cNvSpPr/>
            <p:nvPr/>
          </p:nvSpPr>
          <p:spPr>
            <a:xfrm rot="10800000">
              <a:off x="11513513" y="5804293"/>
              <a:ext cx="171450" cy="21527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127C792-9856-E9AB-2F82-757E654B5C76}"/>
                </a:ext>
              </a:extLst>
            </p:cNvPr>
            <p:cNvSpPr/>
            <p:nvPr/>
          </p:nvSpPr>
          <p:spPr>
            <a:xfrm>
              <a:off x="11441855" y="1568194"/>
              <a:ext cx="324720" cy="4102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2428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84873B-4A1F-4FC2-724E-3333C6396BB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096000" y="1129672"/>
            <a:ext cx="5670575" cy="4978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</a:t>
            </a:r>
            <a:r>
              <a:rPr lang="ko-KR" altLang="en-US" sz="3200" dirty="0"/>
              <a:t>기획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C659EF1-3069-D29B-C57A-97B09322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269435" cy="144454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베이스캠프</a:t>
            </a:r>
            <a:br>
              <a:rPr lang="en-US" altLang="ko-KR" sz="3200" dirty="0"/>
            </a:br>
            <a:r>
              <a:rPr lang="ko-KR" altLang="en-US" sz="3200" b="1" dirty="0"/>
              <a:t>훈련</a:t>
            </a:r>
            <a:br>
              <a:rPr lang="en-US" altLang="ko-KR" sz="3200" b="1" dirty="0"/>
            </a:br>
            <a:r>
              <a:rPr lang="ko-KR" altLang="en-US" sz="3200" b="1" dirty="0"/>
              <a:t>훈련시작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58F15F-6E02-36DC-BCCF-10E94247A5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8AF2A43-73D4-1AB4-F22C-F417AB5D60B9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EF786A9-CDF2-D04D-8B6A-633CD5A0BCFE}"/>
              </a:ext>
            </a:extLst>
          </p:cNvPr>
          <p:cNvSpPr/>
          <p:nvPr/>
        </p:nvSpPr>
        <p:spPr>
          <a:xfrm>
            <a:off x="3611480" y="1499765"/>
            <a:ext cx="1463839" cy="36357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훈련</a:t>
            </a:r>
            <a:endParaRPr lang="en-US" altLang="ko-KR" dirty="0"/>
          </a:p>
          <a:p>
            <a:pPr algn="ctr"/>
            <a:r>
              <a:rPr lang="ko-KR" altLang="en-US" dirty="0"/>
              <a:t>아저씨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421A0DC-4146-A290-E34A-D071FD4BD81E}"/>
              </a:ext>
            </a:extLst>
          </p:cNvPr>
          <p:cNvSpPr/>
          <p:nvPr/>
        </p:nvSpPr>
        <p:spPr>
          <a:xfrm>
            <a:off x="2655434" y="5181894"/>
            <a:ext cx="3375933" cy="998906"/>
          </a:xfrm>
          <a:custGeom>
            <a:avLst/>
            <a:gdLst>
              <a:gd name="connsiteX0" fmla="*/ 123825 w 3375933"/>
              <a:gd name="connsiteY0" fmla="*/ 722681 h 998906"/>
              <a:gd name="connsiteX1" fmla="*/ 95250 w 3375933"/>
              <a:gd name="connsiteY1" fmla="*/ 360731 h 998906"/>
              <a:gd name="connsiteX2" fmla="*/ 66675 w 3375933"/>
              <a:gd name="connsiteY2" fmla="*/ 227381 h 998906"/>
              <a:gd name="connsiteX3" fmla="*/ 266700 w 3375933"/>
              <a:gd name="connsiteY3" fmla="*/ 84506 h 998906"/>
              <a:gd name="connsiteX4" fmla="*/ 981075 w 3375933"/>
              <a:gd name="connsiteY4" fmla="*/ 27356 h 998906"/>
              <a:gd name="connsiteX5" fmla="*/ 3028950 w 3375933"/>
              <a:gd name="connsiteY5" fmla="*/ 17831 h 998906"/>
              <a:gd name="connsiteX6" fmla="*/ 3352800 w 3375933"/>
              <a:gd name="connsiteY6" fmla="*/ 27356 h 998906"/>
              <a:gd name="connsiteX7" fmla="*/ 3362325 w 3375933"/>
              <a:gd name="connsiteY7" fmla="*/ 208331 h 998906"/>
              <a:gd name="connsiteX8" fmla="*/ 3352800 w 3375933"/>
              <a:gd name="connsiteY8" fmla="*/ 694106 h 998906"/>
              <a:gd name="connsiteX9" fmla="*/ 3324225 w 3375933"/>
              <a:gd name="connsiteY9" fmla="*/ 846506 h 998906"/>
              <a:gd name="connsiteX10" fmla="*/ 3314700 w 3375933"/>
              <a:gd name="connsiteY10" fmla="*/ 903656 h 998906"/>
              <a:gd name="connsiteX11" fmla="*/ 3305175 w 3375933"/>
              <a:gd name="connsiteY11" fmla="*/ 951281 h 998906"/>
              <a:gd name="connsiteX12" fmla="*/ 3248025 w 3375933"/>
              <a:gd name="connsiteY12" fmla="*/ 970331 h 998906"/>
              <a:gd name="connsiteX13" fmla="*/ 3086100 w 3375933"/>
              <a:gd name="connsiteY13" fmla="*/ 998906 h 998906"/>
              <a:gd name="connsiteX14" fmla="*/ 314325 w 3375933"/>
              <a:gd name="connsiteY14" fmla="*/ 989381 h 998906"/>
              <a:gd name="connsiteX15" fmla="*/ 152400 w 3375933"/>
              <a:gd name="connsiteY15" fmla="*/ 970331 h 998906"/>
              <a:gd name="connsiteX16" fmla="*/ 9525 w 3375933"/>
              <a:gd name="connsiteY16" fmla="*/ 741731 h 998906"/>
              <a:gd name="connsiteX17" fmla="*/ 0 w 3375933"/>
              <a:gd name="connsiteY17" fmla="*/ 656006 h 99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75933" h="998906">
                <a:moveTo>
                  <a:pt x="123825" y="722681"/>
                </a:moveTo>
                <a:cubicBezTo>
                  <a:pt x="114300" y="602031"/>
                  <a:pt x="109122" y="480959"/>
                  <a:pt x="95250" y="360731"/>
                </a:cubicBezTo>
                <a:cubicBezTo>
                  <a:pt x="90039" y="315572"/>
                  <a:pt x="68739" y="272793"/>
                  <a:pt x="66675" y="227381"/>
                </a:cubicBezTo>
                <a:cubicBezTo>
                  <a:pt x="61502" y="113581"/>
                  <a:pt x="158923" y="99411"/>
                  <a:pt x="266700" y="84506"/>
                </a:cubicBezTo>
                <a:cubicBezTo>
                  <a:pt x="503334" y="51780"/>
                  <a:pt x="742259" y="33121"/>
                  <a:pt x="981075" y="27356"/>
                </a:cubicBezTo>
                <a:cubicBezTo>
                  <a:pt x="1663509" y="10883"/>
                  <a:pt x="2346325" y="21006"/>
                  <a:pt x="3028950" y="17831"/>
                </a:cubicBezTo>
                <a:cubicBezTo>
                  <a:pt x="3121737" y="6233"/>
                  <a:pt x="3291700" y="-20166"/>
                  <a:pt x="3352800" y="27356"/>
                </a:cubicBezTo>
                <a:cubicBezTo>
                  <a:pt x="3400484" y="64443"/>
                  <a:pt x="3359150" y="148006"/>
                  <a:pt x="3362325" y="208331"/>
                </a:cubicBezTo>
                <a:cubicBezTo>
                  <a:pt x="3359150" y="370256"/>
                  <a:pt x="3362452" y="532438"/>
                  <a:pt x="3352800" y="694106"/>
                </a:cubicBezTo>
                <a:cubicBezTo>
                  <a:pt x="3349720" y="745699"/>
                  <a:pt x="3332722" y="795524"/>
                  <a:pt x="3324225" y="846506"/>
                </a:cubicBezTo>
                <a:cubicBezTo>
                  <a:pt x="3321050" y="865556"/>
                  <a:pt x="3318155" y="884655"/>
                  <a:pt x="3314700" y="903656"/>
                </a:cubicBezTo>
                <a:cubicBezTo>
                  <a:pt x="3311804" y="919584"/>
                  <a:pt x="3316623" y="939833"/>
                  <a:pt x="3305175" y="951281"/>
                </a:cubicBezTo>
                <a:cubicBezTo>
                  <a:pt x="3290976" y="965480"/>
                  <a:pt x="3267647" y="966065"/>
                  <a:pt x="3248025" y="970331"/>
                </a:cubicBezTo>
                <a:cubicBezTo>
                  <a:pt x="3194467" y="981974"/>
                  <a:pt x="3140075" y="989381"/>
                  <a:pt x="3086100" y="998906"/>
                </a:cubicBezTo>
                <a:lnTo>
                  <a:pt x="314325" y="989381"/>
                </a:lnTo>
                <a:cubicBezTo>
                  <a:pt x="277327" y="989135"/>
                  <a:pt x="193959" y="976268"/>
                  <a:pt x="152400" y="970331"/>
                </a:cubicBezTo>
                <a:cubicBezTo>
                  <a:pt x="67044" y="884975"/>
                  <a:pt x="67039" y="897018"/>
                  <a:pt x="9525" y="741731"/>
                </a:cubicBezTo>
                <a:cubicBezTo>
                  <a:pt x="-461" y="714770"/>
                  <a:pt x="3175" y="684581"/>
                  <a:pt x="0" y="65600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나무 테이블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49C276-7FA4-EDAF-7521-4E9C835DB6AF}"/>
              </a:ext>
            </a:extLst>
          </p:cNvPr>
          <p:cNvSpPr/>
          <p:nvPr/>
        </p:nvSpPr>
        <p:spPr>
          <a:xfrm>
            <a:off x="6334125" y="1244242"/>
            <a:ext cx="5324474" cy="23490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1D3DF26-FE91-75FF-9467-CA01EC7BA176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F5884-1DD2-BA53-0B05-B4E61EC70736}"/>
              </a:ext>
            </a:extLst>
          </p:cNvPr>
          <p:cNvSpPr txBox="1"/>
          <p:nvPr/>
        </p:nvSpPr>
        <p:spPr>
          <a:xfrm>
            <a:off x="269661" y="2210851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ESC </a:t>
            </a:r>
            <a:r>
              <a:rPr lang="ko-KR" altLang="en-US" sz="1800" dirty="0"/>
              <a:t>누르면</a:t>
            </a:r>
            <a:endParaRPr lang="en-US" altLang="ko-KR" sz="1800" dirty="0"/>
          </a:p>
          <a:p>
            <a:r>
              <a:rPr lang="ko-KR" altLang="en-US" sz="1800" dirty="0"/>
              <a:t>베이스캠프</a:t>
            </a:r>
            <a:endParaRPr lang="en-US" altLang="ko-KR" sz="1800" b="1" dirty="0"/>
          </a:p>
        </p:txBody>
      </p:sp>
      <p:pic>
        <p:nvPicPr>
          <p:cNvPr id="7" name="그림 6" descr="블랙, 어둠이(가) 표시된 사진&#10;&#10;자동 생성된 설명">
            <a:extLst>
              <a:ext uri="{FF2B5EF4-FFF2-40B4-BE49-F238E27FC236}">
                <a16:creationId xmlns:a16="http://schemas.microsoft.com/office/drawing/2014/main" id="{E4824940-D2E0-05AD-CD8A-58E8CF900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0A834FC5-854E-3310-8B1A-6FCDCBFB5DAD}"/>
              </a:ext>
            </a:extLst>
          </p:cNvPr>
          <p:cNvSpPr/>
          <p:nvPr/>
        </p:nvSpPr>
        <p:spPr>
          <a:xfrm>
            <a:off x="6334125" y="4140879"/>
            <a:ext cx="1249523" cy="1298138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스텟 훈련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스킬 훈련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CA1C26-45AE-4FF4-D0B0-2D3A3708898D}"/>
              </a:ext>
            </a:extLst>
          </p:cNvPr>
          <p:cNvSpPr/>
          <p:nvPr/>
        </p:nvSpPr>
        <p:spPr>
          <a:xfrm>
            <a:off x="7585046" y="4140879"/>
            <a:ext cx="4073553" cy="669639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스텟포인트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증가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EF53706-253F-9516-5F6B-A88076BB189F}"/>
              </a:ext>
            </a:extLst>
          </p:cNvPr>
          <p:cNvSpPr/>
          <p:nvPr/>
        </p:nvSpPr>
        <p:spPr>
          <a:xfrm>
            <a:off x="7578497" y="4809382"/>
            <a:ext cx="4073553" cy="629635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랜덤한 스킬 </a:t>
            </a:r>
            <a:r>
              <a:rPr lang="en-US" altLang="ko-KR" dirty="0">
                <a:solidFill>
                  <a:schemeClr val="tx1"/>
                </a:solidFill>
              </a:rPr>
              <a:t>Lv+1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3D8030D-BC7E-4DC0-21A9-C2C97482796C}"/>
              </a:ext>
            </a:extLst>
          </p:cNvPr>
          <p:cNvGrpSpPr/>
          <p:nvPr/>
        </p:nvGrpSpPr>
        <p:grpSpPr>
          <a:xfrm>
            <a:off x="11324151" y="1244242"/>
            <a:ext cx="336868" cy="2349097"/>
            <a:chOff x="11431902" y="1130870"/>
            <a:chExt cx="336868" cy="497706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9C12206-F97A-D10E-2976-604BEB4815C9}"/>
                </a:ext>
              </a:extLst>
            </p:cNvPr>
            <p:cNvSpPr/>
            <p:nvPr/>
          </p:nvSpPr>
          <p:spPr>
            <a:xfrm>
              <a:off x="11434097" y="1130870"/>
              <a:ext cx="334673" cy="4373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B42700E-D16B-8C01-81FA-EAD5F2A67E66}"/>
                </a:ext>
              </a:extLst>
            </p:cNvPr>
            <p:cNvSpPr/>
            <p:nvPr/>
          </p:nvSpPr>
          <p:spPr>
            <a:xfrm>
              <a:off x="11431902" y="5670612"/>
              <a:ext cx="334673" cy="4373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FC53E366-9045-AC58-1A87-86EC3A1A74EE}"/>
                </a:ext>
              </a:extLst>
            </p:cNvPr>
            <p:cNvSpPr/>
            <p:nvPr/>
          </p:nvSpPr>
          <p:spPr>
            <a:xfrm>
              <a:off x="11524484" y="1219534"/>
              <a:ext cx="171450" cy="21527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CEB6F09E-5F2F-E9C3-E7A3-E86C417293A0}"/>
                </a:ext>
              </a:extLst>
            </p:cNvPr>
            <p:cNvSpPr/>
            <p:nvPr/>
          </p:nvSpPr>
          <p:spPr>
            <a:xfrm rot="10800000">
              <a:off x="11513513" y="5804293"/>
              <a:ext cx="171450" cy="21527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CE60146-2FFE-2798-B08E-3C4C4BF4E3FB}"/>
                </a:ext>
              </a:extLst>
            </p:cNvPr>
            <p:cNvSpPr/>
            <p:nvPr/>
          </p:nvSpPr>
          <p:spPr>
            <a:xfrm>
              <a:off x="11441855" y="1568194"/>
              <a:ext cx="324720" cy="4102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240CA39-9865-4577-9D5E-7CB2D1EC8F9B}"/>
              </a:ext>
            </a:extLst>
          </p:cNvPr>
          <p:cNvSpPr/>
          <p:nvPr/>
        </p:nvSpPr>
        <p:spPr>
          <a:xfrm>
            <a:off x="6639154" y="1370502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8E9ADA4-7EB4-9B4C-4380-6448C906EE2C}"/>
              </a:ext>
            </a:extLst>
          </p:cNvPr>
          <p:cNvSpPr/>
          <p:nvPr/>
        </p:nvSpPr>
        <p:spPr>
          <a:xfrm>
            <a:off x="7363054" y="1370502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BB7CC8C-6A23-1EE3-CAA8-24BD00E7C3F8}"/>
              </a:ext>
            </a:extLst>
          </p:cNvPr>
          <p:cNvSpPr/>
          <p:nvPr/>
        </p:nvSpPr>
        <p:spPr>
          <a:xfrm>
            <a:off x="8112328" y="1373860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BFB4F81-D62F-C50B-9329-1D0477869146}"/>
              </a:ext>
            </a:extLst>
          </p:cNvPr>
          <p:cNvSpPr/>
          <p:nvPr/>
        </p:nvSpPr>
        <p:spPr>
          <a:xfrm>
            <a:off x="8861602" y="1377458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1C8D941-DA61-2C82-8F4E-3BA230A764AB}"/>
              </a:ext>
            </a:extLst>
          </p:cNvPr>
          <p:cNvSpPr/>
          <p:nvPr/>
        </p:nvSpPr>
        <p:spPr>
          <a:xfrm>
            <a:off x="9599309" y="1377458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22882B2-C5F5-9BA2-7AF0-7A1076BBDB93}"/>
              </a:ext>
            </a:extLst>
          </p:cNvPr>
          <p:cNvSpPr/>
          <p:nvPr/>
        </p:nvSpPr>
        <p:spPr>
          <a:xfrm>
            <a:off x="10334776" y="1377458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7FAE7B8-37A5-7513-55D6-80A2D6879289}"/>
              </a:ext>
            </a:extLst>
          </p:cNvPr>
          <p:cNvSpPr/>
          <p:nvPr/>
        </p:nvSpPr>
        <p:spPr>
          <a:xfrm>
            <a:off x="6655119" y="2467817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2CD7D4A-8FC1-DF9E-D34E-EA20EC1F2440}"/>
              </a:ext>
            </a:extLst>
          </p:cNvPr>
          <p:cNvSpPr/>
          <p:nvPr/>
        </p:nvSpPr>
        <p:spPr>
          <a:xfrm>
            <a:off x="7379019" y="2467817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87A7095-8DC8-43F0-0782-D18186D697F9}"/>
              </a:ext>
            </a:extLst>
          </p:cNvPr>
          <p:cNvSpPr/>
          <p:nvPr/>
        </p:nvSpPr>
        <p:spPr>
          <a:xfrm>
            <a:off x="8128293" y="2471175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A644F63-D937-73F4-33A0-BD101143FE17}"/>
              </a:ext>
            </a:extLst>
          </p:cNvPr>
          <p:cNvSpPr/>
          <p:nvPr/>
        </p:nvSpPr>
        <p:spPr>
          <a:xfrm>
            <a:off x="8877567" y="2474773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0B3CFA7-9793-9A33-81B7-13EED3E1B623}"/>
              </a:ext>
            </a:extLst>
          </p:cNvPr>
          <p:cNvSpPr/>
          <p:nvPr/>
        </p:nvSpPr>
        <p:spPr>
          <a:xfrm>
            <a:off x="9615274" y="2474773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C508424-D96C-5609-8257-F26291BF08CE}"/>
              </a:ext>
            </a:extLst>
          </p:cNvPr>
          <p:cNvSpPr/>
          <p:nvPr/>
        </p:nvSpPr>
        <p:spPr>
          <a:xfrm>
            <a:off x="10350741" y="2474773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9F4B691-6BF0-AF48-410C-019856158C11}"/>
              </a:ext>
            </a:extLst>
          </p:cNvPr>
          <p:cNvSpPr txBox="1"/>
          <p:nvPr/>
        </p:nvSpPr>
        <p:spPr>
          <a:xfrm>
            <a:off x="6602285" y="2034311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훈련가능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9B981D8-DFA2-B26C-854D-24CD853DBA04}"/>
              </a:ext>
            </a:extLst>
          </p:cNvPr>
          <p:cNvSpPr txBox="1"/>
          <p:nvPr/>
        </p:nvSpPr>
        <p:spPr>
          <a:xfrm>
            <a:off x="7259802" y="2034311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훈련불가능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584843-E8D9-75D2-AFC7-72894E55AD7E}"/>
              </a:ext>
            </a:extLst>
          </p:cNvPr>
          <p:cNvSpPr txBox="1"/>
          <p:nvPr/>
        </p:nvSpPr>
        <p:spPr>
          <a:xfrm>
            <a:off x="8017772" y="2036307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훈련불가능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BEDF87-AC3D-4922-3FE4-1C656251B848}"/>
              </a:ext>
            </a:extLst>
          </p:cNvPr>
          <p:cNvSpPr txBox="1"/>
          <p:nvPr/>
        </p:nvSpPr>
        <p:spPr>
          <a:xfrm>
            <a:off x="8861602" y="2042652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훈련가능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0F45CB-583C-340C-EBF2-6C19A98FCBC0}"/>
              </a:ext>
            </a:extLst>
          </p:cNvPr>
          <p:cNvSpPr txBox="1"/>
          <p:nvPr/>
        </p:nvSpPr>
        <p:spPr>
          <a:xfrm>
            <a:off x="9567146" y="2035290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훈련가능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9D0774-76A2-7056-68C0-3AA4DB0A2414}"/>
              </a:ext>
            </a:extLst>
          </p:cNvPr>
          <p:cNvSpPr txBox="1"/>
          <p:nvPr/>
        </p:nvSpPr>
        <p:spPr>
          <a:xfrm>
            <a:off x="10221951" y="2036571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훈련불가능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CACEE39-A15B-A0D9-D723-345ADF21CDCB}"/>
              </a:ext>
            </a:extLst>
          </p:cNvPr>
          <p:cNvSpPr txBox="1"/>
          <p:nvPr/>
        </p:nvSpPr>
        <p:spPr>
          <a:xfrm>
            <a:off x="6586599" y="3150868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훈련가능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91BD70-818A-D733-A3B2-A4115111BDC0}"/>
              </a:ext>
            </a:extLst>
          </p:cNvPr>
          <p:cNvSpPr txBox="1"/>
          <p:nvPr/>
        </p:nvSpPr>
        <p:spPr>
          <a:xfrm>
            <a:off x="7244116" y="3150868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훈련불가능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BE30385-367E-2BD3-6889-0DFF422FEBCA}"/>
              </a:ext>
            </a:extLst>
          </p:cNvPr>
          <p:cNvSpPr txBox="1"/>
          <p:nvPr/>
        </p:nvSpPr>
        <p:spPr>
          <a:xfrm>
            <a:off x="8002086" y="3152864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훈련불가능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52F31A3-8A33-731D-21B9-C1FE6A43105B}"/>
              </a:ext>
            </a:extLst>
          </p:cNvPr>
          <p:cNvSpPr txBox="1"/>
          <p:nvPr/>
        </p:nvSpPr>
        <p:spPr>
          <a:xfrm>
            <a:off x="8845916" y="3159209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훈련가능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00B3E9C-5DE9-1BCB-1BCE-5F3564789D1B}"/>
              </a:ext>
            </a:extLst>
          </p:cNvPr>
          <p:cNvSpPr txBox="1"/>
          <p:nvPr/>
        </p:nvSpPr>
        <p:spPr>
          <a:xfrm>
            <a:off x="9551460" y="3151847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훈련가능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85F7DE5-272A-A6CA-14B8-A230E1BD0D09}"/>
              </a:ext>
            </a:extLst>
          </p:cNvPr>
          <p:cNvSpPr txBox="1"/>
          <p:nvPr/>
        </p:nvSpPr>
        <p:spPr>
          <a:xfrm>
            <a:off x="10206265" y="3153128"/>
            <a:ext cx="100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훈련불가능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8241E93-CC13-3249-D0B7-EECBF54E7F64}"/>
              </a:ext>
            </a:extLst>
          </p:cNvPr>
          <p:cNvSpPr/>
          <p:nvPr/>
        </p:nvSpPr>
        <p:spPr>
          <a:xfrm>
            <a:off x="6586599" y="1316878"/>
            <a:ext cx="749431" cy="94227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7B90ACE-74D4-9030-6424-AA76D9093132}"/>
              </a:ext>
            </a:extLst>
          </p:cNvPr>
          <p:cNvSpPr/>
          <p:nvPr/>
        </p:nvSpPr>
        <p:spPr>
          <a:xfrm>
            <a:off x="6334125" y="3654467"/>
            <a:ext cx="1128433" cy="42693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뒤로가기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74B881A-6007-C54B-272D-AC80876B9063}"/>
              </a:ext>
            </a:extLst>
          </p:cNvPr>
          <p:cNvSpPr/>
          <p:nvPr/>
        </p:nvSpPr>
        <p:spPr>
          <a:xfrm>
            <a:off x="6335523" y="5428641"/>
            <a:ext cx="1249523" cy="438833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필요 일수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B4D753F-751B-3A8D-EA0E-A3529C517C4E}"/>
              </a:ext>
            </a:extLst>
          </p:cNvPr>
          <p:cNvSpPr/>
          <p:nvPr/>
        </p:nvSpPr>
        <p:spPr>
          <a:xfrm>
            <a:off x="7571948" y="5421351"/>
            <a:ext cx="4073553" cy="43883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731979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</a:t>
            </a:r>
            <a:r>
              <a:rPr lang="ko-KR" altLang="en-US" sz="3200" dirty="0"/>
              <a:t>기획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C659EF1-3069-D29B-C57A-97B09322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269435" cy="1254017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베이스캠프</a:t>
            </a:r>
            <a:br>
              <a:rPr lang="en-US" altLang="ko-KR" sz="3200" dirty="0"/>
            </a:br>
            <a:r>
              <a:rPr lang="ko-KR" altLang="en-US" sz="3200" b="1" dirty="0"/>
              <a:t>탐험기록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58F15F-6E02-36DC-BCCF-10E94247A5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8AF2A43-73D4-1AB4-F22C-F417AB5D60B9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D263955-534C-3B1A-FC9F-40C252BF1170}"/>
              </a:ext>
            </a:extLst>
          </p:cNvPr>
          <p:cNvSpPr/>
          <p:nvPr/>
        </p:nvSpPr>
        <p:spPr>
          <a:xfrm>
            <a:off x="3550058" y="1499765"/>
            <a:ext cx="1586684" cy="36357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종이에 기록중인 할아버지</a:t>
            </a: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615BA6BA-D4D6-F6DE-AC80-E9D5A754817F}"/>
              </a:ext>
            </a:extLst>
          </p:cNvPr>
          <p:cNvSpPr/>
          <p:nvPr/>
        </p:nvSpPr>
        <p:spPr>
          <a:xfrm>
            <a:off x="2655434" y="5181894"/>
            <a:ext cx="3375933" cy="998906"/>
          </a:xfrm>
          <a:custGeom>
            <a:avLst/>
            <a:gdLst>
              <a:gd name="connsiteX0" fmla="*/ 123825 w 3375933"/>
              <a:gd name="connsiteY0" fmla="*/ 722681 h 998906"/>
              <a:gd name="connsiteX1" fmla="*/ 95250 w 3375933"/>
              <a:gd name="connsiteY1" fmla="*/ 360731 h 998906"/>
              <a:gd name="connsiteX2" fmla="*/ 66675 w 3375933"/>
              <a:gd name="connsiteY2" fmla="*/ 227381 h 998906"/>
              <a:gd name="connsiteX3" fmla="*/ 266700 w 3375933"/>
              <a:gd name="connsiteY3" fmla="*/ 84506 h 998906"/>
              <a:gd name="connsiteX4" fmla="*/ 981075 w 3375933"/>
              <a:gd name="connsiteY4" fmla="*/ 27356 h 998906"/>
              <a:gd name="connsiteX5" fmla="*/ 3028950 w 3375933"/>
              <a:gd name="connsiteY5" fmla="*/ 17831 h 998906"/>
              <a:gd name="connsiteX6" fmla="*/ 3352800 w 3375933"/>
              <a:gd name="connsiteY6" fmla="*/ 27356 h 998906"/>
              <a:gd name="connsiteX7" fmla="*/ 3362325 w 3375933"/>
              <a:gd name="connsiteY7" fmla="*/ 208331 h 998906"/>
              <a:gd name="connsiteX8" fmla="*/ 3352800 w 3375933"/>
              <a:gd name="connsiteY8" fmla="*/ 694106 h 998906"/>
              <a:gd name="connsiteX9" fmla="*/ 3324225 w 3375933"/>
              <a:gd name="connsiteY9" fmla="*/ 846506 h 998906"/>
              <a:gd name="connsiteX10" fmla="*/ 3314700 w 3375933"/>
              <a:gd name="connsiteY10" fmla="*/ 903656 h 998906"/>
              <a:gd name="connsiteX11" fmla="*/ 3305175 w 3375933"/>
              <a:gd name="connsiteY11" fmla="*/ 951281 h 998906"/>
              <a:gd name="connsiteX12" fmla="*/ 3248025 w 3375933"/>
              <a:gd name="connsiteY12" fmla="*/ 970331 h 998906"/>
              <a:gd name="connsiteX13" fmla="*/ 3086100 w 3375933"/>
              <a:gd name="connsiteY13" fmla="*/ 998906 h 998906"/>
              <a:gd name="connsiteX14" fmla="*/ 314325 w 3375933"/>
              <a:gd name="connsiteY14" fmla="*/ 989381 h 998906"/>
              <a:gd name="connsiteX15" fmla="*/ 152400 w 3375933"/>
              <a:gd name="connsiteY15" fmla="*/ 970331 h 998906"/>
              <a:gd name="connsiteX16" fmla="*/ 9525 w 3375933"/>
              <a:gd name="connsiteY16" fmla="*/ 741731 h 998906"/>
              <a:gd name="connsiteX17" fmla="*/ 0 w 3375933"/>
              <a:gd name="connsiteY17" fmla="*/ 656006 h 99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75933" h="998906">
                <a:moveTo>
                  <a:pt x="123825" y="722681"/>
                </a:moveTo>
                <a:cubicBezTo>
                  <a:pt x="114300" y="602031"/>
                  <a:pt x="109122" y="480959"/>
                  <a:pt x="95250" y="360731"/>
                </a:cubicBezTo>
                <a:cubicBezTo>
                  <a:pt x="90039" y="315572"/>
                  <a:pt x="68739" y="272793"/>
                  <a:pt x="66675" y="227381"/>
                </a:cubicBezTo>
                <a:cubicBezTo>
                  <a:pt x="61502" y="113581"/>
                  <a:pt x="158923" y="99411"/>
                  <a:pt x="266700" y="84506"/>
                </a:cubicBezTo>
                <a:cubicBezTo>
                  <a:pt x="503334" y="51780"/>
                  <a:pt x="742259" y="33121"/>
                  <a:pt x="981075" y="27356"/>
                </a:cubicBezTo>
                <a:cubicBezTo>
                  <a:pt x="1663509" y="10883"/>
                  <a:pt x="2346325" y="21006"/>
                  <a:pt x="3028950" y="17831"/>
                </a:cubicBezTo>
                <a:cubicBezTo>
                  <a:pt x="3121737" y="6233"/>
                  <a:pt x="3291700" y="-20166"/>
                  <a:pt x="3352800" y="27356"/>
                </a:cubicBezTo>
                <a:cubicBezTo>
                  <a:pt x="3400484" y="64443"/>
                  <a:pt x="3359150" y="148006"/>
                  <a:pt x="3362325" y="208331"/>
                </a:cubicBezTo>
                <a:cubicBezTo>
                  <a:pt x="3359150" y="370256"/>
                  <a:pt x="3362452" y="532438"/>
                  <a:pt x="3352800" y="694106"/>
                </a:cubicBezTo>
                <a:cubicBezTo>
                  <a:pt x="3349720" y="745699"/>
                  <a:pt x="3332722" y="795524"/>
                  <a:pt x="3324225" y="846506"/>
                </a:cubicBezTo>
                <a:cubicBezTo>
                  <a:pt x="3321050" y="865556"/>
                  <a:pt x="3318155" y="884655"/>
                  <a:pt x="3314700" y="903656"/>
                </a:cubicBezTo>
                <a:cubicBezTo>
                  <a:pt x="3311804" y="919584"/>
                  <a:pt x="3316623" y="939833"/>
                  <a:pt x="3305175" y="951281"/>
                </a:cubicBezTo>
                <a:cubicBezTo>
                  <a:pt x="3290976" y="965480"/>
                  <a:pt x="3267647" y="966065"/>
                  <a:pt x="3248025" y="970331"/>
                </a:cubicBezTo>
                <a:cubicBezTo>
                  <a:pt x="3194467" y="981974"/>
                  <a:pt x="3140075" y="989381"/>
                  <a:pt x="3086100" y="998906"/>
                </a:cubicBezTo>
                <a:lnTo>
                  <a:pt x="314325" y="989381"/>
                </a:lnTo>
                <a:cubicBezTo>
                  <a:pt x="277327" y="989135"/>
                  <a:pt x="193959" y="976268"/>
                  <a:pt x="152400" y="970331"/>
                </a:cubicBezTo>
                <a:cubicBezTo>
                  <a:pt x="67044" y="884975"/>
                  <a:pt x="67039" y="897018"/>
                  <a:pt x="9525" y="741731"/>
                </a:cubicBezTo>
                <a:cubicBezTo>
                  <a:pt x="-461" y="714770"/>
                  <a:pt x="3175" y="684581"/>
                  <a:pt x="0" y="65600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바 테이블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7B149E-D22E-7D83-CFC5-BD5DD75C7E4A}"/>
              </a:ext>
            </a:extLst>
          </p:cNvPr>
          <p:cNvSpPr/>
          <p:nvPr/>
        </p:nvSpPr>
        <p:spPr>
          <a:xfrm>
            <a:off x="6096000" y="1129672"/>
            <a:ext cx="5670575" cy="4978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A4DF81-D330-069C-0374-40F83721047E}"/>
              </a:ext>
            </a:extLst>
          </p:cNvPr>
          <p:cNvSpPr/>
          <p:nvPr/>
        </p:nvSpPr>
        <p:spPr>
          <a:xfrm>
            <a:off x="6093804" y="1129727"/>
            <a:ext cx="5338097" cy="3486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일차 탐험기록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E239C3-ACF6-3B5F-1FDC-BBACC0DC29D8}"/>
              </a:ext>
            </a:extLst>
          </p:cNvPr>
          <p:cNvSpPr/>
          <p:nvPr/>
        </p:nvSpPr>
        <p:spPr>
          <a:xfrm>
            <a:off x="11434097" y="1130870"/>
            <a:ext cx="334673" cy="4373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F59BD1A-AF78-D426-78C4-44F7946DA2FB}"/>
              </a:ext>
            </a:extLst>
          </p:cNvPr>
          <p:cNvSpPr/>
          <p:nvPr/>
        </p:nvSpPr>
        <p:spPr>
          <a:xfrm>
            <a:off x="11431902" y="5670612"/>
            <a:ext cx="334673" cy="4373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43AD88F6-6DC3-6C37-77F2-2A10C3696F8E}"/>
              </a:ext>
            </a:extLst>
          </p:cNvPr>
          <p:cNvSpPr/>
          <p:nvPr/>
        </p:nvSpPr>
        <p:spPr>
          <a:xfrm>
            <a:off x="11524484" y="1219534"/>
            <a:ext cx="171450" cy="21527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0457F898-0CB2-7862-DB0A-CC5922795B6B}"/>
              </a:ext>
            </a:extLst>
          </p:cNvPr>
          <p:cNvSpPr/>
          <p:nvPr/>
        </p:nvSpPr>
        <p:spPr>
          <a:xfrm rot="10800000">
            <a:off x="11513513" y="5804293"/>
            <a:ext cx="171450" cy="21527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EFCDFD-A212-BEF5-9B94-4616C36007FE}"/>
              </a:ext>
            </a:extLst>
          </p:cNvPr>
          <p:cNvSpPr/>
          <p:nvPr/>
        </p:nvSpPr>
        <p:spPr>
          <a:xfrm>
            <a:off x="11441855" y="1568194"/>
            <a:ext cx="324720" cy="4102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6B7F86-4859-3E1B-E09D-FCF7FA0B3F1F}"/>
              </a:ext>
            </a:extLst>
          </p:cNvPr>
          <p:cNvSpPr/>
          <p:nvPr/>
        </p:nvSpPr>
        <p:spPr>
          <a:xfrm>
            <a:off x="6093804" y="1478386"/>
            <a:ext cx="5338097" cy="119524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클리어 시간</a:t>
            </a:r>
            <a:r>
              <a:rPr lang="en-US" altLang="ko-KR" dirty="0">
                <a:solidFill>
                  <a:schemeClr val="tx1"/>
                </a:solidFill>
              </a:rPr>
              <a:t>: 15</a:t>
            </a:r>
            <a:r>
              <a:rPr lang="ko-KR" altLang="en-US" dirty="0">
                <a:solidFill>
                  <a:schemeClr val="tx1"/>
                </a:solidFill>
              </a:rPr>
              <a:t>분 </a:t>
            </a:r>
            <a:r>
              <a:rPr lang="en-US" altLang="ko-KR" dirty="0">
                <a:solidFill>
                  <a:schemeClr val="tx1"/>
                </a:solidFill>
              </a:rPr>
              <a:t>12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사용한 아이템</a:t>
            </a:r>
            <a:r>
              <a:rPr lang="en-US" altLang="ko-KR" dirty="0">
                <a:solidFill>
                  <a:schemeClr val="tx1"/>
                </a:solidFill>
              </a:rPr>
              <a:t>: (</a:t>
            </a:r>
            <a:r>
              <a:rPr lang="ko-KR" altLang="en-US" dirty="0">
                <a:solidFill>
                  <a:schemeClr val="tx1"/>
                </a:solidFill>
              </a:rPr>
              <a:t>아이템</a:t>
            </a:r>
            <a:r>
              <a:rPr lang="en-US" altLang="ko-KR" dirty="0">
                <a:solidFill>
                  <a:schemeClr val="tx1"/>
                </a:solidFill>
              </a:rPr>
              <a:t>)x2 (</a:t>
            </a:r>
            <a:r>
              <a:rPr lang="ko-KR" altLang="en-US" dirty="0">
                <a:solidFill>
                  <a:schemeClr val="tx1"/>
                </a:solidFill>
              </a:rPr>
              <a:t>아이템</a:t>
            </a:r>
            <a:r>
              <a:rPr lang="en-US" altLang="ko-KR" dirty="0">
                <a:solidFill>
                  <a:schemeClr val="tx1"/>
                </a:solidFill>
              </a:rPr>
              <a:t>)x1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얻은 아이템</a:t>
            </a:r>
            <a:r>
              <a:rPr lang="en-US" altLang="ko-KR" dirty="0">
                <a:solidFill>
                  <a:schemeClr val="tx1"/>
                </a:solidFill>
              </a:rPr>
              <a:t>: (</a:t>
            </a:r>
            <a:r>
              <a:rPr lang="ko-KR" altLang="en-US" dirty="0">
                <a:solidFill>
                  <a:schemeClr val="tx1"/>
                </a:solidFill>
              </a:rPr>
              <a:t>아이템</a:t>
            </a:r>
            <a:r>
              <a:rPr lang="en-US" altLang="ko-KR" dirty="0">
                <a:solidFill>
                  <a:schemeClr val="tx1"/>
                </a:solidFill>
              </a:rPr>
              <a:t>)x3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아이템</a:t>
            </a:r>
            <a:r>
              <a:rPr lang="en-US" altLang="ko-KR" dirty="0">
                <a:solidFill>
                  <a:schemeClr val="tx1"/>
                </a:solidFill>
              </a:rPr>
              <a:t>)x1 (</a:t>
            </a:r>
            <a:r>
              <a:rPr lang="ko-KR" altLang="en-US" dirty="0">
                <a:solidFill>
                  <a:schemeClr val="tx1"/>
                </a:solidFill>
              </a:rPr>
              <a:t>아이템</a:t>
            </a:r>
            <a:r>
              <a:rPr lang="en-US" altLang="ko-KR" dirty="0">
                <a:solidFill>
                  <a:schemeClr val="tx1"/>
                </a:solidFill>
              </a:rPr>
              <a:t>)x1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26D06D-2208-D7B5-7D04-7207F41E21B1}"/>
              </a:ext>
            </a:extLst>
          </p:cNvPr>
          <p:cNvSpPr/>
          <p:nvPr/>
        </p:nvSpPr>
        <p:spPr>
          <a:xfrm>
            <a:off x="6093804" y="2673626"/>
            <a:ext cx="5345856" cy="13501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파티 상태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1D8954-2DF0-FA0E-2E15-BA1D3D5FEE18}"/>
              </a:ext>
            </a:extLst>
          </p:cNvPr>
          <p:cNvSpPr/>
          <p:nvPr/>
        </p:nvSpPr>
        <p:spPr>
          <a:xfrm>
            <a:off x="6640860" y="2951926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DB236BF-EF57-735F-A46C-684222D7F83A}"/>
              </a:ext>
            </a:extLst>
          </p:cNvPr>
          <p:cNvSpPr/>
          <p:nvPr/>
        </p:nvSpPr>
        <p:spPr>
          <a:xfrm>
            <a:off x="7923920" y="2951926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92C7C4-B463-AF42-1EDB-5C5E3A3AD8C1}"/>
              </a:ext>
            </a:extLst>
          </p:cNvPr>
          <p:cNvSpPr/>
          <p:nvPr/>
        </p:nvSpPr>
        <p:spPr>
          <a:xfrm>
            <a:off x="9032423" y="2955284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98D7DB-FA25-70BB-2AE6-571A5EA9F961}"/>
              </a:ext>
            </a:extLst>
          </p:cNvPr>
          <p:cNvSpPr/>
          <p:nvPr/>
        </p:nvSpPr>
        <p:spPr>
          <a:xfrm>
            <a:off x="10146060" y="2958882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C92B6A-8D2E-BF2C-E788-33B10CA14E55}"/>
              </a:ext>
            </a:extLst>
          </p:cNvPr>
          <p:cNvSpPr txBox="1"/>
          <p:nvPr/>
        </p:nvSpPr>
        <p:spPr>
          <a:xfrm>
            <a:off x="6542967" y="3580572"/>
            <a:ext cx="1404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피로도</a:t>
            </a:r>
            <a:r>
              <a:rPr lang="en-US" altLang="ko-KR" sz="1100" dirty="0"/>
              <a:t>:43%</a:t>
            </a:r>
          </a:p>
          <a:p>
            <a:r>
              <a:rPr lang="ko-KR" altLang="en-US" sz="1100" dirty="0"/>
              <a:t>힘</a:t>
            </a:r>
            <a:r>
              <a:rPr lang="en-US" altLang="ko-KR" sz="1100" dirty="0"/>
              <a:t>+1</a:t>
            </a:r>
            <a:endParaRPr lang="ko-KR" alt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6C5412-3488-8E30-CB66-955FC99ABFD8}"/>
              </a:ext>
            </a:extLst>
          </p:cNvPr>
          <p:cNvSpPr txBox="1"/>
          <p:nvPr/>
        </p:nvSpPr>
        <p:spPr>
          <a:xfrm>
            <a:off x="7862937" y="3588754"/>
            <a:ext cx="1404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피로도</a:t>
            </a:r>
            <a:r>
              <a:rPr lang="en-US" altLang="ko-KR" sz="1100" dirty="0"/>
              <a:t>:23%</a:t>
            </a:r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스킬</a:t>
            </a:r>
            <a:r>
              <a:rPr lang="en-US" altLang="ko-KR" sz="1100" dirty="0"/>
              <a:t>)+1</a:t>
            </a:r>
            <a:endParaRPr lang="ko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5F3E2C-2993-B3CE-55DC-03EFCEDE8213}"/>
              </a:ext>
            </a:extLst>
          </p:cNvPr>
          <p:cNvSpPr txBox="1"/>
          <p:nvPr/>
        </p:nvSpPr>
        <p:spPr>
          <a:xfrm>
            <a:off x="8972188" y="3597764"/>
            <a:ext cx="1404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피로도</a:t>
            </a:r>
            <a:r>
              <a:rPr lang="en-US" altLang="ko-KR" sz="1100" dirty="0"/>
              <a:t>:23%</a:t>
            </a:r>
          </a:p>
          <a:p>
            <a:r>
              <a:rPr lang="ko-KR" altLang="en-US" sz="1100" dirty="0"/>
              <a:t>민첩</a:t>
            </a:r>
            <a:r>
              <a:rPr lang="en-US" altLang="ko-KR" sz="1100" dirty="0"/>
              <a:t>+1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29532-E019-7A1B-0A74-5EE3DEE59985}"/>
              </a:ext>
            </a:extLst>
          </p:cNvPr>
          <p:cNvSpPr txBox="1"/>
          <p:nvPr/>
        </p:nvSpPr>
        <p:spPr>
          <a:xfrm>
            <a:off x="10260483" y="3626125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사망</a:t>
            </a:r>
            <a:endParaRPr lang="en-US" altLang="ko-KR" sz="11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B276C7-2BE7-D1C0-2A1C-01C1906D2370}"/>
              </a:ext>
            </a:extLst>
          </p:cNvPr>
          <p:cNvSpPr/>
          <p:nvPr/>
        </p:nvSpPr>
        <p:spPr>
          <a:xfrm>
            <a:off x="6099879" y="4012452"/>
            <a:ext cx="5338097" cy="3486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일차 탐험기록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E3EC2F-ECE8-45F1-CE88-80A8CD99CE07}"/>
              </a:ext>
            </a:extLst>
          </p:cNvPr>
          <p:cNvSpPr/>
          <p:nvPr/>
        </p:nvSpPr>
        <p:spPr>
          <a:xfrm>
            <a:off x="6107567" y="4361112"/>
            <a:ext cx="5338097" cy="119524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클리어 시</a:t>
            </a:r>
            <a:r>
              <a:rPr lang="en-US" altLang="ko-KR" dirty="0">
                <a:solidFill>
                  <a:schemeClr val="tx1"/>
                </a:solidFill>
              </a:rPr>
              <a:t>: 18</a:t>
            </a:r>
            <a:r>
              <a:rPr lang="ko-KR" altLang="en-US" dirty="0">
                <a:solidFill>
                  <a:schemeClr val="tx1"/>
                </a:solidFill>
              </a:rPr>
              <a:t>분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사용한 아이템</a:t>
            </a:r>
            <a:r>
              <a:rPr lang="en-US" altLang="ko-KR" dirty="0">
                <a:solidFill>
                  <a:schemeClr val="tx1"/>
                </a:solidFill>
              </a:rPr>
              <a:t>: (</a:t>
            </a:r>
            <a:r>
              <a:rPr lang="ko-KR" altLang="en-US" dirty="0">
                <a:solidFill>
                  <a:schemeClr val="tx1"/>
                </a:solidFill>
              </a:rPr>
              <a:t>아이템</a:t>
            </a:r>
            <a:r>
              <a:rPr lang="en-US" altLang="ko-KR" dirty="0">
                <a:solidFill>
                  <a:schemeClr val="tx1"/>
                </a:solidFill>
              </a:rPr>
              <a:t>)x1 (</a:t>
            </a:r>
            <a:r>
              <a:rPr lang="ko-KR" altLang="en-US" dirty="0">
                <a:solidFill>
                  <a:schemeClr val="tx1"/>
                </a:solidFill>
              </a:rPr>
              <a:t>아이템</a:t>
            </a:r>
            <a:r>
              <a:rPr lang="en-US" altLang="ko-KR" dirty="0">
                <a:solidFill>
                  <a:schemeClr val="tx1"/>
                </a:solidFill>
              </a:rPr>
              <a:t>)x1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얻은 아이템</a:t>
            </a:r>
            <a:r>
              <a:rPr lang="en-US" altLang="ko-KR" dirty="0">
                <a:solidFill>
                  <a:schemeClr val="tx1"/>
                </a:solidFill>
              </a:rPr>
              <a:t>: (</a:t>
            </a:r>
            <a:r>
              <a:rPr lang="ko-KR" altLang="en-US" dirty="0">
                <a:solidFill>
                  <a:schemeClr val="tx1"/>
                </a:solidFill>
              </a:rPr>
              <a:t>아이템</a:t>
            </a:r>
            <a:r>
              <a:rPr lang="en-US" altLang="ko-KR" dirty="0">
                <a:solidFill>
                  <a:schemeClr val="tx1"/>
                </a:solidFill>
              </a:rPr>
              <a:t>)x4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아이템</a:t>
            </a:r>
            <a:r>
              <a:rPr lang="en-US" altLang="ko-KR" dirty="0">
                <a:solidFill>
                  <a:schemeClr val="tx1"/>
                </a:solidFill>
              </a:rPr>
              <a:t>)x1 (</a:t>
            </a:r>
            <a:r>
              <a:rPr lang="ko-KR" altLang="en-US" dirty="0">
                <a:solidFill>
                  <a:schemeClr val="tx1"/>
                </a:solidFill>
              </a:rPr>
              <a:t>아이템</a:t>
            </a:r>
            <a:r>
              <a:rPr lang="en-US" altLang="ko-KR" dirty="0">
                <a:solidFill>
                  <a:schemeClr val="tx1"/>
                </a:solidFill>
              </a:rPr>
              <a:t>)x2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431D462-27A8-0CE6-1066-72FC1CA54C74}"/>
              </a:ext>
            </a:extLst>
          </p:cNvPr>
          <p:cNvSpPr/>
          <p:nvPr/>
        </p:nvSpPr>
        <p:spPr>
          <a:xfrm>
            <a:off x="6107567" y="5530334"/>
            <a:ext cx="5345856" cy="5857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파티 상태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3AF9B130-1783-AD72-7DDF-A74A40EA931D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852FE3-917C-636B-523E-0552F432F649}"/>
              </a:ext>
            </a:extLst>
          </p:cNvPr>
          <p:cNvSpPr txBox="1"/>
          <p:nvPr/>
        </p:nvSpPr>
        <p:spPr>
          <a:xfrm>
            <a:off x="245165" y="1971901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ESC </a:t>
            </a:r>
            <a:r>
              <a:rPr lang="ko-KR" altLang="en-US" sz="1800" dirty="0"/>
              <a:t>누르면</a:t>
            </a:r>
            <a:endParaRPr lang="en-US" altLang="ko-KR" sz="1800" dirty="0"/>
          </a:p>
          <a:p>
            <a:r>
              <a:rPr lang="ko-KR" altLang="en-US" sz="1800" dirty="0"/>
              <a:t>베이스캠프</a:t>
            </a:r>
            <a:endParaRPr lang="en-US" altLang="ko-KR" sz="1800" b="1" dirty="0"/>
          </a:p>
        </p:txBody>
      </p:sp>
      <p:pic>
        <p:nvPicPr>
          <p:cNvPr id="35" name="그림 34" descr="블랙, 어둠이(가) 표시된 사진&#10;&#10;자동 생성된 설명">
            <a:extLst>
              <a:ext uri="{FF2B5EF4-FFF2-40B4-BE49-F238E27FC236}">
                <a16:creationId xmlns:a16="http://schemas.microsoft.com/office/drawing/2014/main" id="{EEA9A117-9352-DD81-59E9-DF7DF3452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2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52169982-75DF-7E67-5098-954DA3E22272}"/>
              </a:ext>
            </a:extLst>
          </p:cNvPr>
          <p:cNvGrpSpPr/>
          <p:nvPr/>
        </p:nvGrpSpPr>
        <p:grpSpPr>
          <a:xfrm>
            <a:off x="2746871" y="3246851"/>
            <a:ext cx="4702074" cy="2244852"/>
            <a:chOff x="7026101" y="3246851"/>
            <a:chExt cx="4702074" cy="224485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2B39407-A11C-2C9C-2DFB-C1E76563B055}"/>
                </a:ext>
              </a:extLst>
            </p:cNvPr>
            <p:cNvSpPr/>
            <p:nvPr/>
          </p:nvSpPr>
          <p:spPr>
            <a:xfrm>
              <a:off x="7026101" y="3246851"/>
              <a:ext cx="4702074" cy="2244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DD688F0-2B96-6CC1-2127-FBA9CEAE2050}"/>
                </a:ext>
              </a:extLst>
            </p:cNvPr>
            <p:cNvSpPr/>
            <p:nvPr/>
          </p:nvSpPr>
          <p:spPr>
            <a:xfrm>
              <a:off x="7113004" y="3345476"/>
              <a:ext cx="944781" cy="19315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동료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258AC03-EA45-899D-3369-9EA306923E71}"/>
                </a:ext>
              </a:extLst>
            </p:cNvPr>
            <p:cNvSpPr/>
            <p:nvPr/>
          </p:nvSpPr>
          <p:spPr>
            <a:xfrm>
              <a:off x="8178082" y="3370099"/>
              <a:ext cx="1156178" cy="32457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동료이름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EF06C93-9798-E09B-EF49-7CE2AA94AF2C}"/>
                </a:ext>
              </a:extLst>
            </p:cNvPr>
            <p:cNvSpPr/>
            <p:nvPr/>
          </p:nvSpPr>
          <p:spPr>
            <a:xfrm>
              <a:off x="8182619" y="3763522"/>
              <a:ext cx="715261" cy="32457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등급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339BB6A-71CB-761A-F453-16CB3AC0C2C0}"/>
                </a:ext>
              </a:extLst>
            </p:cNvPr>
            <p:cNvSpPr/>
            <p:nvPr/>
          </p:nvSpPr>
          <p:spPr>
            <a:xfrm>
              <a:off x="8182619" y="4176018"/>
              <a:ext cx="1151641" cy="3207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타입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6EF8EA4-2216-9EF6-A897-5F34D74A05E8}"/>
                </a:ext>
              </a:extLst>
            </p:cNvPr>
            <p:cNvSpPr/>
            <p:nvPr/>
          </p:nvSpPr>
          <p:spPr>
            <a:xfrm>
              <a:off x="8175225" y="4976367"/>
              <a:ext cx="1151641" cy="4269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능력치설정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9F93B37-3164-1DDC-8CDA-A20100E70CA5}"/>
                </a:ext>
              </a:extLst>
            </p:cNvPr>
            <p:cNvSpPr/>
            <p:nvPr/>
          </p:nvSpPr>
          <p:spPr>
            <a:xfrm>
              <a:off x="9437786" y="3257293"/>
              <a:ext cx="2285708" cy="22344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현재 장비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D7D65FF-E13B-A9D4-A3AF-125D97A1FFBF}"/>
                </a:ext>
              </a:extLst>
            </p:cNvPr>
            <p:cNvSpPr/>
            <p:nvPr/>
          </p:nvSpPr>
          <p:spPr>
            <a:xfrm>
              <a:off x="10212615" y="3630740"/>
              <a:ext cx="736050" cy="4150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머리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AD3ACB1-D8F1-C5DC-970A-FA9F0A9C25F0}"/>
                </a:ext>
              </a:extLst>
            </p:cNvPr>
            <p:cNvSpPr/>
            <p:nvPr/>
          </p:nvSpPr>
          <p:spPr>
            <a:xfrm>
              <a:off x="10212615" y="4147782"/>
              <a:ext cx="736050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몸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F2433C9-FF8E-22EE-4D7E-7F8C61CBD924}"/>
                </a:ext>
              </a:extLst>
            </p:cNvPr>
            <p:cNvSpPr/>
            <p:nvPr/>
          </p:nvSpPr>
          <p:spPr>
            <a:xfrm>
              <a:off x="10212615" y="4819742"/>
              <a:ext cx="736050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다리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43197F2-97DA-F14B-6826-17EC35B3B113}"/>
                </a:ext>
              </a:extLst>
            </p:cNvPr>
            <p:cNvSpPr/>
            <p:nvPr/>
          </p:nvSpPr>
          <p:spPr>
            <a:xfrm>
              <a:off x="9592446" y="4147781"/>
              <a:ext cx="573352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왼손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9B5191C-B678-13EA-DE20-956144657603}"/>
                </a:ext>
              </a:extLst>
            </p:cNvPr>
            <p:cNvSpPr/>
            <p:nvPr/>
          </p:nvSpPr>
          <p:spPr>
            <a:xfrm>
              <a:off x="10992197" y="4147780"/>
              <a:ext cx="573352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오른손</a:t>
              </a:r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</a:t>
            </a:r>
            <a:r>
              <a:rPr lang="ko-KR" altLang="en-US" sz="3200" dirty="0"/>
              <a:t>기획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C659EF1-3069-D29B-C57A-97B09322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269435" cy="1254017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베이스캠프</a:t>
            </a:r>
            <a:br>
              <a:rPr lang="en-US" altLang="ko-KR" sz="3200" dirty="0"/>
            </a:br>
            <a:r>
              <a:rPr lang="ko-KR" altLang="en-US" sz="3200" b="1" dirty="0"/>
              <a:t>파티설정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58F15F-6E02-36DC-BCCF-10E94247A5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8AF2A43-73D4-1AB4-F22C-F417AB5D60B9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C94EAB-2CE4-5B3E-19B6-66F66A125B89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8C039-F17A-4BFB-B8F0-D0FB1180D524}"/>
              </a:ext>
            </a:extLst>
          </p:cNvPr>
          <p:cNvSpPr txBox="1"/>
          <p:nvPr/>
        </p:nvSpPr>
        <p:spPr>
          <a:xfrm>
            <a:off x="245165" y="1971901"/>
            <a:ext cx="226943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ESC </a:t>
            </a:r>
            <a:r>
              <a:rPr lang="ko-KR" altLang="en-US" sz="1800" dirty="0"/>
              <a:t>누르면</a:t>
            </a:r>
            <a:endParaRPr lang="en-US" altLang="ko-KR" sz="1800" dirty="0"/>
          </a:p>
          <a:p>
            <a:r>
              <a:rPr lang="ko-KR" altLang="en-US" sz="1800" dirty="0"/>
              <a:t>베이스캠프</a:t>
            </a:r>
            <a:endParaRPr lang="en-US" altLang="ko-KR" sz="1800" dirty="0"/>
          </a:p>
          <a:p>
            <a:endParaRPr lang="en-US" altLang="ko-KR" b="1" dirty="0"/>
          </a:p>
          <a:p>
            <a:r>
              <a:rPr lang="ko-KR" altLang="en-US" sz="1800" b="1" dirty="0"/>
              <a:t>현재장비에서</a:t>
            </a:r>
            <a:endParaRPr lang="en-US" altLang="ko-KR" sz="1800" b="1" dirty="0"/>
          </a:p>
          <a:p>
            <a:r>
              <a:rPr lang="ko-KR" altLang="en-US" b="1" dirty="0"/>
              <a:t>부위를 클릭시</a:t>
            </a:r>
            <a:endParaRPr lang="en-US" altLang="ko-KR" b="1" dirty="0"/>
          </a:p>
          <a:p>
            <a:r>
              <a:rPr lang="ko-KR" altLang="en-US" sz="1800" dirty="0"/>
              <a:t>플레이어의</a:t>
            </a:r>
            <a:endParaRPr lang="en-US" altLang="ko-KR" sz="1800" dirty="0"/>
          </a:p>
          <a:p>
            <a:r>
              <a:rPr lang="ko-KR" altLang="en-US" b="1" dirty="0"/>
              <a:t>창고가 열림</a:t>
            </a:r>
            <a:endParaRPr lang="en-US" altLang="ko-KR" b="1" dirty="0"/>
          </a:p>
          <a:p>
            <a:endParaRPr lang="en-US" altLang="ko-KR" sz="1800" b="1" dirty="0"/>
          </a:p>
          <a:p>
            <a:r>
              <a:rPr lang="ko-KR" altLang="en-US" sz="1800" b="1" dirty="0"/>
              <a:t>스킬획득</a:t>
            </a:r>
            <a:r>
              <a:rPr lang="ko-KR" altLang="en-US" sz="1800" dirty="0"/>
              <a:t>이 있을 시</a:t>
            </a:r>
            <a:r>
              <a:rPr lang="ko-KR" altLang="en-US" sz="1800" b="1" dirty="0"/>
              <a:t>동료박스가 빛남</a:t>
            </a:r>
            <a:endParaRPr lang="en-US" altLang="ko-KR" sz="1800" b="1" dirty="0"/>
          </a:p>
          <a:p>
            <a:endParaRPr lang="en-US" altLang="ko-KR" b="1" dirty="0"/>
          </a:p>
          <a:p>
            <a:r>
              <a:rPr lang="ko-KR" altLang="en-US" sz="1800" b="1" dirty="0"/>
              <a:t>오른쪽아래 </a:t>
            </a:r>
            <a:r>
              <a:rPr lang="ko-KR" altLang="en-US" sz="1800" dirty="0"/>
              <a:t>동료를 누르고</a:t>
            </a:r>
            <a:endParaRPr lang="en-US" altLang="ko-KR" sz="1800" dirty="0"/>
          </a:p>
          <a:p>
            <a:r>
              <a:rPr lang="ko-KR" altLang="en-US" b="1" dirty="0"/>
              <a:t>위 </a:t>
            </a:r>
            <a:r>
              <a:rPr lang="ko-KR" altLang="en-US" dirty="0"/>
              <a:t>동료를 누르면</a:t>
            </a:r>
            <a:endParaRPr lang="en-US" altLang="ko-KR" dirty="0"/>
          </a:p>
          <a:p>
            <a:r>
              <a:rPr lang="ko-KR" altLang="en-US" sz="1800" b="1" dirty="0"/>
              <a:t>동료 변경</a:t>
            </a:r>
            <a:endParaRPr lang="en-US" altLang="ko-KR" sz="18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7E6347-7D7A-8576-875E-F020BC723FEE}"/>
              </a:ext>
            </a:extLst>
          </p:cNvPr>
          <p:cNvSpPr/>
          <p:nvPr/>
        </p:nvSpPr>
        <p:spPr>
          <a:xfrm>
            <a:off x="6543899" y="5640793"/>
            <a:ext cx="1403458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결정</a:t>
            </a:r>
          </a:p>
        </p:txBody>
      </p:sp>
      <p:pic>
        <p:nvPicPr>
          <p:cNvPr id="11" name="그림 10" descr="블랙, 어둠이(가) 표시된 사진&#10;&#10;자동 생성된 설명">
            <a:extLst>
              <a:ext uri="{FF2B5EF4-FFF2-40B4-BE49-F238E27FC236}">
                <a16:creationId xmlns:a16="http://schemas.microsoft.com/office/drawing/2014/main" id="{2A6B5043-DC10-C1BB-3835-E08B13C32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E034562A-2959-5288-FE3C-473120A71824}"/>
              </a:ext>
            </a:extLst>
          </p:cNvPr>
          <p:cNvSpPr/>
          <p:nvPr/>
        </p:nvSpPr>
        <p:spPr>
          <a:xfrm>
            <a:off x="4640936" y="1129673"/>
            <a:ext cx="944781" cy="19315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동료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2014701-FCD6-0B04-5E34-89467A088F26}"/>
              </a:ext>
            </a:extLst>
          </p:cNvPr>
          <p:cNvSpPr/>
          <p:nvPr/>
        </p:nvSpPr>
        <p:spPr>
          <a:xfrm>
            <a:off x="6096000" y="1129672"/>
            <a:ext cx="944781" cy="19315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동료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3000C4E-3D5B-23C8-1C02-DF6CA871B28F}"/>
              </a:ext>
            </a:extLst>
          </p:cNvPr>
          <p:cNvSpPr/>
          <p:nvPr/>
        </p:nvSpPr>
        <p:spPr>
          <a:xfrm>
            <a:off x="7556635" y="1139606"/>
            <a:ext cx="944781" cy="19315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동료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692E954-66AE-525C-1D30-7F681FB89933}"/>
              </a:ext>
            </a:extLst>
          </p:cNvPr>
          <p:cNvSpPr/>
          <p:nvPr/>
        </p:nvSpPr>
        <p:spPr>
          <a:xfrm>
            <a:off x="9011699" y="1118697"/>
            <a:ext cx="944781" cy="19315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DDC25B-0DB6-C1FE-554A-E0B747F77DA3}"/>
              </a:ext>
            </a:extLst>
          </p:cNvPr>
          <p:cNvSpPr/>
          <p:nvPr/>
        </p:nvSpPr>
        <p:spPr>
          <a:xfrm>
            <a:off x="7690487" y="3246852"/>
            <a:ext cx="3917390" cy="22448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BF012B4-1C27-8BB9-EA9A-0235CC6A6F3F}"/>
              </a:ext>
            </a:extLst>
          </p:cNvPr>
          <p:cNvSpPr/>
          <p:nvPr/>
        </p:nvSpPr>
        <p:spPr>
          <a:xfrm>
            <a:off x="7853406" y="3370099"/>
            <a:ext cx="723903" cy="706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248B55-75CD-23FE-4B93-1566974895BB}"/>
              </a:ext>
            </a:extLst>
          </p:cNvPr>
          <p:cNvSpPr/>
          <p:nvPr/>
        </p:nvSpPr>
        <p:spPr>
          <a:xfrm>
            <a:off x="8729000" y="3370099"/>
            <a:ext cx="723903" cy="706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037CD40-CE48-A1CB-7004-10EAEE97EA0E}"/>
              </a:ext>
            </a:extLst>
          </p:cNvPr>
          <p:cNvSpPr/>
          <p:nvPr/>
        </p:nvSpPr>
        <p:spPr>
          <a:xfrm>
            <a:off x="9591827" y="3373710"/>
            <a:ext cx="723903" cy="706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A8B538A-A6D7-5A0B-A2A6-64989B4035F5}"/>
              </a:ext>
            </a:extLst>
          </p:cNvPr>
          <p:cNvSpPr/>
          <p:nvPr/>
        </p:nvSpPr>
        <p:spPr>
          <a:xfrm>
            <a:off x="10477880" y="3377580"/>
            <a:ext cx="723903" cy="706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55DBC2-DA1F-FF2E-16EB-7373CB84C147}"/>
              </a:ext>
            </a:extLst>
          </p:cNvPr>
          <p:cNvSpPr/>
          <p:nvPr/>
        </p:nvSpPr>
        <p:spPr>
          <a:xfrm>
            <a:off x="7853406" y="4390284"/>
            <a:ext cx="723903" cy="706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7815DD-0E48-3D32-FE5E-551EFA25A59A}"/>
              </a:ext>
            </a:extLst>
          </p:cNvPr>
          <p:cNvSpPr/>
          <p:nvPr/>
        </p:nvSpPr>
        <p:spPr>
          <a:xfrm>
            <a:off x="8741441" y="4390284"/>
            <a:ext cx="723903" cy="706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58D0E06-F5DA-3559-0209-FB7300F3D1CC}"/>
              </a:ext>
            </a:extLst>
          </p:cNvPr>
          <p:cNvSpPr/>
          <p:nvPr/>
        </p:nvSpPr>
        <p:spPr>
          <a:xfrm>
            <a:off x="9576977" y="4394359"/>
            <a:ext cx="723903" cy="706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0C755B-AFB4-FCCA-9E9A-0169E06F4178}"/>
              </a:ext>
            </a:extLst>
          </p:cNvPr>
          <p:cNvSpPr txBox="1"/>
          <p:nvPr/>
        </p:nvSpPr>
        <p:spPr>
          <a:xfrm>
            <a:off x="7748121" y="4046218"/>
            <a:ext cx="1510630" cy="28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피로도</a:t>
            </a:r>
            <a:r>
              <a:rPr lang="en-US" altLang="ko-KR" sz="1100" dirty="0"/>
              <a:t>:43%</a:t>
            </a:r>
            <a:endParaRPr lang="ko-KR" alt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31C0BD-FE5A-AEBA-514A-EA4BBBCCB3CC}"/>
              </a:ext>
            </a:extLst>
          </p:cNvPr>
          <p:cNvSpPr txBox="1"/>
          <p:nvPr/>
        </p:nvSpPr>
        <p:spPr>
          <a:xfrm>
            <a:off x="8663412" y="4055018"/>
            <a:ext cx="1510630" cy="28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피로도</a:t>
            </a:r>
            <a:r>
              <a:rPr lang="en-US" altLang="ko-KR" sz="1100" dirty="0"/>
              <a:t>:23%</a:t>
            </a:r>
            <a:endParaRPr lang="ko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43D2B4-C76A-5217-1969-149F1342212B}"/>
              </a:ext>
            </a:extLst>
          </p:cNvPr>
          <p:cNvSpPr txBox="1"/>
          <p:nvPr/>
        </p:nvSpPr>
        <p:spPr>
          <a:xfrm>
            <a:off x="9527043" y="4064709"/>
            <a:ext cx="1510630" cy="28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피로도</a:t>
            </a:r>
            <a:r>
              <a:rPr lang="en-US" altLang="ko-KR" sz="1100" dirty="0"/>
              <a:t>:23%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43F97A-41FA-88A2-1235-C54DCBCDAE1A}"/>
              </a:ext>
            </a:extLst>
          </p:cNvPr>
          <p:cNvSpPr txBox="1"/>
          <p:nvPr/>
        </p:nvSpPr>
        <p:spPr>
          <a:xfrm>
            <a:off x="10411592" y="4096284"/>
            <a:ext cx="1510630" cy="28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피로도</a:t>
            </a:r>
            <a:r>
              <a:rPr lang="en-US" altLang="ko-KR" sz="1100" dirty="0"/>
              <a:t>:43%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8946CF-9AA9-E335-3043-437567101352}"/>
              </a:ext>
            </a:extLst>
          </p:cNvPr>
          <p:cNvSpPr txBox="1"/>
          <p:nvPr/>
        </p:nvSpPr>
        <p:spPr>
          <a:xfrm>
            <a:off x="7811967" y="5117788"/>
            <a:ext cx="1510630" cy="28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피로도</a:t>
            </a:r>
            <a:r>
              <a:rPr lang="en-US" altLang="ko-KR" sz="1100" dirty="0"/>
              <a:t>:23%</a:t>
            </a:r>
            <a:endParaRPr lang="ko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5773B3-4E0B-AA64-095C-048C32AB219B}"/>
              </a:ext>
            </a:extLst>
          </p:cNvPr>
          <p:cNvSpPr txBox="1"/>
          <p:nvPr/>
        </p:nvSpPr>
        <p:spPr>
          <a:xfrm>
            <a:off x="8696490" y="5117788"/>
            <a:ext cx="1510630" cy="28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피로도</a:t>
            </a:r>
            <a:r>
              <a:rPr lang="en-US" altLang="ko-KR" sz="1100" dirty="0"/>
              <a:t>:23%</a:t>
            </a:r>
            <a:endParaRPr lang="ko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EE06DB-4563-2C0E-A9D7-E689C4664476}"/>
              </a:ext>
            </a:extLst>
          </p:cNvPr>
          <p:cNvSpPr txBox="1"/>
          <p:nvPr/>
        </p:nvSpPr>
        <p:spPr>
          <a:xfrm>
            <a:off x="9549595" y="5125005"/>
            <a:ext cx="1510630" cy="28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피로도</a:t>
            </a:r>
            <a:r>
              <a:rPr lang="en-US" altLang="ko-KR" sz="1100" dirty="0"/>
              <a:t>:23%</a:t>
            </a:r>
            <a:endParaRPr lang="ko-KR" altLang="en-US" sz="11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A7E78FF-F96C-F705-7A8E-638D5044B6A5}"/>
              </a:ext>
            </a:extLst>
          </p:cNvPr>
          <p:cNvGrpSpPr/>
          <p:nvPr/>
        </p:nvGrpSpPr>
        <p:grpSpPr>
          <a:xfrm flipH="1">
            <a:off x="11434745" y="3246851"/>
            <a:ext cx="173132" cy="2244852"/>
            <a:chOff x="11431902" y="1130870"/>
            <a:chExt cx="336868" cy="4977066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73BEFC1-6954-BEE0-BF4E-57B6E931B063}"/>
                </a:ext>
              </a:extLst>
            </p:cNvPr>
            <p:cNvSpPr/>
            <p:nvPr/>
          </p:nvSpPr>
          <p:spPr>
            <a:xfrm>
              <a:off x="11434097" y="1130870"/>
              <a:ext cx="334673" cy="4373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515833D-70B7-FDB4-9CEF-E3E6D2F000A2}"/>
                </a:ext>
              </a:extLst>
            </p:cNvPr>
            <p:cNvSpPr/>
            <p:nvPr/>
          </p:nvSpPr>
          <p:spPr>
            <a:xfrm>
              <a:off x="11431902" y="5670612"/>
              <a:ext cx="334673" cy="4373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1E93E8F1-3CF0-93AE-7158-3F6123B2F1D9}"/>
                </a:ext>
              </a:extLst>
            </p:cNvPr>
            <p:cNvSpPr/>
            <p:nvPr/>
          </p:nvSpPr>
          <p:spPr>
            <a:xfrm>
              <a:off x="11524484" y="1219534"/>
              <a:ext cx="171450" cy="21527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F8868FE1-47CD-40B0-9C2A-D374CF073DC9}"/>
                </a:ext>
              </a:extLst>
            </p:cNvPr>
            <p:cNvSpPr/>
            <p:nvPr/>
          </p:nvSpPr>
          <p:spPr>
            <a:xfrm rot="10800000">
              <a:off x="11513513" y="5804293"/>
              <a:ext cx="171450" cy="21527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C9E0F5B-BDF7-116A-A80B-A3F08FBB1254}"/>
                </a:ext>
              </a:extLst>
            </p:cNvPr>
            <p:cNvSpPr/>
            <p:nvPr/>
          </p:nvSpPr>
          <p:spPr>
            <a:xfrm>
              <a:off x="11441855" y="1568194"/>
              <a:ext cx="324720" cy="4102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D6F725A-3B16-A656-4D37-4EDD38EDCEB8}"/>
              </a:ext>
            </a:extLst>
          </p:cNvPr>
          <p:cNvSpPr/>
          <p:nvPr/>
        </p:nvSpPr>
        <p:spPr>
          <a:xfrm>
            <a:off x="7811967" y="3296881"/>
            <a:ext cx="814891" cy="95435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EAAAD2-7848-BCB3-541C-0D93DAA498A3}"/>
              </a:ext>
            </a:extLst>
          </p:cNvPr>
          <p:cNvSpPr/>
          <p:nvPr/>
        </p:nvSpPr>
        <p:spPr>
          <a:xfrm>
            <a:off x="3903389" y="4568520"/>
            <a:ext cx="1151641" cy="320731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스킬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E3A8433-1AD0-55C3-F7E1-E8F95CA20F2A}"/>
              </a:ext>
            </a:extLst>
          </p:cNvPr>
          <p:cNvSpPr/>
          <p:nvPr/>
        </p:nvSpPr>
        <p:spPr>
          <a:xfrm>
            <a:off x="4543297" y="1010707"/>
            <a:ext cx="1140057" cy="211668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75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</a:t>
            </a:r>
            <a:r>
              <a:rPr lang="ko-KR" altLang="en-US" sz="3200" dirty="0"/>
              <a:t>기획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C659EF1-3069-D29B-C57A-97B09322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269435" cy="1772551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베이스캠프</a:t>
            </a:r>
            <a:br>
              <a:rPr lang="en-US" altLang="ko-KR" sz="3200" dirty="0"/>
            </a:br>
            <a:r>
              <a:rPr lang="ko-KR" altLang="en-US" sz="3200" dirty="0"/>
              <a:t>파티설정</a:t>
            </a:r>
            <a:br>
              <a:rPr lang="en-US" altLang="ko-KR" sz="3200" b="1" dirty="0"/>
            </a:br>
            <a:r>
              <a:rPr lang="ko-KR" altLang="en-US" sz="3200" b="1" dirty="0"/>
              <a:t>장비설정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58F15F-6E02-36DC-BCCF-10E94247A5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8AF2A43-73D4-1AB4-F22C-F417AB5D60B9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C94EAB-2CE4-5B3E-19B6-66F66A125B89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8C039-F17A-4BFB-B8F0-D0FB1180D524}"/>
              </a:ext>
            </a:extLst>
          </p:cNvPr>
          <p:cNvSpPr txBox="1"/>
          <p:nvPr/>
        </p:nvSpPr>
        <p:spPr>
          <a:xfrm>
            <a:off x="245165" y="2525937"/>
            <a:ext cx="22694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ESC </a:t>
            </a:r>
            <a:r>
              <a:rPr lang="ko-KR" altLang="en-US" sz="1800" dirty="0"/>
              <a:t>누르면</a:t>
            </a:r>
            <a:endParaRPr lang="en-US" altLang="ko-KR" sz="1800" dirty="0"/>
          </a:p>
          <a:p>
            <a:r>
              <a:rPr lang="ko-KR" altLang="en-US" sz="1800" dirty="0"/>
              <a:t>베이스캠프</a:t>
            </a:r>
            <a:endParaRPr lang="en-US" altLang="ko-KR" sz="1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7E6347-7D7A-8576-875E-F020BC723FEE}"/>
              </a:ext>
            </a:extLst>
          </p:cNvPr>
          <p:cNvSpPr/>
          <p:nvPr/>
        </p:nvSpPr>
        <p:spPr>
          <a:xfrm>
            <a:off x="6543899" y="5640793"/>
            <a:ext cx="1403458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결정</a:t>
            </a:r>
          </a:p>
        </p:txBody>
      </p:sp>
      <p:pic>
        <p:nvPicPr>
          <p:cNvPr id="11" name="그림 10" descr="블랙, 어둠이(가) 표시된 사진&#10;&#10;자동 생성된 설명">
            <a:extLst>
              <a:ext uri="{FF2B5EF4-FFF2-40B4-BE49-F238E27FC236}">
                <a16:creationId xmlns:a16="http://schemas.microsoft.com/office/drawing/2014/main" id="{2A6B5043-DC10-C1BB-3835-E08B13C32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E034562A-2959-5288-FE3C-473120A71824}"/>
              </a:ext>
            </a:extLst>
          </p:cNvPr>
          <p:cNvSpPr/>
          <p:nvPr/>
        </p:nvSpPr>
        <p:spPr>
          <a:xfrm>
            <a:off x="4640936" y="1129673"/>
            <a:ext cx="944781" cy="19315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동료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2014701-FCD6-0B04-5E34-89467A088F26}"/>
              </a:ext>
            </a:extLst>
          </p:cNvPr>
          <p:cNvSpPr/>
          <p:nvPr/>
        </p:nvSpPr>
        <p:spPr>
          <a:xfrm>
            <a:off x="6096000" y="1129672"/>
            <a:ext cx="944781" cy="19315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동료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3000C4E-3D5B-23C8-1C02-DF6CA871B28F}"/>
              </a:ext>
            </a:extLst>
          </p:cNvPr>
          <p:cNvSpPr/>
          <p:nvPr/>
        </p:nvSpPr>
        <p:spPr>
          <a:xfrm>
            <a:off x="7556635" y="1139606"/>
            <a:ext cx="944781" cy="19315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동료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692E954-66AE-525C-1D30-7F681FB89933}"/>
              </a:ext>
            </a:extLst>
          </p:cNvPr>
          <p:cNvSpPr/>
          <p:nvPr/>
        </p:nvSpPr>
        <p:spPr>
          <a:xfrm>
            <a:off x="9011699" y="1118697"/>
            <a:ext cx="944781" cy="19315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동료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C6EA469-8549-D65A-4279-44ACD6B99C03}"/>
              </a:ext>
            </a:extLst>
          </p:cNvPr>
          <p:cNvGrpSpPr/>
          <p:nvPr/>
        </p:nvGrpSpPr>
        <p:grpSpPr>
          <a:xfrm>
            <a:off x="7690487" y="3246851"/>
            <a:ext cx="4231735" cy="2244853"/>
            <a:chOff x="3015076" y="3246851"/>
            <a:chExt cx="4231735" cy="224485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0DDC25B-0DB6-C1FE-554A-E0B747F77DA3}"/>
                </a:ext>
              </a:extLst>
            </p:cNvPr>
            <p:cNvSpPr/>
            <p:nvPr/>
          </p:nvSpPr>
          <p:spPr>
            <a:xfrm>
              <a:off x="3015076" y="3246852"/>
              <a:ext cx="3917390" cy="22448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BF012B4-1C27-8BB9-EA9A-0235CC6A6F3F}"/>
                </a:ext>
              </a:extLst>
            </p:cNvPr>
            <p:cNvSpPr/>
            <p:nvPr/>
          </p:nvSpPr>
          <p:spPr>
            <a:xfrm>
              <a:off x="3177995" y="3370099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5248B55-75CD-23FE-4B93-1566974895BB}"/>
                </a:ext>
              </a:extLst>
            </p:cNvPr>
            <p:cNvSpPr/>
            <p:nvPr/>
          </p:nvSpPr>
          <p:spPr>
            <a:xfrm>
              <a:off x="4053589" y="3370099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037CD40-CE48-A1CB-7004-10EAEE97EA0E}"/>
                </a:ext>
              </a:extLst>
            </p:cNvPr>
            <p:cNvSpPr/>
            <p:nvPr/>
          </p:nvSpPr>
          <p:spPr>
            <a:xfrm>
              <a:off x="4916416" y="3373710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A8B538A-A6D7-5A0B-A2A6-64989B4035F5}"/>
                </a:ext>
              </a:extLst>
            </p:cNvPr>
            <p:cNvSpPr/>
            <p:nvPr/>
          </p:nvSpPr>
          <p:spPr>
            <a:xfrm>
              <a:off x="5802469" y="3377580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255DBC2-DA1F-FF2E-16EB-7373CB84C147}"/>
                </a:ext>
              </a:extLst>
            </p:cNvPr>
            <p:cNvSpPr/>
            <p:nvPr/>
          </p:nvSpPr>
          <p:spPr>
            <a:xfrm>
              <a:off x="3177995" y="4390284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97815DD-0E48-3D32-FE5E-551EFA25A59A}"/>
                </a:ext>
              </a:extLst>
            </p:cNvPr>
            <p:cNvSpPr/>
            <p:nvPr/>
          </p:nvSpPr>
          <p:spPr>
            <a:xfrm>
              <a:off x="4066030" y="4390284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58D0E06-F5DA-3559-0209-FB7300F3D1CC}"/>
                </a:ext>
              </a:extLst>
            </p:cNvPr>
            <p:cNvSpPr/>
            <p:nvPr/>
          </p:nvSpPr>
          <p:spPr>
            <a:xfrm>
              <a:off x="4901566" y="4394359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10C755B-AFB4-FCCA-9E9A-0169E06F4178}"/>
                </a:ext>
              </a:extLst>
            </p:cNvPr>
            <p:cNvSpPr txBox="1"/>
            <p:nvPr/>
          </p:nvSpPr>
          <p:spPr>
            <a:xfrm>
              <a:off x="3072710" y="4046218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:43%</a:t>
              </a:r>
              <a:endParaRPr lang="ko-KR" altLang="en-US" sz="11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231C0BD-FE5A-AEBA-514A-EA4BBBCCB3CC}"/>
                </a:ext>
              </a:extLst>
            </p:cNvPr>
            <p:cNvSpPr txBox="1"/>
            <p:nvPr/>
          </p:nvSpPr>
          <p:spPr>
            <a:xfrm>
              <a:off x="3988001" y="4055018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:23%</a:t>
              </a:r>
              <a:endParaRPr lang="ko-KR" altLang="en-US" sz="11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43D2B4-C76A-5217-1969-149F1342212B}"/>
                </a:ext>
              </a:extLst>
            </p:cNvPr>
            <p:cNvSpPr txBox="1"/>
            <p:nvPr/>
          </p:nvSpPr>
          <p:spPr>
            <a:xfrm>
              <a:off x="4851632" y="4064709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:23%</a:t>
              </a:r>
              <a:endParaRPr lang="ko-KR" altLang="en-US" sz="11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43F97A-41FA-88A2-1235-C54DCBCDAE1A}"/>
                </a:ext>
              </a:extLst>
            </p:cNvPr>
            <p:cNvSpPr txBox="1"/>
            <p:nvPr/>
          </p:nvSpPr>
          <p:spPr>
            <a:xfrm>
              <a:off x="5736181" y="4096284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:43%</a:t>
              </a:r>
              <a:endParaRPr lang="ko-KR" altLang="en-US" sz="11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8946CF-9AA9-E335-3043-437567101352}"/>
                </a:ext>
              </a:extLst>
            </p:cNvPr>
            <p:cNvSpPr txBox="1"/>
            <p:nvPr/>
          </p:nvSpPr>
          <p:spPr>
            <a:xfrm>
              <a:off x="3136556" y="5117788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:23%</a:t>
              </a:r>
              <a:endParaRPr lang="ko-KR" altLang="en-US" sz="11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5773B3-4E0B-AA64-095C-048C32AB219B}"/>
                </a:ext>
              </a:extLst>
            </p:cNvPr>
            <p:cNvSpPr txBox="1"/>
            <p:nvPr/>
          </p:nvSpPr>
          <p:spPr>
            <a:xfrm>
              <a:off x="4021079" y="5117788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:23%</a:t>
              </a:r>
              <a:endParaRPr lang="ko-KR" altLang="en-US" sz="11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4EE06DB-4563-2C0E-A9D7-E689C4664476}"/>
                </a:ext>
              </a:extLst>
            </p:cNvPr>
            <p:cNvSpPr txBox="1"/>
            <p:nvPr/>
          </p:nvSpPr>
          <p:spPr>
            <a:xfrm>
              <a:off x="4874184" y="5125005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:23%</a:t>
              </a:r>
              <a:endParaRPr lang="ko-KR" altLang="en-US" sz="1100" dirty="0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8A7E78FF-F96C-F705-7A8E-638D5044B6A5}"/>
                </a:ext>
              </a:extLst>
            </p:cNvPr>
            <p:cNvGrpSpPr/>
            <p:nvPr/>
          </p:nvGrpSpPr>
          <p:grpSpPr>
            <a:xfrm flipH="1">
              <a:off x="6759334" y="3246851"/>
              <a:ext cx="173132" cy="2244852"/>
              <a:chOff x="11431902" y="1130870"/>
              <a:chExt cx="336868" cy="4977066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D73BEFC1-6954-BEE0-BF4E-57B6E931B063}"/>
                  </a:ext>
                </a:extLst>
              </p:cNvPr>
              <p:cNvSpPr/>
              <p:nvPr/>
            </p:nvSpPr>
            <p:spPr>
              <a:xfrm>
                <a:off x="11434097" y="1130870"/>
                <a:ext cx="334673" cy="4373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515833D-70B7-FDB4-9CEF-E3E6D2F000A2}"/>
                  </a:ext>
                </a:extLst>
              </p:cNvPr>
              <p:cNvSpPr/>
              <p:nvPr/>
            </p:nvSpPr>
            <p:spPr>
              <a:xfrm>
                <a:off x="11431902" y="5670612"/>
                <a:ext cx="334673" cy="4373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이등변 삼각형 34">
                <a:extLst>
                  <a:ext uri="{FF2B5EF4-FFF2-40B4-BE49-F238E27FC236}">
                    <a16:creationId xmlns:a16="http://schemas.microsoft.com/office/drawing/2014/main" id="{1E93E8F1-3CF0-93AE-7158-3F6123B2F1D9}"/>
                  </a:ext>
                </a:extLst>
              </p:cNvPr>
              <p:cNvSpPr/>
              <p:nvPr/>
            </p:nvSpPr>
            <p:spPr>
              <a:xfrm>
                <a:off x="11524484" y="1219534"/>
                <a:ext cx="171450" cy="21527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이등변 삼각형 35">
                <a:extLst>
                  <a:ext uri="{FF2B5EF4-FFF2-40B4-BE49-F238E27FC236}">
                    <a16:creationId xmlns:a16="http://schemas.microsoft.com/office/drawing/2014/main" id="{F8868FE1-47CD-40B0-9C2A-D374CF073DC9}"/>
                  </a:ext>
                </a:extLst>
              </p:cNvPr>
              <p:cNvSpPr/>
              <p:nvPr/>
            </p:nvSpPr>
            <p:spPr>
              <a:xfrm rot="10800000">
                <a:off x="11513513" y="5804293"/>
                <a:ext cx="171450" cy="21527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C9E0F5B-BDF7-116A-A80B-A3F08FBB1254}"/>
                  </a:ext>
                </a:extLst>
              </p:cNvPr>
              <p:cNvSpPr/>
              <p:nvPr/>
            </p:nvSpPr>
            <p:spPr>
              <a:xfrm>
                <a:off x="11441855" y="1568194"/>
                <a:ext cx="324720" cy="41024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D6F725A-3B16-A656-4D37-4EDD38EDCEB8}"/>
                </a:ext>
              </a:extLst>
            </p:cNvPr>
            <p:cNvSpPr/>
            <p:nvPr/>
          </p:nvSpPr>
          <p:spPr>
            <a:xfrm>
              <a:off x="3136556" y="3296881"/>
              <a:ext cx="814891" cy="95435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78D5D95-9393-5D8E-49DC-04AD43FFA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250" y="1259223"/>
            <a:ext cx="4257488" cy="4281814"/>
          </a:xfrm>
          <a:prstGeom prst="rect">
            <a:avLst/>
          </a:prstGeom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9C640CED-78F0-777F-BDBB-4A82E5135D77}"/>
              </a:ext>
            </a:extLst>
          </p:cNvPr>
          <p:cNvGrpSpPr/>
          <p:nvPr/>
        </p:nvGrpSpPr>
        <p:grpSpPr>
          <a:xfrm>
            <a:off x="2746871" y="3246851"/>
            <a:ext cx="4702074" cy="2244852"/>
            <a:chOff x="7026101" y="3246851"/>
            <a:chExt cx="4702074" cy="2244852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81E950E-2D6E-685C-DFF4-80DBCCDA1398}"/>
                </a:ext>
              </a:extLst>
            </p:cNvPr>
            <p:cNvSpPr/>
            <p:nvPr/>
          </p:nvSpPr>
          <p:spPr>
            <a:xfrm>
              <a:off x="7026101" y="3246851"/>
              <a:ext cx="4702074" cy="2244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14A2959-156F-2461-A4A4-E7DF86004106}"/>
                </a:ext>
              </a:extLst>
            </p:cNvPr>
            <p:cNvSpPr/>
            <p:nvPr/>
          </p:nvSpPr>
          <p:spPr>
            <a:xfrm>
              <a:off x="7113004" y="3345476"/>
              <a:ext cx="944781" cy="19315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동료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DEC654B-0354-55BA-1384-A68A1C8D86BD}"/>
                </a:ext>
              </a:extLst>
            </p:cNvPr>
            <p:cNvSpPr/>
            <p:nvPr/>
          </p:nvSpPr>
          <p:spPr>
            <a:xfrm>
              <a:off x="8178082" y="3370099"/>
              <a:ext cx="1156178" cy="32457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동료이름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BA6F6A2-9F35-840A-07F3-63367053F574}"/>
                </a:ext>
              </a:extLst>
            </p:cNvPr>
            <p:cNvSpPr/>
            <p:nvPr/>
          </p:nvSpPr>
          <p:spPr>
            <a:xfrm>
              <a:off x="8182619" y="3763522"/>
              <a:ext cx="715261" cy="32457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등급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4B74F95-1FD8-8DE6-3CC7-0B2DB706016F}"/>
                </a:ext>
              </a:extLst>
            </p:cNvPr>
            <p:cNvSpPr/>
            <p:nvPr/>
          </p:nvSpPr>
          <p:spPr>
            <a:xfrm>
              <a:off x="8182619" y="4176018"/>
              <a:ext cx="1151641" cy="3207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타입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9F30FB2-D15B-A953-5144-EAF892B22164}"/>
                </a:ext>
              </a:extLst>
            </p:cNvPr>
            <p:cNvSpPr/>
            <p:nvPr/>
          </p:nvSpPr>
          <p:spPr>
            <a:xfrm>
              <a:off x="8175225" y="4976367"/>
              <a:ext cx="1151641" cy="4269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능력치설정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BB09987-FFC1-8D69-735C-87C207AA036B}"/>
                </a:ext>
              </a:extLst>
            </p:cNvPr>
            <p:cNvSpPr/>
            <p:nvPr/>
          </p:nvSpPr>
          <p:spPr>
            <a:xfrm>
              <a:off x="9437786" y="3257293"/>
              <a:ext cx="2285708" cy="22344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현재 장비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26C38382-12D3-D773-E55A-4B0024D5BFDA}"/>
                </a:ext>
              </a:extLst>
            </p:cNvPr>
            <p:cNvSpPr/>
            <p:nvPr/>
          </p:nvSpPr>
          <p:spPr>
            <a:xfrm>
              <a:off x="10212615" y="3630740"/>
              <a:ext cx="736050" cy="4150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머리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65B34A1-EC3F-4E73-D366-4A3D0A587273}"/>
                </a:ext>
              </a:extLst>
            </p:cNvPr>
            <p:cNvSpPr/>
            <p:nvPr/>
          </p:nvSpPr>
          <p:spPr>
            <a:xfrm>
              <a:off x="10212615" y="4147782"/>
              <a:ext cx="736050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몸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C3EDA2B-C861-728D-4E62-4B053AB7AE86}"/>
                </a:ext>
              </a:extLst>
            </p:cNvPr>
            <p:cNvSpPr/>
            <p:nvPr/>
          </p:nvSpPr>
          <p:spPr>
            <a:xfrm>
              <a:off x="10212615" y="4819742"/>
              <a:ext cx="736050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다리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6046C84-3EA7-C956-C828-9CCBB677223F}"/>
                </a:ext>
              </a:extLst>
            </p:cNvPr>
            <p:cNvSpPr/>
            <p:nvPr/>
          </p:nvSpPr>
          <p:spPr>
            <a:xfrm>
              <a:off x="9592446" y="4147781"/>
              <a:ext cx="573352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왼손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EE77E2D-88C0-059A-B4EE-5D1621C78896}"/>
                </a:ext>
              </a:extLst>
            </p:cNvPr>
            <p:cNvSpPr/>
            <p:nvPr/>
          </p:nvSpPr>
          <p:spPr>
            <a:xfrm>
              <a:off x="10992197" y="4147780"/>
              <a:ext cx="573352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오른손</a:t>
              </a: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0975AE2-7D87-6C91-BCCD-17E2388BEE3A}"/>
              </a:ext>
            </a:extLst>
          </p:cNvPr>
          <p:cNvSpPr/>
          <p:nvPr/>
        </p:nvSpPr>
        <p:spPr>
          <a:xfrm>
            <a:off x="3903389" y="4568520"/>
            <a:ext cx="1151641" cy="320731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스킬</a:t>
            </a:r>
          </a:p>
        </p:txBody>
      </p:sp>
    </p:spTree>
    <p:extLst>
      <p:ext uri="{BB962C8B-B14F-4D97-AF65-F5344CB8AC3E}">
        <p14:creationId xmlns:p14="http://schemas.microsoft.com/office/powerpoint/2010/main" val="2957896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</a:t>
            </a:r>
            <a:r>
              <a:rPr lang="ko-KR" altLang="en-US" sz="3200" dirty="0"/>
              <a:t>기획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C659EF1-3069-D29B-C57A-97B09322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269435" cy="1772551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베이스캠프</a:t>
            </a:r>
            <a:br>
              <a:rPr lang="en-US" altLang="ko-KR" sz="3200" dirty="0"/>
            </a:br>
            <a:r>
              <a:rPr lang="ko-KR" altLang="en-US" sz="3200" dirty="0"/>
              <a:t>파티설정</a:t>
            </a:r>
            <a:br>
              <a:rPr lang="en-US" altLang="ko-KR" sz="3200" b="1" dirty="0"/>
            </a:br>
            <a:r>
              <a:rPr lang="ko-KR" altLang="en-US" sz="3200" b="1" dirty="0"/>
              <a:t>능력치설정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58F15F-6E02-36DC-BCCF-10E94247A5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8AF2A43-73D4-1AB4-F22C-F417AB5D60B9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C94EAB-2CE4-5B3E-19B6-66F66A125B89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8C039-F17A-4BFB-B8F0-D0FB1180D524}"/>
              </a:ext>
            </a:extLst>
          </p:cNvPr>
          <p:cNvSpPr txBox="1"/>
          <p:nvPr/>
        </p:nvSpPr>
        <p:spPr>
          <a:xfrm>
            <a:off x="245165" y="2525937"/>
            <a:ext cx="22694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ESC </a:t>
            </a:r>
            <a:r>
              <a:rPr lang="ko-KR" altLang="en-US" sz="1800" dirty="0"/>
              <a:t>누르면</a:t>
            </a:r>
            <a:endParaRPr lang="en-US" altLang="ko-KR" sz="1800" dirty="0"/>
          </a:p>
          <a:p>
            <a:r>
              <a:rPr lang="ko-KR" altLang="en-US" sz="1800" dirty="0"/>
              <a:t>베이스캠프</a:t>
            </a:r>
            <a:endParaRPr lang="en-US" altLang="ko-KR" sz="1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7E6347-7D7A-8576-875E-F020BC723FEE}"/>
              </a:ext>
            </a:extLst>
          </p:cNvPr>
          <p:cNvSpPr/>
          <p:nvPr/>
        </p:nvSpPr>
        <p:spPr>
          <a:xfrm>
            <a:off x="6543899" y="5640793"/>
            <a:ext cx="1403458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결정</a:t>
            </a:r>
          </a:p>
        </p:txBody>
      </p:sp>
      <p:pic>
        <p:nvPicPr>
          <p:cNvPr id="11" name="그림 10" descr="블랙, 어둠이(가) 표시된 사진&#10;&#10;자동 생성된 설명">
            <a:extLst>
              <a:ext uri="{FF2B5EF4-FFF2-40B4-BE49-F238E27FC236}">
                <a16:creationId xmlns:a16="http://schemas.microsoft.com/office/drawing/2014/main" id="{2A6B5043-DC10-C1BB-3835-E08B13C32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E034562A-2959-5288-FE3C-473120A71824}"/>
              </a:ext>
            </a:extLst>
          </p:cNvPr>
          <p:cNvSpPr/>
          <p:nvPr/>
        </p:nvSpPr>
        <p:spPr>
          <a:xfrm>
            <a:off x="4640936" y="1129673"/>
            <a:ext cx="944781" cy="19315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동료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2014701-FCD6-0B04-5E34-89467A088F26}"/>
              </a:ext>
            </a:extLst>
          </p:cNvPr>
          <p:cNvSpPr/>
          <p:nvPr/>
        </p:nvSpPr>
        <p:spPr>
          <a:xfrm>
            <a:off x="6096000" y="1129672"/>
            <a:ext cx="944781" cy="19315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동료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3000C4E-3D5B-23C8-1C02-DF6CA871B28F}"/>
              </a:ext>
            </a:extLst>
          </p:cNvPr>
          <p:cNvSpPr/>
          <p:nvPr/>
        </p:nvSpPr>
        <p:spPr>
          <a:xfrm>
            <a:off x="7556635" y="1139606"/>
            <a:ext cx="944781" cy="19315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동료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692E954-66AE-525C-1D30-7F681FB89933}"/>
              </a:ext>
            </a:extLst>
          </p:cNvPr>
          <p:cNvSpPr/>
          <p:nvPr/>
        </p:nvSpPr>
        <p:spPr>
          <a:xfrm>
            <a:off x="9011699" y="1193903"/>
            <a:ext cx="944781" cy="19315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동료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C6EA469-8549-D65A-4279-44ACD6B99C03}"/>
              </a:ext>
            </a:extLst>
          </p:cNvPr>
          <p:cNvGrpSpPr/>
          <p:nvPr/>
        </p:nvGrpSpPr>
        <p:grpSpPr>
          <a:xfrm>
            <a:off x="7690487" y="3246851"/>
            <a:ext cx="4231735" cy="2244853"/>
            <a:chOff x="3015076" y="3246851"/>
            <a:chExt cx="4231735" cy="224485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0DDC25B-0DB6-C1FE-554A-E0B747F77DA3}"/>
                </a:ext>
              </a:extLst>
            </p:cNvPr>
            <p:cNvSpPr/>
            <p:nvPr/>
          </p:nvSpPr>
          <p:spPr>
            <a:xfrm>
              <a:off x="3015076" y="3246852"/>
              <a:ext cx="3917390" cy="22448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BF012B4-1C27-8BB9-EA9A-0235CC6A6F3F}"/>
                </a:ext>
              </a:extLst>
            </p:cNvPr>
            <p:cNvSpPr/>
            <p:nvPr/>
          </p:nvSpPr>
          <p:spPr>
            <a:xfrm>
              <a:off x="3177995" y="3370099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5248B55-75CD-23FE-4B93-1566974895BB}"/>
                </a:ext>
              </a:extLst>
            </p:cNvPr>
            <p:cNvSpPr/>
            <p:nvPr/>
          </p:nvSpPr>
          <p:spPr>
            <a:xfrm>
              <a:off x="4053589" y="3370099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037CD40-CE48-A1CB-7004-10EAEE97EA0E}"/>
                </a:ext>
              </a:extLst>
            </p:cNvPr>
            <p:cNvSpPr/>
            <p:nvPr/>
          </p:nvSpPr>
          <p:spPr>
            <a:xfrm>
              <a:off x="4916416" y="3373710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A8B538A-A6D7-5A0B-A2A6-64989B4035F5}"/>
                </a:ext>
              </a:extLst>
            </p:cNvPr>
            <p:cNvSpPr/>
            <p:nvPr/>
          </p:nvSpPr>
          <p:spPr>
            <a:xfrm>
              <a:off x="5802469" y="3377580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255DBC2-DA1F-FF2E-16EB-7373CB84C147}"/>
                </a:ext>
              </a:extLst>
            </p:cNvPr>
            <p:cNvSpPr/>
            <p:nvPr/>
          </p:nvSpPr>
          <p:spPr>
            <a:xfrm>
              <a:off x="3177995" y="4390284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97815DD-0E48-3D32-FE5E-551EFA25A59A}"/>
                </a:ext>
              </a:extLst>
            </p:cNvPr>
            <p:cNvSpPr/>
            <p:nvPr/>
          </p:nvSpPr>
          <p:spPr>
            <a:xfrm>
              <a:off x="4066030" y="4390284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58D0E06-F5DA-3559-0209-FB7300F3D1CC}"/>
                </a:ext>
              </a:extLst>
            </p:cNvPr>
            <p:cNvSpPr/>
            <p:nvPr/>
          </p:nvSpPr>
          <p:spPr>
            <a:xfrm>
              <a:off x="4901566" y="4394359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10C755B-AFB4-FCCA-9E9A-0169E06F4178}"/>
                </a:ext>
              </a:extLst>
            </p:cNvPr>
            <p:cNvSpPr txBox="1"/>
            <p:nvPr/>
          </p:nvSpPr>
          <p:spPr>
            <a:xfrm>
              <a:off x="3072710" y="4046218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:43%</a:t>
              </a:r>
              <a:endParaRPr lang="ko-KR" altLang="en-US" sz="11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231C0BD-FE5A-AEBA-514A-EA4BBBCCB3CC}"/>
                </a:ext>
              </a:extLst>
            </p:cNvPr>
            <p:cNvSpPr txBox="1"/>
            <p:nvPr/>
          </p:nvSpPr>
          <p:spPr>
            <a:xfrm>
              <a:off x="3988001" y="4055018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:23%</a:t>
              </a:r>
              <a:endParaRPr lang="ko-KR" altLang="en-US" sz="11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43D2B4-C76A-5217-1969-149F1342212B}"/>
                </a:ext>
              </a:extLst>
            </p:cNvPr>
            <p:cNvSpPr txBox="1"/>
            <p:nvPr/>
          </p:nvSpPr>
          <p:spPr>
            <a:xfrm>
              <a:off x="4851632" y="4064709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:23%</a:t>
              </a:r>
              <a:endParaRPr lang="ko-KR" altLang="en-US" sz="11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43F97A-41FA-88A2-1235-C54DCBCDAE1A}"/>
                </a:ext>
              </a:extLst>
            </p:cNvPr>
            <p:cNvSpPr txBox="1"/>
            <p:nvPr/>
          </p:nvSpPr>
          <p:spPr>
            <a:xfrm>
              <a:off x="5736181" y="4096284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:43%</a:t>
              </a:r>
              <a:endParaRPr lang="ko-KR" altLang="en-US" sz="11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8946CF-9AA9-E335-3043-437567101352}"/>
                </a:ext>
              </a:extLst>
            </p:cNvPr>
            <p:cNvSpPr txBox="1"/>
            <p:nvPr/>
          </p:nvSpPr>
          <p:spPr>
            <a:xfrm>
              <a:off x="3136556" y="5117788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:23%</a:t>
              </a:r>
              <a:endParaRPr lang="ko-KR" altLang="en-US" sz="11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5773B3-4E0B-AA64-095C-048C32AB219B}"/>
                </a:ext>
              </a:extLst>
            </p:cNvPr>
            <p:cNvSpPr txBox="1"/>
            <p:nvPr/>
          </p:nvSpPr>
          <p:spPr>
            <a:xfrm>
              <a:off x="4021079" y="5117788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:23%</a:t>
              </a:r>
              <a:endParaRPr lang="ko-KR" altLang="en-US" sz="11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4EE06DB-4563-2C0E-A9D7-E689C4664476}"/>
                </a:ext>
              </a:extLst>
            </p:cNvPr>
            <p:cNvSpPr txBox="1"/>
            <p:nvPr/>
          </p:nvSpPr>
          <p:spPr>
            <a:xfrm>
              <a:off x="4874184" y="5125005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:23%</a:t>
              </a:r>
              <a:endParaRPr lang="ko-KR" altLang="en-US" sz="1100" dirty="0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8A7E78FF-F96C-F705-7A8E-638D5044B6A5}"/>
                </a:ext>
              </a:extLst>
            </p:cNvPr>
            <p:cNvGrpSpPr/>
            <p:nvPr/>
          </p:nvGrpSpPr>
          <p:grpSpPr>
            <a:xfrm flipH="1">
              <a:off x="6759334" y="3246851"/>
              <a:ext cx="173132" cy="2244852"/>
              <a:chOff x="11431902" y="1130870"/>
              <a:chExt cx="336868" cy="4977066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D73BEFC1-6954-BEE0-BF4E-57B6E931B063}"/>
                  </a:ext>
                </a:extLst>
              </p:cNvPr>
              <p:cNvSpPr/>
              <p:nvPr/>
            </p:nvSpPr>
            <p:spPr>
              <a:xfrm>
                <a:off x="11434097" y="1130870"/>
                <a:ext cx="334673" cy="4373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515833D-70B7-FDB4-9CEF-E3E6D2F000A2}"/>
                  </a:ext>
                </a:extLst>
              </p:cNvPr>
              <p:cNvSpPr/>
              <p:nvPr/>
            </p:nvSpPr>
            <p:spPr>
              <a:xfrm>
                <a:off x="11431902" y="5670612"/>
                <a:ext cx="334673" cy="4373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이등변 삼각형 34">
                <a:extLst>
                  <a:ext uri="{FF2B5EF4-FFF2-40B4-BE49-F238E27FC236}">
                    <a16:creationId xmlns:a16="http://schemas.microsoft.com/office/drawing/2014/main" id="{1E93E8F1-3CF0-93AE-7158-3F6123B2F1D9}"/>
                  </a:ext>
                </a:extLst>
              </p:cNvPr>
              <p:cNvSpPr/>
              <p:nvPr/>
            </p:nvSpPr>
            <p:spPr>
              <a:xfrm>
                <a:off x="11524484" y="1219534"/>
                <a:ext cx="171450" cy="21527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이등변 삼각형 35">
                <a:extLst>
                  <a:ext uri="{FF2B5EF4-FFF2-40B4-BE49-F238E27FC236}">
                    <a16:creationId xmlns:a16="http://schemas.microsoft.com/office/drawing/2014/main" id="{F8868FE1-47CD-40B0-9C2A-D374CF073DC9}"/>
                  </a:ext>
                </a:extLst>
              </p:cNvPr>
              <p:cNvSpPr/>
              <p:nvPr/>
            </p:nvSpPr>
            <p:spPr>
              <a:xfrm rot="10800000">
                <a:off x="11513513" y="5804293"/>
                <a:ext cx="171450" cy="21527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C9E0F5B-BDF7-116A-A80B-A3F08FBB1254}"/>
                  </a:ext>
                </a:extLst>
              </p:cNvPr>
              <p:cNvSpPr/>
              <p:nvPr/>
            </p:nvSpPr>
            <p:spPr>
              <a:xfrm>
                <a:off x="11441855" y="1568194"/>
                <a:ext cx="324720" cy="41024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D6F725A-3B16-A656-4D37-4EDD38EDCEB8}"/>
                </a:ext>
              </a:extLst>
            </p:cNvPr>
            <p:cNvSpPr/>
            <p:nvPr/>
          </p:nvSpPr>
          <p:spPr>
            <a:xfrm>
              <a:off x="3136556" y="3296881"/>
              <a:ext cx="814891" cy="95435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3E0F79A-7170-7B59-6B16-B6BA3AA272A0}"/>
              </a:ext>
            </a:extLst>
          </p:cNvPr>
          <p:cNvSpPr/>
          <p:nvPr/>
        </p:nvSpPr>
        <p:spPr>
          <a:xfrm>
            <a:off x="7556635" y="1090776"/>
            <a:ext cx="4238103" cy="44708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BB5665-33ED-CFD2-B72A-A8FFEA977382}"/>
              </a:ext>
            </a:extLst>
          </p:cNvPr>
          <p:cNvSpPr txBox="1"/>
          <p:nvPr/>
        </p:nvSpPr>
        <p:spPr>
          <a:xfrm>
            <a:off x="9001442" y="1147256"/>
            <a:ext cx="1348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/>
              <a:t>능력치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D5A70F4-6D6B-0B27-70DC-44F2CAF8ED2D}"/>
              </a:ext>
            </a:extLst>
          </p:cNvPr>
          <p:cNvSpPr/>
          <p:nvPr/>
        </p:nvSpPr>
        <p:spPr>
          <a:xfrm>
            <a:off x="7781415" y="1701563"/>
            <a:ext cx="1177966" cy="42693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힘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1B8ED66-A624-85C5-7413-F8E6931747E9}"/>
              </a:ext>
            </a:extLst>
          </p:cNvPr>
          <p:cNvSpPr/>
          <p:nvPr/>
        </p:nvSpPr>
        <p:spPr>
          <a:xfrm>
            <a:off x="7781415" y="2280929"/>
            <a:ext cx="1177966" cy="42693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민첩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EF6A304-3193-42F8-F3F4-EB1D3D54C6BF}"/>
              </a:ext>
            </a:extLst>
          </p:cNvPr>
          <p:cNvSpPr/>
          <p:nvPr/>
        </p:nvSpPr>
        <p:spPr>
          <a:xfrm>
            <a:off x="7781415" y="2824567"/>
            <a:ext cx="1177966" cy="42693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행운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546E0BE-2B38-C239-06B7-8A5F440073A2}"/>
              </a:ext>
            </a:extLst>
          </p:cNvPr>
          <p:cNvSpPr/>
          <p:nvPr/>
        </p:nvSpPr>
        <p:spPr>
          <a:xfrm>
            <a:off x="7773876" y="3379021"/>
            <a:ext cx="1177966" cy="42693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지능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75F786B-2772-62AB-4071-8785C8719D28}"/>
              </a:ext>
            </a:extLst>
          </p:cNvPr>
          <p:cNvSpPr/>
          <p:nvPr/>
        </p:nvSpPr>
        <p:spPr>
          <a:xfrm>
            <a:off x="7773876" y="3875520"/>
            <a:ext cx="3828886" cy="1558077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공격력 </a:t>
            </a:r>
            <a:r>
              <a:rPr lang="en-US" altLang="ko-KR" dirty="0">
                <a:solidFill>
                  <a:schemeClr val="tx1"/>
                </a:solidFill>
              </a:rPr>
              <a:t>12 – 24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방어력 </a:t>
            </a:r>
            <a:r>
              <a:rPr lang="en-US" altLang="ko-KR" dirty="0">
                <a:solidFill>
                  <a:schemeClr val="tx1"/>
                </a:solidFill>
              </a:rPr>
              <a:t>4 – 7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명중률 </a:t>
            </a:r>
            <a:r>
              <a:rPr lang="en-US" altLang="ko-KR" dirty="0">
                <a:solidFill>
                  <a:schemeClr val="tx1"/>
                </a:solidFill>
              </a:rPr>
              <a:t>60 – 80(</a:t>
            </a:r>
            <a:r>
              <a:rPr lang="ko-KR" altLang="en-US" dirty="0">
                <a:solidFill>
                  <a:schemeClr val="tx1"/>
                </a:solidFill>
              </a:rPr>
              <a:t>명중률 말고다른거</a:t>
            </a:r>
            <a:r>
              <a:rPr lang="en-US" altLang="ko-KR" dirty="0">
                <a:solidFill>
                  <a:schemeClr val="tx1"/>
                </a:solidFill>
              </a:rPr>
              <a:t>?)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체력 </a:t>
            </a:r>
            <a:r>
              <a:rPr lang="en-US" altLang="ko-KR" dirty="0">
                <a:solidFill>
                  <a:schemeClr val="tx1"/>
                </a:solidFill>
              </a:rPr>
              <a:t>20/20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마나 </a:t>
            </a:r>
            <a:r>
              <a:rPr lang="en-US" altLang="ko-KR" dirty="0">
                <a:solidFill>
                  <a:schemeClr val="tx1"/>
                </a:solidFill>
              </a:rPr>
              <a:t>10/10(</a:t>
            </a:r>
            <a:r>
              <a:rPr lang="ko-KR" altLang="en-US" dirty="0">
                <a:solidFill>
                  <a:schemeClr val="tx1"/>
                </a:solidFill>
              </a:rPr>
              <a:t>마나 말고 다른 이름</a:t>
            </a:r>
            <a:r>
              <a:rPr lang="en-US" altLang="ko-KR" dirty="0">
                <a:solidFill>
                  <a:schemeClr val="tx1"/>
                </a:solidFill>
              </a:rPr>
              <a:t>?)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76FCEA6-0D6A-E6AB-F0A5-1AFFA355EC01}"/>
              </a:ext>
            </a:extLst>
          </p:cNvPr>
          <p:cNvSpPr txBox="1"/>
          <p:nvPr/>
        </p:nvSpPr>
        <p:spPr>
          <a:xfrm>
            <a:off x="8964264" y="1718652"/>
            <a:ext cx="1269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9DBC418-3F36-C3A9-C27F-387CD8549FC9}"/>
              </a:ext>
            </a:extLst>
          </p:cNvPr>
          <p:cNvSpPr txBox="1"/>
          <p:nvPr/>
        </p:nvSpPr>
        <p:spPr>
          <a:xfrm>
            <a:off x="8977374" y="2279303"/>
            <a:ext cx="1269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76574EC-9316-489D-5E91-2BDD1B22F6E6}"/>
              </a:ext>
            </a:extLst>
          </p:cNvPr>
          <p:cNvSpPr txBox="1"/>
          <p:nvPr/>
        </p:nvSpPr>
        <p:spPr>
          <a:xfrm>
            <a:off x="8977373" y="2870023"/>
            <a:ext cx="1269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AAD4357-E852-C0FF-F86F-0E8ED90C9313}"/>
              </a:ext>
            </a:extLst>
          </p:cNvPr>
          <p:cNvSpPr txBox="1"/>
          <p:nvPr/>
        </p:nvSpPr>
        <p:spPr>
          <a:xfrm>
            <a:off x="8982962" y="3401419"/>
            <a:ext cx="1269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672AE09-9A21-3678-3D6C-D9B7BA5B69F8}"/>
              </a:ext>
            </a:extLst>
          </p:cNvPr>
          <p:cNvSpPr/>
          <p:nvPr/>
        </p:nvSpPr>
        <p:spPr>
          <a:xfrm rot="5400000">
            <a:off x="9961554" y="1728238"/>
            <a:ext cx="84722" cy="325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200FA72-EB29-6DC7-7060-CC02DA5D9AFD}"/>
              </a:ext>
            </a:extLst>
          </p:cNvPr>
          <p:cNvSpPr/>
          <p:nvPr/>
        </p:nvSpPr>
        <p:spPr>
          <a:xfrm>
            <a:off x="9530815" y="1745884"/>
            <a:ext cx="84722" cy="325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27948F0-FEEB-52B5-E21C-820D8F8CA516}"/>
              </a:ext>
            </a:extLst>
          </p:cNvPr>
          <p:cNvSpPr/>
          <p:nvPr/>
        </p:nvSpPr>
        <p:spPr>
          <a:xfrm rot="5400000">
            <a:off x="9516888" y="1745473"/>
            <a:ext cx="84722" cy="325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5764FC4-25DE-1274-19D2-E1E3866942E0}"/>
              </a:ext>
            </a:extLst>
          </p:cNvPr>
          <p:cNvSpPr/>
          <p:nvPr/>
        </p:nvSpPr>
        <p:spPr>
          <a:xfrm rot="5400000">
            <a:off x="9964937" y="2289705"/>
            <a:ext cx="84722" cy="325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F0A5BFF-1040-F890-40A6-F6743E201BBD}"/>
              </a:ext>
            </a:extLst>
          </p:cNvPr>
          <p:cNvSpPr/>
          <p:nvPr/>
        </p:nvSpPr>
        <p:spPr>
          <a:xfrm>
            <a:off x="9534198" y="2307351"/>
            <a:ext cx="84722" cy="325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295F958-AF67-0AEC-0E92-55AB2150EFEA}"/>
              </a:ext>
            </a:extLst>
          </p:cNvPr>
          <p:cNvSpPr/>
          <p:nvPr/>
        </p:nvSpPr>
        <p:spPr>
          <a:xfrm rot="5400000">
            <a:off x="9520271" y="2306940"/>
            <a:ext cx="84722" cy="325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8AEF306-74C0-FF58-0C29-EB2B2837B2FC}"/>
              </a:ext>
            </a:extLst>
          </p:cNvPr>
          <p:cNvSpPr/>
          <p:nvPr/>
        </p:nvSpPr>
        <p:spPr>
          <a:xfrm rot="5400000">
            <a:off x="9964937" y="2857200"/>
            <a:ext cx="84722" cy="325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81D7019-5F27-BF95-2427-21C9E6C9477B}"/>
              </a:ext>
            </a:extLst>
          </p:cNvPr>
          <p:cNvSpPr/>
          <p:nvPr/>
        </p:nvSpPr>
        <p:spPr>
          <a:xfrm>
            <a:off x="9534198" y="2874846"/>
            <a:ext cx="84722" cy="325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A5D5844-8E72-C035-9F76-BEFC44775B67}"/>
              </a:ext>
            </a:extLst>
          </p:cNvPr>
          <p:cNvSpPr/>
          <p:nvPr/>
        </p:nvSpPr>
        <p:spPr>
          <a:xfrm rot="5400000">
            <a:off x="9520271" y="2874435"/>
            <a:ext cx="84722" cy="325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0926BA0-9A7A-D90C-157F-2CB26AC776DF}"/>
              </a:ext>
            </a:extLst>
          </p:cNvPr>
          <p:cNvSpPr/>
          <p:nvPr/>
        </p:nvSpPr>
        <p:spPr>
          <a:xfrm rot="5400000">
            <a:off x="9964937" y="3394264"/>
            <a:ext cx="84722" cy="325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6DDC084-1819-BFDE-3F6A-9B1378BD610C}"/>
              </a:ext>
            </a:extLst>
          </p:cNvPr>
          <p:cNvSpPr/>
          <p:nvPr/>
        </p:nvSpPr>
        <p:spPr>
          <a:xfrm>
            <a:off x="9534198" y="3411910"/>
            <a:ext cx="84722" cy="325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5D09582-83DA-94B3-76B5-406F1023A63B}"/>
              </a:ext>
            </a:extLst>
          </p:cNvPr>
          <p:cNvSpPr/>
          <p:nvPr/>
        </p:nvSpPr>
        <p:spPr>
          <a:xfrm rot="5400000">
            <a:off x="9520271" y="3411499"/>
            <a:ext cx="84722" cy="325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271F584-CEB4-EAD3-FB97-3DF87F09802F}"/>
              </a:ext>
            </a:extLst>
          </p:cNvPr>
          <p:cNvSpPr/>
          <p:nvPr/>
        </p:nvSpPr>
        <p:spPr>
          <a:xfrm>
            <a:off x="10510995" y="2744756"/>
            <a:ext cx="1177966" cy="42693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결정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6D55011-789E-0541-66EC-0AC4DCBBA264}"/>
              </a:ext>
            </a:extLst>
          </p:cNvPr>
          <p:cNvSpPr/>
          <p:nvPr/>
        </p:nvSpPr>
        <p:spPr>
          <a:xfrm>
            <a:off x="10505703" y="1682279"/>
            <a:ext cx="1177966" cy="42693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남은 능력치 포인트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20B599F-299D-F9DF-4D68-F950C9B6DA2D}"/>
              </a:ext>
            </a:extLst>
          </p:cNvPr>
          <p:cNvSpPr/>
          <p:nvPr/>
        </p:nvSpPr>
        <p:spPr>
          <a:xfrm>
            <a:off x="10512121" y="3313932"/>
            <a:ext cx="1177966" cy="42693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64001E-B686-FE99-3856-D7553DCE9D20}"/>
              </a:ext>
            </a:extLst>
          </p:cNvPr>
          <p:cNvSpPr/>
          <p:nvPr/>
        </p:nvSpPr>
        <p:spPr>
          <a:xfrm>
            <a:off x="10505703" y="2196517"/>
            <a:ext cx="1177966" cy="42693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스토리보기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8FDD314-C591-D23C-2177-BF99CA9615BE}"/>
              </a:ext>
            </a:extLst>
          </p:cNvPr>
          <p:cNvGrpSpPr/>
          <p:nvPr/>
        </p:nvGrpSpPr>
        <p:grpSpPr>
          <a:xfrm>
            <a:off x="2746871" y="3246851"/>
            <a:ext cx="4702074" cy="2244852"/>
            <a:chOff x="7026101" y="3246851"/>
            <a:chExt cx="4702074" cy="224485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87E2004-174D-5512-7436-513D43FE3B2F}"/>
                </a:ext>
              </a:extLst>
            </p:cNvPr>
            <p:cNvSpPr/>
            <p:nvPr/>
          </p:nvSpPr>
          <p:spPr>
            <a:xfrm>
              <a:off x="7026101" y="3246851"/>
              <a:ext cx="4702074" cy="2244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C4411B7E-E450-A8E7-187D-A21193EB0224}"/>
                </a:ext>
              </a:extLst>
            </p:cNvPr>
            <p:cNvSpPr/>
            <p:nvPr/>
          </p:nvSpPr>
          <p:spPr>
            <a:xfrm>
              <a:off x="7113004" y="3345476"/>
              <a:ext cx="944781" cy="19315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동료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D28A659-E1BA-DE76-6B79-C83416154D65}"/>
                </a:ext>
              </a:extLst>
            </p:cNvPr>
            <p:cNvSpPr/>
            <p:nvPr/>
          </p:nvSpPr>
          <p:spPr>
            <a:xfrm>
              <a:off x="8178082" y="3370099"/>
              <a:ext cx="1156178" cy="32457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동료이름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A9C4AE4-7ABD-1F8F-6760-759EE3396B43}"/>
                </a:ext>
              </a:extLst>
            </p:cNvPr>
            <p:cNvSpPr/>
            <p:nvPr/>
          </p:nvSpPr>
          <p:spPr>
            <a:xfrm>
              <a:off x="8182619" y="3763522"/>
              <a:ext cx="715261" cy="32457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등급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8B00FCC-1CF4-01BD-B19A-9F9AD2B4F33D}"/>
                </a:ext>
              </a:extLst>
            </p:cNvPr>
            <p:cNvSpPr/>
            <p:nvPr/>
          </p:nvSpPr>
          <p:spPr>
            <a:xfrm>
              <a:off x="8182619" y="4176018"/>
              <a:ext cx="1151641" cy="3207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타입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FC99119-177F-494A-E429-4BF59E454795}"/>
                </a:ext>
              </a:extLst>
            </p:cNvPr>
            <p:cNvSpPr/>
            <p:nvPr/>
          </p:nvSpPr>
          <p:spPr>
            <a:xfrm>
              <a:off x="8175225" y="4976367"/>
              <a:ext cx="1151641" cy="4269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능력치설정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5F00890-1F9E-42EF-A074-746961DE1243}"/>
                </a:ext>
              </a:extLst>
            </p:cNvPr>
            <p:cNvSpPr/>
            <p:nvPr/>
          </p:nvSpPr>
          <p:spPr>
            <a:xfrm>
              <a:off x="9437786" y="3257293"/>
              <a:ext cx="2285708" cy="22344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현재 장비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39A83F7-8D85-1ACB-D68E-0BBA094CA6E2}"/>
                </a:ext>
              </a:extLst>
            </p:cNvPr>
            <p:cNvSpPr/>
            <p:nvPr/>
          </p:nvSpPr>
          <p:spPr>
            <a:xfrm>
              <a:off x="10212615" y="3630740"/>
              <a:ext cx="736050" cy="4150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머리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86FD428-1326-D741-1FD2-05334B49074C}"/>
                </a:ext>
              </a:extLst>
            </p:cNvPr>
            <p:cNvSpPr/>
            <p:nvPr/>
          </p:nvSpPr>
          <p:spPr>
            <a:xfrm>
              <a:off x="10212615" y="4147782"/>
              <a:ext cx="736050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몸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D693476-6769-58E6-82C9-A39B3BE2D0DE}"/>
                </a:ext>
              </a:extLst>
            </p:cNvPr>
            <p:cNvSpPr/>
            <p:nvPr/>
          </p:nvSpPr>
          <p:spPr>
            <a:xfrm>
              <a:off x="10212615" y="4819742"/>
              <a:ext cx="736050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다리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2B72208-B169-211D-89D6-ECEA79D7CA6B}"/>
                </a:ext>
              </a:extLst>
            </p:cNvPr>
            <p:cNvSpPr/>
            <p:nvPr/>
          </p:nvSpPr>
          <p:spPr>
            <a:xfrm>
              <a:off x="9592446" y="4147781"/>
              <a:ext cx="573352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왼손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5989690-FFFB-4359-64E3-8F15D0089068}"/>
                </a:ext>
              </a:extLst>
            </p:cNvPr>
            <p:cNvSpPr/>
            <p:nvPr/>
          </p:nvSpPr>
          <p:spPr>
            <a:xfrm>
              <a:off x="10992197" y="4147780"/>
              <a:ext cx="573352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오른손</a:t>
              </a:r>
            </a:p>
          </p:txBody>
        </p: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0F04584-CAC7-A0EC-F7A3-858E4D26700D}"/>
              </a:ext>
            </a:extLst>
          </p:cNvPr>
          <p:cNvSpPr/>
          <p:nvPr/>
        </p:nvSpPr>
        <p:spPr>
          <a:xfrm>
            <a:off x="3903389" y="4568520"/>
            <a:ext cx="1151641" cy="320731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스킬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E4FB591-10E8-DBF5-5C8F-3C5EAE9E4B15}"/>
              </a:ext>
            </a:extLst>
          </p:cNvPr>
          <p:cNvSpPr/>
          <p:nvPr/>
        </p:nvSpPr>
        <p:spPr>
          <a:xfrm>
            <a:off x="7767291" y="1168096"/>
            <a:ext cx="1128433" cy="42693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뒤로가기</a:t>
            </a:r>
          </a:p>
        </p:txBody>
      </p:sp>
    </p:spTree>
    <p:extLst>
      <p:ext uri="{BB962C8B-B14F-4D97-AF65-F5344CB8AC3E}">
        <p14:creationId xmlns:p14="http://schemas.microsoft.com/office/powerpoint/2010/main" val="2152514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</a:t>
            </a:r>
            <a:r>
              <a:rPr lang="ko-KR" altLang="en-US" sz="3200" dirty="0"/>
              <a:t>기획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C659EF1-3069-D29B-C57A-97B09322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269435" cy="1772551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베이스캠프</a:t>
            </a:r>
            <a:br>
              <a:rPr lang="en-US" altLang="ko-KR" sz="3200" dirty="0"/>
            </a:br>
            <a:r>
              <a:rPr lang="ko-KR" altLang="en-US" sz="3200" dirty="0"/>
              <a:t>파티설정</a:t>
            </a:r>
            <a:br>
              <a:rPr lang="en-US" altLang="ko-KR" sz="3200" b="1" dirty="0"/>
            </a:br>
            <a:r>
              <a:rPr lang="ko-KR" altLang="en-US" sz="3200" b="1" dirty="0"/>
              <a:t>스킬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58F15F-6E02-36DC-BCCF-10E94247A5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8AF2A43-73D4-1AB4-F22C-F417AB5D60B9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C94EAB-2CE4-5B3E-19B6-66F66A125B89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8C039-F17A-4BFB-B8F0-D0FB1180D524}"/>
              </a:ext>
            </a:extLst>
          </p:cNvPr>
          <p:cNvSpPr txBox="1"/>
          <p:nvPr/>
        </p:nvSpPr>
        <p:spPr>
          <a:xfrm>
            <a:off x="245165" y="2525937"/>
            <a:ext cx="22694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ESC </a:t>
            </a:r>
            <a:r>
              <a:rPr lang="ko-KR" altLang="en-US" sz="1800" dirty="0"/>
              <a:t>누르면</a:t>
            </a:r>
            <a:endParaRPr lang="en-US" altLang="ko-KR" sz="1800" dirty="0"/>
          </a:p>
          <a:p>
            <a:r>
              <a:rPr lang="ko-KR" altLang="en-US" sz="1800" dirty="0"/>
              <a:t>베이스캠프</a:t>
            </a:r>
            <a:endParaRPr lang="en-US" altLang="ko-KR" sz="1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7E6347-7D7A-8576-875E-F020BC723FEE}"/>
              </a:ext>
            </a:extLst>
          </p:cNvPr>
          <p:cNvSpPr/>
          <p:nvPr/>
        </p:nvSpPr>
        <p:spPr>
          <a:xfrm>
            <a:off x="6543899" y="5640793"/>
            <a:ext cx="1403458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결정</a:t>
            </a:r>
          </a:p>
        </p:txBody>
      </p:sp>
      <p:pic>
        <p:nvPicPr>
          <p:cNvPr id="11" name="그림 10" descr="블랙, 어둠이(가) 표시된 사진&#10;&#10;자동 생성된 설명">
            <a:extLst>
              <a:ext uri="{FF2B5EF4-FFF2-40B4-BE49-F238E27FC236}">
                <a16:creationId xmlns:a16="http://schemas.microsoft.com/office/drawing/2014/main" id="{2A6B5043-DC10-C1BB-3835-E08B13C32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E034562A-2959-5288-FE3C-473120A71824}"/>
              </a:ext>
            </a:extLst>
          </p:cNvPr>
          <p:cNvSpPr/>
          <p:nvPr/>
        </p:nvSpPr>
        <p:spPr>
          <a:xfrm>
            <a:off x="4640936" y="1129673"/>
            <a:ext cx="944781" cy="19315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동료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2014701-FCD6-0B04-5E34-89467A088F26}"/>
              </a:ext>
            </a:extLst>
          </p:cNvPr>
          <p:cNvSpPr/>
          <p:nvPr/>
        </p:nvSpPr>
        <p:spPr>
          <a:xfrm>
            <a:off x="6096000" y="1129672"/>
            <a:ext cx="944781" cy="19315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동료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3000C4E-3D5B-23C8-1C02-DF6CA871B28F}"/>
              </a:ext>
            </a:extLst>
          </p:cNvPr>
          <p:cNvSpPr/>
          <p:nvPr/>
        </p:nvSpPr>
        <p:spPr>
          <a:xfrm>
            <a:off x="7556635" y="1139606"/>
            <a:ext cx="944781" cy="19315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동료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692E954-66AE-525C-1D30-7F681FB89933}"/>
              </a:ext>
            </a:extLst>
          </p:cNvPr>
          <p:cNvSpPr/>
          <p:nvPr/>
        </p:nvSpPr>
        <p:spPr>
          <a:xfrm>
            <a:off x="9011699" y="1118697"/>
            <a:ext cx="944781" cy="19315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동료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C6EA469-8549-D65A-4279-44ACD6B99C03}"/>
              </a:ext>
            </a:extLst>
          </p:cNvPr>
          <p:cNvGrpSpPr/>
          <p:nvPr/>
        </p:nvGrpSpPr>
        <p:grpSpPr>
          <a:xfrm>
            <a:off x="7690487" y="3246851"/>
            <a:ext cx="4231735" cy="2244853"/>
            <a:chOff x="3015076" y="3246851"/>
            <a:chExt cx="4231735" cy="224485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0DDC25B-0DB6-C1FE-554A-E0B747F77DA3}"/>
                </a:ext>
              </a:extLst>
            </p:cNvPr>
            <p:cNvSpPr/>
            <p:nvPr/>
          </p:nvSpPr>
          <p:spPr>
            <a:xfrm>
              <a:off x="3015076" y="3246852"/>
              <a:ext cx="3917390" cy="22448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BF012B4-1C27-8BB9-EA9A-0235CC6A6F3F}"/>
                </a:ext>
              </a:extLst>
            </p:cNvPr>
            <p:cNvSpPr/>
            <p:nvPr/>
          </p:nvSpPr>
          <p:spPr>
            <a:xfrm>
              <a:off x="3177995" y="3370099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5248B55-75CD-23FE-4B93-1566974895BB}"/>
                </a:ext>
              </a:extLst>
            </p:cNvPr>
            <p:cNvSpPr/>
            <p:nvPr/>
          </p:nvSpPr>
          <p:spPr>
            <a:xfrm>
              <a:off x="4053589" y="3370099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037CD40-CE48-A1CB-7004-10EAEE97EA0E}"/>
                </a:ext>
              </a:extLst>
            </p:cNvPr>
            <p:cNvSpPr/>
            <p:nvPr/>
          </p:nvSpPr>
          <p:spPr>
            <a:xfrm>
              <a:off x="4916416" y="3373710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A8B538A-A6D7-5A0B-A2A6-64989B4035F5}"/>
                </a:ext>
              </a:extLst>
            </p:cNvPr>
            <p:cNvSpPr/>
            <p:nvPr/>
          </p:nvSpPr>
          <p:spPr>
            <a:xfrm>
              <a:off x="5802469" y="3377580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255DBC2-DA1F-FF2E-16EB-7373CB84C147}"/>
                </a:ext>
              </a:extLst>
            </p:cNvPr>
            <p:cNvSpPr/>
            <p:nvPr/>
          </p:nvSpPr>
          <p:spPr>
            <a:xfrm>
              <a:off x="3177995" y="4390284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97815DD-0E48-3D32-FE5E-551EFA25A59A}"/>
                </a:ext>
              </a:extLst>
            </p:cNvPr>
            <p:cNvSpPr/>
            <p:nvPr/>
          </p:nvSpPr>
          <p:spPr>
            <a:xfrm>
              <a:off x="4066030" y="4390284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58D0E06-F5DA-3559-0209-FB7300F3D1CC}"/>
                </a:ext>
              </a:extLst>
            </p:cNvPr>
            <p:cNvSpPr/>
            <p:nvPr/>
          </p:nvSpPr>
          <p:spPr>
            <a:xfrm>
              <a:off x="4901566" y="4394359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10C755B-AFB4-FCCA-9E9A-0169E06F4178}"/>
                </a:ext>
              </a:extLst>
            </p:cNvPr>
            <p:cNvSpPr txBox="1"/>
            <p:nvPr/>
          </p:nvSpPr>
          <p:spPr>
            <a:xfrm>
              <a:off x="3072710" y="4046218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:43%</a:t>
              </a:r>
              <a:endParaRPr lang="ko-KR" altLang="en-US" sz="11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231C0BD-FE5A-AEBA-514A-EA4BBBCCB3CC}"/>
                </a:ext>
              </a:extLst>
            </p:cNvPr>
            <p:cNvSpPr txBox="1"/>
            <p:nvPr/>
          </p:nvSpPr>
          <p:spPr>
            <a:xfrm>
              <a:off x="3988001" y="4055018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:23%</a:t>
              </a:r>
              <a:endParaRPr lang="ko-KR" altLang="en-US" sz="11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43D2B4-C76A-5217-1969-149F1342212B}"/>
                </a:ext>
              </a:extLst>
            </p:cNvPr>
            <p:cNvSpPr txBox="1"/>
            <p:nvPr/>
          </p:nvSpPr>
          <p:spPr>
            <a:xfrm>
              <a:off x="4851632" y="4064709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:23%</a:t>
              </a:r>
              <a:endParaRPr lang="ko-KR" altLang="en-US" sz="11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43F97A-41FA-88A2-1235-C54DCBCDAE1A}"/>
                </a:ext>
              </a:extLst>
            </p:cNvPr>
            <p:cNvSpPr txBox="1"/>
            <p:nvPr/>
          </p:nvSpPr>
          <p:spPr>
            <a:xfrm>
              <a:off x="5736181" y="4096284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:43%</a:t>
              </a:r>
              <a:endParaRPr lang="ko-KR" altLang="en-US" sz="11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8946CF-9AA9-E335-3043-437567101352}"/>
                </a:ext>
              </a:extLst>
            </p:cNvPr>
            <p:cNvSpPr txBox="1"/>
            <p:nvPr/>
          </p:nvSpPr>
          <p:spPr>
            <a:xfrm>
              <a:off x="3136556" y="5117788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:23%</a:t>
              </a:r>
              <a:endParaRPr lang="ko-KR" altLang="en-US" sz="11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5773B3-4E0B-AA64-095C-048C32AB219B}"/>
                </a:ext>
              </a:extLst>
            </p:cNvPr>
            <p:cNvSpPr txBox="1"/>
            <p:nvPr/>
          </p:nvSpPr>
          <p:spPr>
            <a:xfrm>
              <a:off x="4021079" y="5117788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:23%</a:t>
              </a:r>
              <a:endParaRPr lang="ko-KR" altLang="en-US" sz="11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4EE06DB-4563-2C0E-A9D7-E689C4664476}"/>
                </a:ext>
              </a:extLst>
            </p:cNvPr>
            <p:cNvSpPr txBox="1"/>
            <p:nvPr/>
          </p:nvSpPr>
          <p:spPr>
            <a:xfrm>
              <a:off x="4874184" y="5125005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:23%</a:t>
              </a:r>
              <a:endParaRPr lang="ko-KR" altLang="en-US" sz="1100" dirty="0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8A7E78FF-F96C-F705-7A8E-638D5044B6A5}"/>
                </a:ext>
              </a:extLst>
            </p:cNvPr>
            <p:cNvGrpSpPr/>
            <p:nvPr/>
          </p:nvGrpSpPr>
          <p:grpSpPr>
            <a:xfrm flipH="1">
              <a:off x="6759334" y="3246851"/>
              <a:ext cx="173132" cy="2244852"/>
              <a:chOff x="11431902" y="1130870"/>
              <a:chExt cx="336868" cy="4977066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D73BEFC1-6954-BEE0-BF4E-57B6E931B063}"/>
                  </a:ext>
                </a:extLst>
              </p:cNvPr>
              <p:cNvSpPr/>
              <p:nvPr/>
            </p:nvSpPr>
            <p:spPr>
              <a:xfrm>
                <a:off x="11434097" y="1130870"/>
                <a:ext cx="334673" cy="4373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515833D-70B7-FDB4-9CEF-E3E6D2F000A2}"/>
                  </a:ext>
                </a:extLst>
              </p:cNvPr>
              <p:cNvSpPr/>
              <p:nvPr/>
            </p:nvSpPr>
            <p:spPr>
              <a:xfrm>
                <a:off x="11431902" y="5670612"/>
                <a:ext cx="334673" cy="4373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이등변 삼각형 34">
                <a:extLst>
                  <a:ext uri="{FF2B5EF4-FFF2-40B4-BE49-F238E27FC236}">
                    <a16:creationId xmlns:a16="http://schemas.microsoft.com/office/drawing/2014/main" id="{1E93E8F1-3CF0-93AE-7158-3F6123B2F1D9}"/>
                  </a:ext>
                </a:extLst>
              </p:cNvPr>
              <p:cNvSpPr/>
              <p:nvPr/>
            </p:nvSpPr>
            <p:spPr>
              <a:xfrm>
                <a:off x="11524484" y="1219534"/>
                <a:ext cx="171450" cy="21527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이등변 삼각형 35">
                <a:extLst>
                  <a:ext uri="{FF2B5EF4-FFF2-40B4-BE49-F238E27FC236}">
                    <a16:creationId xmlns:a16="http://schemas.microsoft.com/office/drawing/2014/main" id="{F8868FE1-47CD-40B0-9C2A-D374CF073DC9}"/>
                  </a:ext>
                </a:extLst>
              </p:cNvPr>
              <p:cNvSpPr/>
              <p:nvPr/>
            </p:nvSpPr>
            <p:spPr>
              <a:xfrm rot="10800000">
                <a:off x="11513513" y="5804293"/>
                <a:ext cx="171450" cy="21527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C9E0F5B-BDF7-116A-A80B-A3F08FBB1254}"/>
                  </a:ext>
                </a:extLst>
              </p:cNvPr>
              <p:cNvSpPr/>
              <p:nvPr/>
            </p:nvSpPr>
            <p:spPr>
              <a:xfrm>
                <a:off x="11441855" y="1568194"/>
                <a:ext cx="324720" cy="41024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D6F725A-3B16-A656-4D37-4EDD38EDCEB8}"/>
                </a:ext>
              </a:extLst>
            </p:cNvPr>
            <p:cNvSpPr/>
            <p:nvPr/>
          </p:nvSpPr>
          <p:spPr>
            <a:xfrm>
              <a:off x="3136556" y="3296881"/>
              <a:ext cx="814891" cy="95435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3E0F79A-7170-7B59-6B16-B6BA3AA272A0}"/>
              </a:ext>
            </a:extLst>
          </p:cNvPr>
          <p:cNvSpPr/>
          <p:nvPr/>
        </p:nvSpPr>
        <p:spPr>
          <a:xfrm>
            <a:off x="7556635" y="1090776"/>
            <a:ext cx="4238103" cy="44708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BB5665-33ED-CFD2-B72A-A8FFEA977382}"/>
              </a:ext>
            </a:extLst>
          </p:cNvPr>
          <p:cNvSpPr txBox="1"/>
          <p:nvPr/>
        </p:nvSpPr>
        <p:spPr>
          <a:xfrm>
            <a:off x="9085104" y="1147256"/>
            <a:ext cx="1348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/>
              <a:t>스킬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D5A70F4-6D6B-0B27-70DC-44F2CAF8ED2D}"/>
              </a:ext>
            </a:extLst>
          </p:cNvPr>
          <p:cNvSpPr/>
          <p:nvPr/>
        </p:nvSpPr>
        <p:spPr>
          <a:xfrm>
            <a:off x="7781415" y="1778976"/>
            <a:ext cx="1177966" cy="42693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스킬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1B8ED66-A624-85C5-7413-F8E6931747E9}"/>
              </a:ext>
            </a:extLst>
          </p:cNvPr>
          <p:cNvSpPr/>
          <p:nvPr/>
        </p:nvSpPr>
        <p:spPr>
          <a:xfrm>
            <a:off x="7773249" y="2686380"/>
            <a:ext cx="1177966" cy="42693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스킬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EF6A304-3193-42F8-F3F4-EB1D3D54C6BF}"/>
              </a:ext>
            </a:extLst>
          </p:cNvPr>
          <p:cNvSpPr/>
          <p:nvPr/>
        </p:nvSpPr>
        <p:spPr>
          <a:xfrm>
            <a:off x="7781415" y="3661943"/>
            <a:ext cx="1177966" cy="42693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스킬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546E0BE-2B38-C239-06B7-8A5F440073A2}"/>
              </a:ext>
            </a:extLst>
          </p:cNvPr>
          <p:cNvSpPr/>
          <p:nvPr/>
        </p:nvSpPr>
        <p:spPr>
          <a:xfrm>
            <a:off x="7773876" y="4586869"/>
            <a:ext cx="1177966" cy="42693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스킬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76FCEA6-0D6A-E6AB-F0A5-1AFFA355EC01}"/>
              </a:ext>
            </a:extLst>
          </p:cNvPr>
          <p:cNvSpPr txBox="1"/>
          <p:nvPr/>
        </p:nvSpPr>
        <p:spPr>
          <a:xfrm>
            <a:off x="7648481" y="4034121"/>
            <a:ext cx="151063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/>
              <a:t>숙련도</a:t>
            </a:r>
            <a:r>
              <a:rPr lang="en-US" altLang="ko-KR" sz="1500" dirty="0"/>
              <a:t>:4 (3/40)</a:t>
            </a:r>
            <a:endParaRPr lang="ko-KR" altLang="en-US" sz="15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8FDD314-C591-D23C-2177-BF99CA9615BE}"/>
              </a:ext>
            </a:extLst>
          </p:cNvPr>
          <p:cNvGrpSpPr/>
          <p:nvPr/>
        </p:nvGrpSpPr>
        <p:grpSpPr>
          <a:xfrm>
            <a:off x="2746871" y="3246851"/>
            <a:ext cx="4702074" cy="2244852"/>
            <a:chOff x="7026101" y="3246851"/>
            <a:chExt cx="4702074" cy="224485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87E2004-174D-5512-7436-513D43FE3B2F}"/>
                </a:ext>
              </a:extLst>
            </p:cNvPr>
            <p:cNvSpPr/>
            <p:nvPr/>
          </p:nvSpPr>
          <p:spPr>
            <a:xfrm>
              <a:off x="7026101" y="3246851"/>
              <a:ext cx="4702074" cy="2244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C4411B7E-E450-A8E7-187D-A21193EB0224}"/>
                </a:ext>
              </a:extLst>
            </p:cNvPr>
            <p:cNvSpPr/>
            <p:nvPr/>
          </p:nvSpPr>
          <p:spPr>
            <a:xfrm>
              <a:off x="7113004" y="3345476"/>
              <a:ext cx="944781" cy="19315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동료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D28A659-E1BA-DE76-6B79-C83416154D65}"/>
                </a:ext>
              </a:extLst>
            </p:cNvPr>
            <p:cNvSpPr/>
            <p:nvPr/>
          </p:nvSpPr>
          <p:spPr>
            <a:xfrm>
              <a:off x="8178082" y="3370099"/>
              <a:ext cx="1156178" cy="32457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동료이름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A9C4AE4-7ABD-1F8F-6760-759EE3396B43}"/>
                </a:ext>
              </a:extLst>
            </p:cNvPr>
            <p:cNvSpPr/>
            <p:nvPr/>
          </p:nvSpPr>
          <p:spPr>
            <a:xfrm>
              <a:off x="8182619" y="3763522"/>
              <a:ext cx="715261" cy="32457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등급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8B00FCC-1CF4-01BD-B19A-9F9AD2B4F33D}"/>
                </a:ext>
              </a:extLst>
            </p:cNvPr>
            <p:cNvSpPr/>
            <p:nvPr/>
          </p:nvSpPr>
          <p:spPr>
            <a:xfrm>
              <a:off x="8182619" y="4176018"/>
              <a:ext cx="1151641" cy="3207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타입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FC99119-177F-494A-E429-4BF59E454795}"/>
                </a:ext>
              </a:extLst>
            </p:cNvPr>
            <p:cNvSpPr/>
            <p:nvPr/>
          </p:nvSpPr>
          <p:spPr>
            <a:xfrm>
              <a:off x="8175225" y="4976367"/>
              <a:ext cx="1151641" cy="4269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능력치설정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5F00890-1F9E-42EF-A074-746961DE1243}"/>
                </a:ext>
              </a:extLst>
            </p:cNvPr>
            <p:cNvSpPr/>
            <p:nvPr/>
          </p:nvSpPr>
          <p:spPr>
            <a:xfrm>
              <a:off x="9437786" y="3257293"/>
              <a:ext cx="2285708" cy="22344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현재 장비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39A83F7-8D85-1ACB-D68E-0BBA094CA6E2}"/>
                </a:ext>
              </a:extLst>
            </p:cNvPr>
            <p:cNvSpPr/>
            <p:nvPr/>
          </p:nvSpPr>
          <p:spPr>
            <a:xfrm>
              <a:off x="10212615" y="3630740"/>
              <a:ext cx="736050" cy="4150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머리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86FD428-1326-D741-1FD2-05334B49074C}"/>
                </a:ext>
              </a:extLst>
            </p:cNvPr>
            <p:cNvSpPr/>
            <p:nvPr/>
          </p:nvSpPr>
          <p:spPr>
            <a:xfrm>
              <a:off x="10212615" y="4147782"/>
              <a:ext cx="736050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몸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D693476-6769-58E6-82C9-A39B3BE2D0DE}"/>
                </a:ext>
              </a:extLst>
            </p:cNvPr>
            <p:cNvSpPr/>
            <p:nvPr/>
          </p:nvSpPr>
          <p:spPr>
            <a:xfrm>
              <a:off x="10212615" y="4819742"/>
              <a:ext cx="736050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다리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2B72208-B169-211D-89D6-ECEA79D7CA6B}"/>
                </a:ext>
              </a:extLst>
            </p:cNvPr>
            <p:cNvSpPr/>
            <p:nvPr/>
          </p:nvSpPr>
          <p:spPr>
            <a:xfrm>
              <a:off x="9592446" y="4147781"/>
              <a:ext cx="573352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왼손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5989690-FFFB-4359-64E3-8F15D0089068}"/>
                </a:ext>
              </a:extLst>
            </p:cNvPr>
            <p:cNvSpPr/>
            <p:nvPr/>
          </p:nvSpPr>
          <p:spPr>
            <a:xfrm>
              <a:off x="10992197" y="4147780"/>
              <a:ext cx="573352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오른손</a:t>
              </a:r>
            </a:p>
          </p:txBody>
        </p: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0F04584-CAC7-A0EC-F7A3-858E4D26700D}"/>
              </a:ext>
            </a:extLst>
          </p:cNvPr>
          <p:cNvSpPr/>
          <p:nvPr/>
        </p:nvSpPr>
        <p:spPr>
          <a:xfrm>
            <a:off x="3903389" y="4568520"/>
            <a:ext cx="1151641" cy="320731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9CBE71-BA42-602B-9D84-0E9102265BED}"/>
              </a:ext>
            </a:extLst>
          </p:cNvPr>
          <p:cNvSpPr txBox="1"/>
          <p:nvPr/>
        </p:nvSpPr>
        <p:spPr>
          <a:xfrm>
            <a:off x="7661959" y="2190362"/>
            <a:ext cx="149715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/>
              <a:t>숙련도</a:t>
            </a:r>
            <a:r>
              <a:rPr lang="en-US" altLang="ko-KR" sz="1500" dirty="0"/>
              <a:t>:1 (4/10)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1C04E6-5782-AC32-CE42-3DD2D319E14E}"/>
              </a:ext>
            </a:extLst>
          </p:cNvPr>
          <p:cNvSpPr txBox="1"/>
          <p:nvPr/>
        </p:nvSpPr>
        <p:spPr>
          <a:xfrm>
            <a:off x="7635534" y="3096228"/>
            <a:ext cx="147651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/>
              <a:t>숙련도</a:t>
            </a:r>
            <a:r>
              <a:rPr lang="en-US" altLang="ko-KR" sz="1500" dirty="0"/>
              <a:t>:2 (2/20)</a:t>
            </a:r>
            <a:endParaRPr lang="ko-KR" altLang="en-US" sz="15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B12099-8CD7-E1A7-5144-21F5160713ED}"/>
              </a:ext>
            </a:extLst>
          </p:cNvPr>
          <p:cNvSpPr txBox="1"/>
          <p:nvPr/>
        </p:nvSpPr>
        <p:spPr>
          <a:xfrm>
            <a:off x="7698677" y="5024444"/>
            <a:ext cx="126963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/>
              <a:t>숙련도</a:t>
            </a:r>
            <a:r>
              <a:rPr lang="en-US" altLang="ko-KR" sz="1500" dirty="0"/>
              <a:t>:5</a:t>
            </a:r>
            <a:endParaRPr lang="ko-KR" altLang="en-US" sz="15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D547091-D213-CC76-5B6A-CEDAD712A27F}"/>
              </a:ext>
            </a:extLst>
          </p:cNvPr>
          <p:cNvSpPr/>
          <p:nvPr/>
        </p:nvSpPr>
        <p:spPr>
          <a:xfrm>
            <a:off x="9077409" y="1769457"/>
            <a:ext cx="2653714" cy="71054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스킬설명과 데미지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46D74D-49F4-E69F-E93D-B2FAB9CED512}"/>
              </a:ext>
            </a:extLst>
          </p:cNvPr>
          <p:cNvSpPr/>
          <p:nvPr/>
        </p:nvSpPr>
        <p:spPr>
          <a:xfrm>
            <a:off x="7767291" y="1168096"/>
            <a:ext cx="1128433" cy="42693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뒤로가기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EB50AE-35A4-BB0E-E71A-D06DC3719553}"/>
              </a:ext>
            </a:extLst>
          </p:cNvPr>
          <p:cNvSpPr/>
          <p:nvPr/>
        </p:nvSpPr>
        <p:spPr>
          <a:xfrm>
            <a:off x="9077409" y="2683430"/>
            <a:ext cx="2653714" cy="71054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스킬설명과 데미지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E6C11AE-C01C-5C48-0058-432E588F03FC}"/>
              </a:ext>
            </a:extLst>
          </p:cNvPr>
          <p:cNvSpPr/>
          <p:nvPr/>
        </p:nvSpPr>
        <p:spPr>
          <a:xfrm>
            <a:off x="9077409" y="3648157"/>
            <a:ext cx="2653714" cy="71054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스킬설명과 데미지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FECBD61-47A9-5D8B-DD07-159C6CA9773B}"/>
              </a:ext>
            </a:extLst>
          </p:cNvPr>
          <p:cNvSpPr/>
          <p:nvPr/>
        </p:nvSpPr>
        <p:spPr>
          <a:xfrm>
            <a:off x="9077409" y="4568520"/>
            <a:ext cx="2653714" cy="71054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스킬설명과 데미지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1C9FBAB-7443-7096-EEE1-54F23DFE240B}"/>
              </a:ext>
            </a:extLst>
          </p:cNvPr>
          <p:cNvSpPr/>
          <p:nvPr/>
        </p:nvSpPr>
        <p:spPr>
          <a:xfrm>
            <a:off x="10602690" y="1168096"/>
            <a:ext cx="1128433" cy="42693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스킬설정</a:t>
            </a:r>
          </a:p>
        </p:txBody>
      </p:sp>
    </p:spTree>
    <p:extLst>
      <p:ext uri="{BB962C8B-B14F-4D97-AF65-F5344CB8AC3E}">
        <p14:creationId xmlns:p14="http://schemas.microsoft.com/office/powerpoint/2010/main" val="1456438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4BFCD86C-71EA-1889-1A1B-92348C8DDC4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556635" y="1090776"/>
            <a:ext cx="4238103" cy="44708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6513722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</a:t>
            </a:r>
            <a:r>
              <a:rPr lang="ko-KR" altLang="en-US" sz="3200" dirty="0"/>
              <a:t>기획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FFACFA-594F-5803-E3CF-C18BF6A18397}"/>
              </a:ext>
            </a:extLst>
          </p:cNvPr>
          <p:cNvSpPr/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59EB39B-68C2-26D2-DDED-20F8FA4292AC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D390956A-B490-4189-382C-1FB5254D7D08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  <p:pic>
        <p:nvPicPr>
          <p:cNvPr id="49" name="그림 48" descr="블랙, 어둠이(가) 표시된 사진&#10;&#10;자동 생성된 설명">
            <a:extLst>
              <a:ext uri="{FF2B5EF4-FFF2-40B4-BE49-F238E27FC236}">
                <a16:creationId xmlns:a16="http://schemas.microsoft.com/office/drawing/2014/main" id="{0E639D12-EA5F-B6B3-B252-010F4A223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9BE00744-CC0F-5ED6-145A-A397EA7CFF56}"/>
              </a:ext>
            </a:extLst>
          </p:cNvPr>
          <p:cNvSpPr/>
          <p:nvPr/>
        </p:nvSpPr>
        <p:spPr>
          <a:xfrm>
            <a:off x="9334435" y="1539540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AE08BB-09D9-8D8A-D38E-6C8DECE4784B}"/>
              </a:ext>
            </a:extLst>
          </p:cNvPr>
          <p:cNvSpPr/>
          <p:nvPr/>
        </p:nvSpPr>
        <p:spPr>
          <a:xfrm>
            <a:off x="7828530" y="2265719"/>
            <a:ext cx="1128434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획득스킬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F3FDA0-FBC2-5375-53E7-F5BF4A185AD3}"/>
              </a:ext>
            </a:extLst>
          </p:cNvPr>
          <p:cNvSpPr/>
          <p:nvPr/>
        </p:nvSpPr>
        <p:spPr>
          <a:xfrm>
            <a:off x="8024677" y="3296061"/>
            <a:ext cx="1160477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보유스킬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D97FA5-D2E5-1447-A8FC-3D3248A888CA}"/>
              </a:ext>
            </a:extLst>
          </p:cNvPr>
          <p:cNvSpPr/>
          <p:nvPr/>
        </p:nvSpPr>
        <p:spPr>
          <a:xfrm>
            <a:off x="10112427" y="3303354"/>
            <a:ext cx="1160477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보유스킬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E0F66F-817B-A097-A0D7-04AB8EACD80E}"/>
              </a:ext>
            </a:extLst>
          </p:cNvPr>
          <p:cNvSpPr/>
          <p:nvPr/>
        </p:nvSpPr>
        <p:spPr>
          <a:xfrm>
            <a:off x="10112427" y="4252347"/>
            <a:ext cx="1160477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보유스킬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4076E9-D2FA-86B6-EB59-38B62B99CE3D}"/>
              </a:ext>
            </a:extLst>
          </p:cNvPr>
          <p:cNvSpPr/>
          <p:nvPr/>
        </p:nvSpPr>
        <p:spPr>
          <a:xfrm>
            <a:off x="8024676" y="4252347"/>
            <a:ext cx="1160477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보유스킬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EB807E-25E9-32AC-1276-9DF3D3986DCE}"/>
              </a:ext>
            </a:extLst>
          </p:cNvPr>
          <p:cNvSpPr txBox="1"/>
          <p:nvPr/>
        </p:nvSpPr>
        <p:spPr>
          <a:xfrm>
            <a:off x="7849598" y="4726187"/>
            <a:ext cx="151063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/>
              <a:t>숙련도</a:t>
            </a:r>
            <a:r>
              <a:rPr lang="en-US" altLang="ko-KR" sz="1500" dirty="0"/>
              <a:t>:4 (3/40)</a:t>
            </a:r>
            <a:endParaRPr lang="ko-KR" altLang="en-US" sz="15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BCA1A4-1666-8A11-CCD4-78C9EF930AC7}"/>
              </a:ext>
            </a:extLst>
          </p:cNvPr>
          <p:cNvSpPr txBox="1"/>
          <p:nvPr/>
        </p:nvSpPr>
        <p:spPr>
          <a:xfrm>
            <a:off x="7856338" y="3731083"/>
            <a:ext cx="149715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/>
              <a:t>숙련도</a:t>
            </a:r>
            <a:r>
              <a:rPr lang="en-US" altLang="ko-KR" sz="1500" dirty="0"/>
              <a:t>:1 (4/10)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C93AD0-4DB5-18A1-BCF9-D84F91597BE3}"/>
              </a:ext>
            </a:extLst>
          </p:cNvPr>
          <p:cNvSpPr txBox="1"/>
          <p:nvPr/>
        </p:nvSpPr>
        <p:spPr>
          <a:xfrm>
            <a:off x="10003817" y="3764956"/>
            <a:ext cx="147651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/>
              <a:t>숙련도</a:t>
            </a:r>
            <a:r>
              <a:rPr lang="en-US" altLang="ko-KR" sz="1500" dirty="0"/>
              <a:t>:2 (2/20)</a:t>
            </a:r>
            <a:endParaRPr lang="ko-KR" altLang="en-US" sz="15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D7977B-4F2E-50B1-E214-54F3A71879EE}"/>
              </a:ext>
            </a:extLst>
          </p:cNvPr>
          <p:cNvSpPr txBox="1"/>
          <p:nvPr/>
        </p:nvSpPr>
        <p:spPr>
          <a:xfrm>
            <a:off x="10003817" y="4746306"/>
            <a:ext cx="126963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/>
              <a:t>숙련도</a:t>
            </a:r>
            <a:r>
              <a:rPr lang="en-US" altLang="ko-KR" sz="1500" dirty="0"/>
              <a:t>:5</a:t>
            </a:r>
            <a:endParaRPr lang="ko-KR" altLang="en-US" sz="15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D4F91E2-7DB5-2830-B4B2-B8642C2B45ED}"/>
              </a:ext>
            </a:extLst>
          </p:cNvPr>
          <p:cNvSpPr/>
          <p:nvPr/>
        </p:nvSpPr>
        <p:spPr>
          <a:xfrm>
            <a:off x="7936867" y="3269834"/>
            <a:ext cx="1320370" cy="77598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616518E-214E-103C-5F8B-0F482E9B38C4}"/>
              </a:ext>
            </a:extLst>
          </p:cNvPr>
          <p:cNvSpPr/>
          <p:nvPr/>
        </p:nvSpPr>
        <p:spPr>
          <a:xfrm>
            <a:off x="143033" y="4333401"/>
            <a:ext cx="2538721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정말 바꾸시겠습니까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F45D22-BD18-5016-7624-2566E4BA5DD3}"/>
              </a:ext>
            </a:extLst>
          </p:cNvPr>
          <p:cNvSpPr/>
          <p:nvPr/>
        </p:nvSpPr>
        <p:spPr>
          <a:xfrm>
            <a:off x="1113718" y="4892357"/>
            <a:ext cx="597350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Y/N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09E9BD-20E3-9635-4391-8C70E34BFC9A}"/>
              </a:ext>
            </a:extLst>
          </p:cNvPr>
          <p:cNvSpPr/>
          <p:nvPr/>
        </p:nvSpPr>
        <p:spPr>
          <a:xfrm>
            <a:off x="9758067" y="5113565"/>
            <a:ext cx="708719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결정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B52C07E-CDB1-0183-F852-C946CCBA3A3B}"/>
              </a:ext>
            </a:extLst>
          </p:cNvPr>
          <p:cNvSpPr/>
          <p:nvPr/>
        </p:nvSpPr>
        <p:spPr>
          <a:xfrm>
            <a:off x="8939403" y="5105105"/>
            <a:ext cx="708719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포기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7D07978-EC43-0B52-E3DC-B2F69BB11098}"/>
              </a:ext>
            </a:extLst>
          </p:cNvPr>
          <p:cNvSpPr/>
          <p:nvPr/>
        </p:nvSpPr>
        <p:spPr>
          <a:xfrm>
            <a:off x="30312" y="5645368"/>
            <a:ext cx="2774366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정말 포기 하시겠습니까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770B62F-EF32-0391-17E1-D6D57818AB70}"/>
              </a:ext>
            </a:extLst>
          </p:cNvPr>
          <p:cNvSpPr/>
          <p:nvPr/>
        </p:nvSpPr>
        <p:spPr>
          <a:xfrm>
            <a:off x="1100765" y="6204324"/>
            <a:ext cx="597350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Y/N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1" name="그림 40" descr="블랙, 어둠이(가) 표시된 사진&#10;&#10;자동 생성된 설명">
            <a:extLst>
              <a:ext uri="{FF2B5EF4-FFF2-40B4-BE49-F238E27FC236}">
                <a16:creationId xmlns:a16="http://schemas.microsoft.com/office/drawing/2014/main" id="{0FD4EA06-99E1-5A16-52C7-560704574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6885C416-1BD2-C448-EAF9-8568370D7090}"/>
              </a:ext>
            </a:extLst>
          </p:cNvPr>
          <p:cNvSpPr/>
          <p:nvPr/>
        </p:nvSpPr>
        <p:spPr>
          <a:xfrm>
            <a:off x="4640936" y="1129673"/>
            <a:ext cx="944781" cy="19315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동료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FBB9614-7BB3-E0DC-24CE-0A4E8B12C714}"/>
              </a:ext>
            </a:extLst>
          </p:cNvPr>
          <p:cNvSpPr/>
          <p:nvPr/>
        </p:nvSpPr>
        <p:spPr>
          <a:xfrm>
            <a:off x="6096000" y="1129672"/>
            <a:ext cx="944781" cy="19315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동료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C97ECCA-7F3F-52A3-4EBC-832E4E08504D}"/>
              </a:ext>
            </a:extLst>
          </p:cNvPr>
          <p:cNvGrpSpPr/>
          <p:nvPr/>
        </p:nvGrpSpPr>
        <p:grpSpPr>
          <a:xfrm>
            <a:off x="2746871" y="3246851"/>
            <a:ext cx="4702074" cy="2244852"/>
            <a:chOff x="7026101" y="3246851"/>
            <a:chExt cx="4702074" cy="224485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A62980C-7CB2-5337-EC59-8753CF1D9A88}"/>
                </a:ext>
              </a:extLst>
            </p:cNvPr>
            <p:cNvSpPr/>
            <p:nvPr/>
          </p:nvSpPr>
          <p:spPr>
            <a:xfrm>
              <a:off x="7026101" y="3246851"/>
              <a:ext cx="4702074" cy="2244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FF5A10B-9C2B-8D34-4841-101CCF499A03}"/>
                </a:ext>
              </a:extLst>
            </p:cNvPr>
            <p:cNvSpPr/>
            <p:nvPr/>
          </p:nvSpPr>
          <p:spPr>
            <a:xfrm>
              <a:off x="7113004" y="3345476"/>
              <a:ext cx="944781" cy="19315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동료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B68DB4C-20C6-4DE0-A308-5D17767A3F31}"/>
                </a:ext>
              </a:extLst>
            </p:cNvPr>
            <p:cNvSpPr/>
            <p:nvPr/>
          </p:nvSpPr>
          <p:spPr>
            <a:xfrm>
              <a:off x="8178082" y="3370099"/>
              <a:ext cx="1156178" cy="32457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동료이름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29956B5-356D-A2D6-2AD6-5B34713117DF}"/>
                </a:ext>
              </a:extLst>
            </p:cNvPr>
            <p:cNvSpPr/>
            <p:nvPr/>
          </p:nvSpPr>
          <p:spPr>
            <a:xfrm>
              <a:off x="8182619" y="3763522"/>
              <a:ext cx="715261" cy="32457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등급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52C98C2-CF3D-EC98-0C0D-0DEF74591423}"/>
                </a:ext>
              </a:extLst>
            </p:cNvPr>
            <p:cNvSpPr/>
            <p:nvPr/>
          </p:nvSpPr>
          <p:spPr>
            <a:xfrm>
              <a:off x="8182619" y="4176018"/>
              <a:ext cx="1151641" cy="3207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타입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8DFEFB7-1FDB-A661-1695-57AD60409D59}"/>
                </a:ext>
              </a:extLst>
            </p:cNvPr>
            <p:cNvSpPr/>
            <p:nvPr/>
          </p:nvSpPr>
          <p:spPr>
            <a:xfrm>
              <a:off x="8175225" y="4976367"/>
              <a:ext cx="1151641" cy="4269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능력치설정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832EEEA-6810-7A1D-54AA-836087EC50C3}"/>
                </a:ext>
              </a:extLst>
            </p:cNvPr>
            <p:cNvSpPr/>
            <p:nvPr/>
          </p:nvSpPr>
          <p:spPr>
            <a:xfrm>
              <a:off x="9437786" y="3257293"/>
              <a:ext cx="2285708" cy="22344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현재 장비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A385D7D-558F-8B7F-757F-83C355927F01}"/>
                </a:ext>
              </a:extLst>
            </p:cNvPr>
            <p:cNvSpPr/>
            <p:nvPr/>
          </p:nvSpPr>
          <p:spPr>
            <a:xfrm>
              <a:off x="10212615" y="3630740"/>
              <a:ext cx="736050" cy="4150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머리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8E238D0-B828-AACB-0D9B-75CDC93ABA0C}"/>
                </a:ext>
              </a:extLst>
            </p:cNvPr>
            <p:cNvSpPr/>
            <p:nvPr/>
          </p:nvSpPr>
          <p:spPr>
            <a:xfrm>
              <a:off x="10212615" y="4147782"/>
              <a:ext cx="736050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몸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162C79E-31E9-A157-53DA-B023508B772F}"/>
                </a:ext>
              </a:extLst>
            </p:cNvPr>
            <p:cNvSpPr/>
            <p:nvPr/>
          </p:nvSpPr>
          <p:spPr>
            <a:xfrm>
              <a:off x="10212615" y="4819742"/>
              <a:ext cx="736050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다리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566BD3C-B8D7-3E13-0DDC-6E4C33E715B3}"/>
                </a:ext>
              </a:extLst>
            </p:cNvPr>
            <p:cNvSpPr/>
            <p:nvPr/>
          </p:nvSpPr>
          <p:spPr>
            <a:xfrm>
              <a:off x="9592446" y="4147781"/>
              <a:ext cx="573352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왼손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578A190-61F2-8B1F-39F6-053E353DD77A}"/>
                </a:ext>
              </a:extLst>
            </p:cNvPr>
            <p:cNvSpPr/>
            <p:nvPr/>
          </p:nvSpPr>
          <p:spPr>
            <a:xfrm>
              <a:off x="10992197" y="4147780"/>
              <a:ext cx="573352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오른손</a:t>
              </a: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5C10D81-548D-0DC0-3D1E-47A65949FB70}"/>
              </a:ext>
            </a:extLst>
          </p:cNvPr>
          <p:cNvSpPr/>
          <p:nvPr/>
        </p:nvSpPr>
        <p:spPr>
          <a:xfrm>
            <a:off x="3903389" y="4568520"/>
            <a:ext cx="1151641" cy="320731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스킬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9CDCBEF-CF6E-BAEA-23F4-FDA8204D8A13}"/>
              </a:ext>
            </a:extLst>
          </p:cNvPr>
          <p:cNvSpPr/>
          <p:nvPr/>
        </p:nvSpPr>
        <p:spPr>
          <a:xfrm>
            <a:off x="7767291" y="1168096"/>
            <a:ext cx="1128433" cy="42693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뒤로가기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0F7B0C5-03BC-29CC-B95A-34178D1D19A1}"/>
              </a:ext>
            </a:extLst>
          </p:cNvPr>
          <p:cNvSpPr/>
          <p:nvPr/>
        </p:nvSpPr>
        <p:spPr>
          <a:xfrm>
            <a:off x="9046196" y="2249804"/>
            <a:ext cx="2659310" cy="889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획득스킬 설명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 데미지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8F52DAF-66A7-61E8-A991-F37BC05A638C}"/>
              </a:ext>
            </a:extLst>
          </p:cNvPr>
          <p:cNvSpPr txBox="1"/>
          <p:nvPr/>
        </p:nvSpPr>
        <p:spPr>
          <a:xfrm>
            <a:off x="9001442" y="1147256"/>
            <a:ext cx="1348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/>
              <a:t>스킬</a:t>
            </a:r>
            <a:r>
              <a:rPr lang="ko-KR" altLang="en-US" b="1" dirty="0"/>
              <a:t>획득</a:t>
            </a:r>
            <a:endParaRPr lang="ko-KR" altLang="en-US" dirty="0"/>
          </a:p>
        </p:txBody>
      </p:sp>
      <p:sp>
        <p:nvSpPr>
          <p:cNvPr id="67" name="제목 1">
            <a:extLst>
              <a:ext uri="{FF2B5EF4-FFF2-40B4-BE49-F238E27FC236}">
                <a16:creationId xmlns:a16="http://schemas.microsoft.com/office/drawing/2014/main" id="{B721EA01-DD38-EFFE-C56D-9AE8EDF6F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269435" cy="1772551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베이스캠프</a:t>
            </a:r>
            <a:br>
              <a:rPr lang="en-US" altLang="ko-KR" sz="3200" dirty="0"/>
            </a:br>
            <a:r>
              <a:rPr lang="ko-KR" altLang="en-US" sz="3200" dirty="0"/>
              <a:t>파티설정</a:t>
            </a:r>
            <a:br>
              <a:rPr lang="en-US" altLang="ko-KR" sz="3200" b="1" dirty="0"/>
            </a:br>
            <a:r>
              <a:rPr lang="ko-KR" altLang="en-US" sz="3200" b="1" dirty="0"/>
              <a:t>스킬획득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0A40A89-83BD-0403-2D21-3E2BCF900C7D}"/>
              </a:ext>
            </a:extLst>
          </p:cNvPr>
          <p:cNvSpPr txBox="1"/>
          <p:nvPr/>
        </p:nvSpPr>
        <p:spPr>
          <a:xfrm>
            <a:off x="245165" y="2525937"/>
            <a:ext cx="22694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ESC </a:t>
            </a:r>
            <a:r>
              <a:rPr lang="ko-KR" altLang="en-US" sz="1800" dirty="0"/>
              <a:t>누르면</a:t>
            </a:r>
            <a:endParaRPr lang="en-US" altLang="ko-KR" sz="1800" dirty="0"/>
          </a:p>
          <a:p>
            <a:r>
              <a:rPr lang="ko-KR" altLang="en-US" sz="1800" dirty="0"/>
              <a:t>베이스캠프</a:t>
            </a:r>
            <a:endParaRPr lang="en-US" altLang="ko-KR" sz="180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014A814-F2FC-1F88-F6A6-5E07404889F0}"/>
              </a:ext>
            </a:extLst>
          </p:cNvPr>
          <p:cNvCxnSpPr/>
          <p:nvPr/>
        </p:nvCxnSpPr>
        <p:spPr>
          <a:xfrm>
            <a:off x="9257237" y="5712903"/>
            <a:ext cx="8551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B614AFA-E3E8-6A74-24CA-9A097B5BA2AE}"/>
              </a:ext>
            </a:extLst>
          </p:cNvPr>
          <p:cNvCxnSpPr>
            <a:cxnSpLocks/>
          </p:cNvCxnSpPr>
          <p:nvPr/>
        </p:nvCxnSpPr>
        <p:spPr>
          <a:xfrm>
            <a:off x="9648122" y="5712903"/>
            <a:ext cx="0" cy="244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82DB891-DC0E-D369-B24E-E005B0C64B56}"/>
              </a:ext>
            </a:extLst>
          </p:cNvPr>
          <p:cNvCxnSpPr/>
          <p:nvPr/>
        </p:nvCxnSpPr>
        <p:spPr>
          <a:xfrm flipH="1">
            <a:off x="3137483" y="5956935"/>
            <a:ext cx="65106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643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</a:t>
            </a:r>
            <a:r>
              <a:rPr lang="ko-KR" altLang="en-US" sz="3200" dirty="0"/>
              <a:t>기획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C659EF1-3069-D29B-C57A-97B09322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269435" cy="1772551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베이스캠프</a:t>
            </a:r>
            <a:br>
              <a:rPr lang="en-US" altLang="ko-KR" sz="3200" dirty="0"/>
            </a:br>
            <a:r>
              <a:rPr lang="ko-KR" altLang="en-US" sz="3200" dirty="0"/>
              <a:t>파티설정</a:t>
            </a:r>
            <a:br>
              <a:rPr lang="en-US" altLang="ko-KR" sz="3200" b="1" dirty="0"/>
            </a:br>
            <a:r>
              <a:rPr lang="ko-KR" altLang="en-US" sz="3200" b="1" dirty="0"/>
              <a:t>스토리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58F15F-6E02-36DC-BCCF-10E94247A5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8AF2A43-73D4-1AB4-F22C-F417AB5D60B9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C94EAB-2CE4-5B3E-19B6-66F66A125B89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8C039-F17A-4BFB-B8F0-D0FB1180D524}"/>
              </a:ext>
            </a:extLst>
          </p:cNvPr>
          <p:cNvSpPr txBox="1"/>
          <p:nvPr/>
        </p:nvSpPr>
        <p:spPr>
          <a:xfrm>
            <a:off x="245165" y="2525937"/>
            <a:ext cx="22694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ESC </a:t>
            </a:r>
            <a:r>
              <a:rPr lang="ko-KR" altLang="en-US" sz="1800" dirty="0"/>
              <a:t>누르면</a:t>
            </a:r>
            <a:endParaRPr lang="en-US" altLang="ko-KR" sz="1800" dirty="0"/>
          </a:p>
          <a:p>
            <a:r>
              <a:rPr lang="ko-KR" altLang="en-US" sz="1800" dirty="0"/>
              <a:t>베이스캠프</a:t>
            </a:r>
            <a:endParaRPr lang="en-US" altLang="ko-KR" sz="1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7E6347-7D7A-8576-875E-F020BC723FEE}"/>
              </a:ext>
            </a:extLst>
          </p:cNvPr>
          <p:cNvSpPr/>
          <p:nvPr/>
        </p:nvSpPr>
        <p:spPr>
          <a:xfrm>
            <a:off x="6543899" y="5640793"/>
            <a:ext cx="1403458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결정</a:t>
            </a:r>
          </a:p>
        </p:txBody>
      </p:sp>
      <p:pic>
        <p:nvPicPr>
          <p:cNvPr id="11" name="그림 10" descr="블랙, 어둠이(가) 표시된 사진&#10;&#10;자동 생성된 설명">
            <a:extLst>
              <a:ext uri="{FF2B5EF4-FFF2-40B4-BE49-F238E27FC236}">
                <a16:creationId xmlns:a16="http://schemas.microsoft.com/office/drawing/2014/main" id="{2A6B5043-DC10-C1BB-3835-E08B13C32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E034562A-2959-5288-FE3C-473120A71824}"/>
              </a:ext>
            </a:extLst>
          </p:cNvPr>
          <p:cNvSpPr/>
          <p:nvPr/>
        </p:nvSpPr>
        <p:spPr>
          <a:xfrm>
            <a:off x="4640936" y="1129673"/>
            <a:ext cx="944781" cy="19315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동료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2014701-FCD6-0B04-5E34-89467A088F26}"/>
              </a:ext>
            </a:extLst>
          </p:cNvPr>
          <p:cNvSpPr/>
          <p:nvPr/>
        </p:nvSpPr>
        <p:spPr>
          <a:xfrm>
            <a:off x="6096000" y="1129672"/>
            <a:ext cx="944781" cy="19315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동료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3000C4E-3D5B-23C8-1C02-DF6CA871B28F}"/>
              </a:ext>
            </a:extLst>
          </p:cNvPr>
          <p:cNvSpPr/>
          <p:nvPr/>
        </p:nvSpPr>
        <p:spPr>
          <a:xfrm>
            <a:off x="7556635" y="1139606"/>
            <a:ext cx="944781" cy="19315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동료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692E954-66AE-525C-1D30-7F681FB89933}"/>
              </a:ext>
            </a:extLst>
          </p:cNvPr>
          <p:cNvSpPr/>
          <p:nvPr/>
        </p:nvSpPr>
        <p:spPr>
          <a:xfrm>
            <a:off x="9011699" y="1118697"/>
            <a:ext cx="944781" cy="19315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동료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C6EA469-8549-D65A-4279-44ACD6B99C03}"/>
              </a:ext>
            </a:extLst>
          </p:cNvPr>
          <p:cNvGrpSpPr/>
          <p:nvPr/>
        </p:nvGrpSpPr>
        <p:grpSpPr>
          <a:xfrm>
            <a:off x="7690487" y="3246851"/>
            <a:ext cx="4231735" cy="2244853"/>
            <a:chOff x="3015076" y="3246851"/>
            <a:chExt cx="4231735" cy="224485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0DDC25B-0DB6-C1FE-554A-E0B747F77DA3}"/>
                </a:ext>
              </a:extLst>
            </p:cNvPr>
            <p:cNvSpPr/>
            <p:nvPr/>
          </p:nvSpPr>
          <p:spPr>
            <a:xfrm>
              <a:off x="3015076" y="3246852"/>
              <a:ext cx="3917390" cy="22448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BF012B4-1C27-8BB9-EA9A-0235CC6A6F3F}"/>
                </a:ext>
              </a:extLst>
            </p:cNvPr>
            <p:cNvSpPr/>
            <p:nvPr/>
          </p:nvSpPr>
          <p:spPr>
            <a:xfrm>
              <a:off x="3177995" y="3370099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5248B55-75CD-23FE-4B93-1566974895BB}"/>
                </a:ext>
              </a:extLst>
            </p:cNvPr>
            <p:cNvSpPr/>
            <p:nvPr/>
          </p:nvSpPr>
          <p:spPr>
            <a:xfrm>
              <a:off x="4053589" y="3370099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037CD40-CE48-A1CB-7004-10EAEE97EA0E}"/>
                </a:ext>
              </a:extLst>
            </p:cNvPr>
            <p:cNvSpPr/>
            <p:nvPr/>
          </p:nvSpPr>
          <p:spPr>
            <a:xfrm>
              <a:off x="4916416" y="3373710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A8B538A-A6D7-5A0B-A2A6-64989B4035F5}"/>
                </a:ext>
              </a:extLst>
            </p:cNvPr>
            <p:cNvSpPr/>
            <p:nvPr/>
          </p:nvSpPr>
          <p:spPr>
            <a:xfrm>
              <a:off x="5802469" y="3377580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255DBC2-DA1F-FF2E-16EB-7373CB84C147}"/>
                </a:ext>
              </a:extLst>
            </p:cNvPr>
            <p:cNvSpPr/>
            <p:nvPr/>
          </p:nvSpPr>
          <p:spPr>
            <a:xfrm>
              <a:off x="3177995" y="4390284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97815DD-0E48-3D32-FE5E-551EFA25A59A}"/>
                </a:ext>
              </a:extLst>
            </p:cNvPr>
            <p:cNvSpPr/>
            <p:nvPr/>
          </p:nvSpPr>
          <p:spPr>
            <a:xfrm>
              <a:off x="4066030" y="4390284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58D0E06-F5DA-3559-0209-FB7300F3D1CC}"/>
                </a:ext>
              </a:extLst>
            </p:cNvPr>
            <p:cNvSpPr/>
            <p:nvPr/>
          </p:nvSpPr>
          <p:spPr>
            <a:xfrm>
              <a:off x="4901566" y="4394359"/>
              <a:ext cx="723903" cy="706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동료얼굴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10C755B-AFB4-FCCA-9E9A-0169E06F4178}"/>
                </a:ext>
              </a:extLst>
            </p:cNvPr>
            <p:cNvSpPr txBox="1"/>
            <p:nvPr/>
          </p:nvSpPr>
          <p:spPr>
            <a:xfrm>
              <a:off x="3072710" y="4046218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:43%</a:t>
              </a:r>
              <a:endParaRPr lang="ko-KR" altLang="en-US" sz="11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231C0BD-FE5A-AEBA-514A-EA4BBBCCB3CC}"/>
                </a:ext>
              </a:extLst>
            </p:cNvPr>
            <p:cNvSpPr txBox="1"/>
            <p:nvPr/>
          </p:nvSpPr>
          <p:spPr>
            <a:xfrm>
              <a:off x="3988001" y="4055018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:23%</a:t>
              </a:r>
              <a:endParaRPr lang="ko-KR" altLang="en-US" sz="11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43D2B4-C76A-5217-1969-149F1342212B}"/>
                </a:ext>
              </a:extLst>
            </p:cNvPr>
            <p:cNvSpPr txBox="1"/>
            <p:nvPr/>
          </p:nvSpPr>
          <p:spPr>
            <a:xfrm>
              <a:off x="4851632" y="4064709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:23%</a:t>
              </a:r>
              <a:endParaRPr lang="ko-KR" altLang="en-US" sz="11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43F97A-41FA-88A2-1235-C54DCBCDAE1A}"/>
                </a:ext>
              </a:extLst>
            </p:cNvPr>
            <p:cNvSpPr txBox="1"/>
            <p:nvPr/>
          </p:nvSpPr>
          <p:spPr>
            <a:xfrm>
              <a:off x="5736181" y="4096284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:43%</a:t>
              </a:r>
              <a:endParaRPr lang="ko-KR" altLang="en-US" sz="11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8946CF-9AA9-E335-3043-437567101352}"/>
                </a:ext>
              </a:extLst>
            </p:cNvPr>
            <p:cNvSpPr txBox="1"/>
            <p:nvPr/>
          </p:nvSpPr>
          <p:spPr>
            <a:xfrm>
              <a:off x="3136556" y="5117788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:23%</a:t>
              </a:r>
              <a:endParaRPr lang="ko-KR" altLang="en-US" sz="11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5773B3-4E0B-AA64-095C-048C32AB219B}"/>
                </a:ext>
              </a:extLst>
            </p:cNvPr>
            <p:cNvSpPr txBox="1"/>
            <p:nvPr/>
          </p:nvSpPr>
          <p:spPr>
            <a:xfrm>
              <a:off x="4021079" y="5117788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:23%</a:t>
              </a:r>
              <a:endParaRPr lang="ko-KR" altLang="en-US" sz="11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4EE06DB-4563-2C0E-A9D7-E689C4664476}"/>
                </a:ext>
              </a:extLst>
            </p:cNvPr>
            <p:cNvSpPr txBox="1"/>
            <p:nvPr/>
          </p:nvSpPr>
          <p:spPr>
            <a:xfrm>
              <a:off x="4874184" y="5125005"/>
              <a:ext cx="1510630" cy="2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피로도</a:t>
              </a:r>
              <a:r>
                <a:rPr lang="en-US" altLang="ko-KR" sz="1100" dirty="0"/>
                <a:t>:23%</a:t>
              </a:r>
              <a:endParaRPr lang="ko-KR" altLang="en-US" sz="1100" dirty="0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8A7E78FF-F96C-F705-7A8E-638D5044B6A5}"/>
                </a:ext>
              </a:extLst>
            </p:cNvPr>
            <p:cNvGrpSpPr/>
            <p:nvPr/>
          </p:nvGrpSpPr>
          <p:grpSpPr>
            <a:xfrm flipH="1">
              <a:off x="6759334" y="3246851"/>
              <a:ext cx="173132" cy="2244852"/>
              <a:chOff x="11431902" y="1130870"/>
              <a:chExt cx="336868" cy="4977066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D73BEFC1-6954-BEE0-BF4E-57B6E931B063}"/>
                  </a:ext>
                </a:extLst>
              </p:cNvPr>
              <p:cNvSpPr/>
              <p:nvPr/>
            </p:nvSpPr>
            <p:spPr>
              <a:xfrm>
                <a:off x="11434097" y="1130870"/>
                <a:ext cx="334673" cy="4373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515833D-70B7-FDB4-9CEF-E3E6D2F000A2}"/>
                  </a:ext>
                </a:extLst>
              </p:cNvPr>
              <p:cNvSpPr/>
              <p:nvPr/>
            </p:nvSpPr>
            <p:spPr>
              <a:xfrm>
                <a:off x="11431902" y="5670612"/>
                <a:ext cx="334673" cy="4373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이등변 삼각형 34">
                <a:extLst>
                  <a:ext uri="{FF2B5EF4-FFF2-40B4-BE49-F238E27FC236}">
                    <a16:creationId xmlns:a16="http://schemas.microsoft.com/office/drawing/2014/main" id="{1E93E8F1-3CF0-93AE-7158-3F6123B2F1D9}"/>
                  </a:ext>
                </a:extLst>
              </p:cNvPr>
              <p:cNvSpPr/>
              <p:nvPr/>
            </p:nvSpPr>
            <p:spPr>
              <a:xfrm>
                <a:off x="11524484" y="1219534"/>
                <a:ext cx="171450" cy="21527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이등변 삼각형 35">
                <a:extLst>
                  <a:ext uri="{FF2B5EF4-FFF2-40B4-BE49-F238E27FC236}">
                    <a16:creationId xmlns:a16="http://schemas.microsoft.com/office/drawing/2014/main" id="{F8868FE1-47CD-40B0-9C2A-D374CF073DC9}"/>
                  </a:ext>
                </a:extLst>
              </p:cNvPr>
              <p:cNvSpPr/>
              <p:nvPr/>
            </p:nvSpPr>
            <p:spPr>
              <a:xfrm rot="10800000">
                <a:off x="11513513" y="5804293"/>
                <a:ext cx="171450" cy="21527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C9E0F5B-BDF7-116A-A80B-A3F08FBB1254}"/>
                  </a:ext>
                </a:extLst>
              </p:cNvPr>
              <p:cNvSpPr/>
              <p:nvPr/>
            </p:nvSpPr>
            <p:spPr>
              <a:xfrm>
                <a:off x="11441855" y="1568194"/>
                <a:ext cx="324720" cy="41024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D6F725A-3B16-A656-4D37-4EDD38EDCEB8}"/>
                </a:ext>
              </a:extLst>
            </p:cNvPr>
            <p:cNvSpPr/>
            <p:nvPr/>
          </p:nvSpPr>
          <p:spPr>
            <a:xfrm>
              <a:off x="3136556" y="3296881"/>
              <a:ext cx="814891" cy="95435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3E0F79A-7170-7B59-6B16-B6BA3AA272A0}"/>
              </a:ext>
            </a:extLst>
          </p:cNvPr>
          <p:cNvSpPr/>
          <p:nvPr/>
        </p:nvSpPr>
        <p:spPr>
          <a:xfrm>
            <a:off x="7556635" y="1090776"/>
            <a:ext cx="4238103" cy="44708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BB5665-33ED-CFD2-B72A-A8FFEA977382}"/>
              </a:ext>
            </a:extLst>
          </p:cNvPr>
          <p:cNvSpPr txBox="1"/>
          <p:nvPr/>
        </p:nvSpPr>
        <p:spPr>
          <a:xfrm>
            <a:off x="9001442" y="1147256"/>
            <a:ext cx="1348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/>
              <a:t>능력치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75F786B-2772-62AB-4071-8785C8719D28}"/>
              </a:ext>
            </a:extLst>
          </p:cNvPr>
          <p:cNvSpPr/>
          <p:nvPr/>
        </p:nvSpPr>
        <p:spPr>
          <a:xfrm>
            <a:off x="7773876" y="1732268"/>
            <a:ext cx="3828886" cy="370133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스토리 들 좌라락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C355725-5217-1D4F-FCED-0929D63C9682}"/>
              </a:ext>
            </a:extLst>
          </p:cNvPr>
          <p:cNvSpPr/>
          <p:nvPr/>
        </p:nvSpPr>
        <p:spPr>
          <a:xfrm>
            <a:off x="7767291" y="1168096"/>
            <a:ext cx="1128433" cy="42693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뒤로가기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98D16AA-06C0-A708-2095-B875F111C779}"/>
              </a:ext>
            </a:extLst>
          </p:cNvPr>
          <p:cNvSpPr/>
          <p:nvPr/>
        </p:nvSpPr>
        <p:spPr>
          <a:xfrm>
            <a:off x="11269070" y="1731399"/>
            <a:ext cx="334673" cy="325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537D894-B986-DD99-6B27-03FE6306692A}"/>
              </a:ext>
            </a:extLst>
          </p:cNvPr>
          <p:cNvSpPr/>
          <p:nvPr/>
        </p:nvSpPr>
        <p:spPr>
          <a:xfrm>
            <a:off x="11266875" y="5107501"/>
            <a:ext cx="334673" cy="325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2697EFA2-6BA4-16B3-5234-01D7AC2F5B82}"/>
              </a:ext>
            </a:extLst>
          </p:cNvPr>
          <p:cNvSpPr/>
          <p:nvPr/>
        </p:nvSpPr>
        <p:spPr>
          <a:xfrm>
            <a:off x="11359457" y="1797336"/>
            <a:ext cx="171450" cy="16009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1E6E0E96-BECC-F663-3D7B-2BF4E0FAE2E5}"/>
              </a:ext>
            </a:extLst>
          </p:cNvPr>
          <p:cNvSpPr/>
          <p:nvPr/>
        </p:nvSpPr>
        <p:spPr>
          <a:xfrm rot="10800000">
            <a:off x="11348486" y="5206917"/>
            <a:ext cx="171450" cy="16009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1FD7AB0-421C-429A-C6AE-9193C1729B82}"/>
              </a:ext>
            </a:extLst>
          </p:cNvPr>
          <p:cNvSpPr/>
          <p:nvPr/>
        </p:nvSpPr>
        <p:spPr>
          <a:xfrm>
            <a:off x="11276828" y="2056627"/>
            <a:ext cx="324720" cy="3050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E6CE01F2-25B1-B0A1-307F-FBA0718E6618}"/>
              </a:ext>
            </a:extLst>
          </p:cNvPr>
          <p:cNvGrpSpPr/>
          <p:nvPr/>
        </p:nvGrpSpPr>
        <p:grpSpPr>
          <a:xfrm>
            <a:off x="2746871" y="3246851"/>
            <a:ext cx="4702074" cy="2244852"/>
            <a:chOff x="7026101" y="3246851"/>
            <a:chExt cx="4702074" cy="224485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C914CAD-8099-0595-B78C-E1A4FE38EE64}"/>
                </a:ext>
              </a:extLst>
            </p:cNvPr>
            <p:cNvSpPr/>
            <p:nvPr/>
          </p:nvSpPr>
          <p:spPr>
            <a:xfrm>
              <a:off x="7026101" y="3246851"/>
              <a:ext cx="4702074" cy="2244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2F3185AD-21CE-7EB1-3644-EA39FDA98521}"/>
                </a:ext>
              </a:extLst>
            </p:cNvPr>
            <p:cNvSpPr/>
            <p:nvPr/>
          </p:nvSpPr>
          <p:spPr>
            <a:xfrm>
              <a:off x="7113004" y="3345476"/>
              <a:ext cx="944781" cy="19315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동료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ECB041E-8492-2988-5C82-0A1C8C77D2A4}"/>
                </a:ext>
              </a:extLst>
            </p:cNvPr>
            <p:cNvSpPr/>
            <p:nvPr/>
          </p:nvSpPr>
          <p:spPr>
            <a:xfrm>
              <a:off x="8178082" y="3370099"/>
              <a:ext cx="1156178" cy="32457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동료이름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3D8159D-C0E9-B499-2533-B46B62940DCB}"/>
                </a:ext>
              </a:extLst>
            </p:cNvPr>
            <p:cNvSpPr/>
            <p:nvPr/>
          </p:nvSpPr>
          <p:spPr>
            <a:xfrm>
              <a:off x="8182619" y="3763522"/>
              <a:ext cx="715261" cy="32457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등급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8165CA2-B3F5-C314-E4B6-CD28F783956C}"/>
                </a:ext>
              </a:extLst>
            </p:cNvPr>
            <p:cNvSpPr/>
            <p:nvPr/>
          </p:nvSpPr>
          <p:spPr>
            <a:xfrm>
              <a:off x="8182619" y="4176018"/>
              <a:ext cx="1151641" cy="3207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타입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0F8986B-8F01-9520-203B-CB595D8D2DF6}"/>
                </a:ext>
              </a:extLst>
            </p:cNvPr>
            <p:cNvSpPr/>
            <p:nvPr/>
          </p:nvSpPr>
          <p:spPr>
            <a:xfrm>
              <a:off x="8175225" y="4976367"/>
              <a:ext cx="1151641" cy="4269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능력치설정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819CF78-3E54-861D-2E8D-8B979F4C74F7}"/>
                </a:ext>
              </a:extLst>
            </p:cNvPr>
            <p:cNvSpPr/>
            <p:nvPr/>
          </p:nvSpPr>
          <p:spPr>
            <a:xfrm>
              <a:off x="9437786" y="3257293"/>
              <a:ext cx="2285708" cy="22344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현재 장비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04EB682-4336-6ED5-D599-E48DAEAD24B9}"/>
                </a:ext>
              </a:extLst>
            </p:cNvPr>
            <p:cNvSpPr/>
            <p:nvPr/>
          </p:nvSpPr>
          <p:spPr>
            <a:xfrm>
              <a:off x="10212615" y="3630740"/>
              <a:ext cx="736050" cy="4150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머리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79B3CDB-E99C-DB8C-5FAA-681541DBD919}"/>
                </a:ext>
              </a:extLst>
            </p:cNvPr>
            <p:cNvSpPr/>
            <p:nvPr/>
          </p:nvSpPr>
          <p:spPr>
            <a:xfrm>
              <a:off x="10212615" y="4147782"/>
              <a:ext cx="736050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몸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C779201-9941-5E30-0EAD-8E0BE22215E8}"/>
                </a:ext>
              </a:extLst>
            </p:cNvPr>
            <p:cNvSpPr/>
            <p:nvPr/>
          </p:nvSpPr>
          <p:spPr>
            <a:xfrm>
              <a:off x="10212615" y="4819742"/>
              <a:ext cx="736050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다리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3031AB4A-8A5B-2D84-DA9A-03AB4F314F90}"/>
                </a:ext>
              </a:extLst>
            </p:cNvPr>
            <p:cNvSpPr/>
            <p:nvPr/>
          </p:nvSpPr>
          <p:spPr>
            <a:xfrm>
              <a:off x="9592446" y="4147781"/>
              <a:ext cx="573352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왼손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87B8A4B-03AD-C31D-3BCE-7BD91F62681A}"/>
                </a:ext>
              </a:extLst>
            </p:cNvPr>
            <p:cNvSpPr/>
            <p:nvPr/>
          </p:nvSpPr>
          <p:spPr>
            <a:xfrm>
              <a:off x="10992197" y="4147780"/>
              <a:ext cx="573352" cy="6229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오른손</a:t>
              </a:r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3401360-5C04-74C8-B725-B4BAFF3E4B12}"/>
              </a:ext>
            </a:extLst>
          </p:cNvPr>
          <p:cNvSpPr/>
          <p:nvPr/>
        </p:nvSpPr>
        <p:spPr>
          <a:xfrm>
            <a:off x="3903389" y="4568520"/>
            <a:ext cx="1151641" cy="320731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스킬</a:t>
            </a:r>
          </a:p>
        </p:txBody>
      </p:sp>
    </p:spTree>
    <p:extLst>
      <p:ext uri="{BB962C8B-B14F-4D97-AF65-F5344CB8AC3E}">
        <p14:creationId xmlns:p14="http://schemas.microsoft.com/office/powerpoint/2010/main" val="2755165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</a:t>
            </a:r>
            <a:r>
              <a:rPr lang="ko-KR" altLang="en-US" sz="3200" dirty="0"/>
              <a:t>기획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C659EF1-3069-D29B-C57A-97B09322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269435" cy="1136446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탐험준비</a:t>
            </a:r>
            <a:br>
              <a:rPr lang="en-US" altLang="ko-KR" sz="3200" dirty="0"/>
            </a:br>
            <a:r>
              <a:rPr lang="ko-KR" altLang="en-US" sz="3200" b="1" dirty="0"/>
              <a:t>던전선택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58F15F-6E02-36DC-BCCF-10E94247A5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8AF2A43-73D4-1AB4-F22C-F417AB5D60B9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C1D3C7-6107-581E-311F-E2431A8F9665}"/>
              </a:ext>
            </a:extLst>
          </p:cNvPr>
          <p:cNvSpPr/>
          <p:nvPr/>
        </p:nvSpPr>
        <p:spPr>
          <a:xfrm>
            <a:off x="3478281" y="1363244"/>
            <a:ext cx="2076450" cy="34480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첫번째 맵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이곳은 뭐시기 뭐시기 한 곳입니다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491911-48D6-25C1-CF2E-1F98BA8614DC}"/>
              </a:ext>
            </a:extLst>
          </p:cNvPr>
          <p:cNvSpPr/>
          <p:nvPr/>
        </p:nvSpPr>
        <p:spPr>
          <a:xfrm>
            <a:off x="6297155" y="1363244"/>
            <a:ext cx="2076450" cy="3448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두번째 맵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이곳은 뭐시기 뭐시기 한 곳입니다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83BCC8-8DB8-356F-55D0-17B648077609}"/>
              </a:ext>
            </a:extLst>
          </p:cNvPr>
          <p:cNvSpPr/>
          <p:nvPr/>
        </p:nvSpPr>
        <p:spPr>
          <a:xfrm>
            <a:off x="9156993" y="1363244"/>
            <a:ext cx="2076450" cy="3448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세번째 맵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이곳은 뭐시기 뭐시기 한 곳입니다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05C242-06C1-DE99-3027-F8D81AAC8CBC}"/>
              </a:ext>
            </a:extLst>
          </p:cNvPr>
          <p:cNvSpPr/>
          <p:nvPr/>
        </p:nvSpPr>
        <p:spPr>
          <a:xfrm>
            <a:off x="7431267" y="5430150"/>
            <a:ext cx="1403458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출발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F511A36-A488-5E9D-3EF6-39F17F7FE722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0FF22F-BD89-BA91-F713-395E0B3544DA}"/>
              </a:ext>
            </a:extLst>
          </p:cNvPr>
          <p:cNvSpPr/>
          <p:nvPr/>
        </p:nvSpPr>
        <p:spPr>
          <a:xfrm>
            <a:off x="5675354" y="5430150"/>
            <a:ext cx="1403458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pic>
        <p:nvPicPr>
          <p:cNvPr id="13" name="그림 12" descr="블랙, 어둠이(가) 표시된 사진&#10;&#10;자동 생성된 설명">
            <a:extLst>
              <a:ext uri="{FF2B5EF4-FFF2-40B4-BE49-F238E27FC236}">
                <a16:creationId xmlns:a16="http://schemas.microsoft.com/office/drawing/2014/main" id="{D4289D5E-C77A-9CA6-043E-43CC1680B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0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A9D4333-858E-B995-DB63-12FB4F983881}"/>
              </a:ext>
            </a:extLst>
          </p:cNvPr>
          <p:cNvCxnSpPr>
            <a:cxnSpLocks/>
          </p:cNvCxnSpPr>
          <p:nvPr/>
        </p:nvCxnSpPr>
        <p:spPr>
          <a:xfrm>
            <a:off x="6315966" y="2877042"/>
            <a:ext cx="0" cy="20536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0E70EFE9-F528-6B44-83B3-56D3AFF4D711}"/>
              </a:ext>
            </a:extLst>
          </p:cNvPr>
          <p:cNvCxnSpPr>
            <a:cxnSpLocks/>
          </p:cNvCxnSpPr>
          <p:nvPr/>
        </p:nvCxnSpPr>
        <p:spPr>
          <a:xfrm>
            <a:off x="9074136" y="3507275"/>
            <a:ext cx="0" cy="865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A2EA839A-5672-8289-EB14-9CDA58D7AA1A}"/>
              </a:ext>
            </a:extLst>
          </p:cNvPr>
          <p:cNvCxnSpPr>
            <a:cxnSpLocks/>
          </p:cNvCxnSpPr>
          <p:nvPr/>
        </p:nvCxnSpPr>
        <p:spPr>
          <a:xfrm flipH="1">
            <a:off x="1889242" y="1465881"/>
            <a:ext cx="43210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932A9A22-B2DD-A9F0-AAFF-42AA8C083807}"/>
              </a:ext>
            </a:extLst>
          </p:cNvPr>
          <p:cNvCxnSpPr>
            <a:cxnSpLocks/>
            <a:endCxn id="118" idx="0"/>
          </p:cNvCxnSpPr>
          <p:nvPr/>
        </p:nvCxnSpPr>
        <p:spPr>
          <a:xfrm flipH="1">
            <a:off x="7795906" y="5934803"/>
            <a:ext cx="3061" cy="2390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20D12227-6C19-BC3F-A544-469B6EB55AAB}"/>
              </a:ext>
            </a:extLst>
          </p:cNvPr>
          <p:cNvCxnSpPr>
            <a:cxnSpLocks/>
          </p:cNvCxnSpPr>
          <p:nvPr/>
        </p:nvCxnSpPr>
        <p:spPr>
          <a:xfrm flipH="1">
            <a:off x="8372556" y="6387362"/>
            <a:ext cx="4550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20783D36-CB32-F90D-8F0E-FD21323BE633}"/>
              </a:ext>
            </a:extLst>
          </p:cNvPr>
          <p:cNvCxnSpPr>
            <a:cxnSpLocks/>
          </p:cNvCxnSpPr>
          <p:nvPr/>
        </p:nvCxnSpPr>
        <p:spPr>
          <a:xfrm flipH="1">
            <a:off x="6928488" y="6387362"/>
            <a:ext cx="4550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제목 1">
            <a:extLst>
              <a:ext uri="{FF2B5EF4-FFF2-40B4-BE49-F238E27FC236}">
                <a16:creationId xmlns:a16="http://schemas.microsoft.com/office/drawing/2014/main" id="{A9165B40-234F-481B-1E79-A835F6A995F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게임 로직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EE4868-054A-D13B-1348-B9F8FCE8586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836F3CDB-2061-B8DC-D763-D693FAF8F23A}"/>
              </a:ext>
            </a:extLst>
          </p:cNvPr>
          <p:cNvCxnSpPr>
            <a:cxnSpLocks/>
          </p:cNvCxnSpPr>
          <p:nvPr/>
        </p:nvCxnSpPr>
        <p:spPr>
          <a:xfrm flipH="1">
            <a:off x="6315966" y="4930716"/>
            <a:ext cx="10675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9D858EC9-08C3-CA42-44C0-2641068CF759}"/>
              </a:ext>
            </a:extLst>
          </p:cNvPr>
          <p:cNvCxnSpPr>
            <a:cxnSpLocks/>
          </p:cNvCxnSpPr>
          <p:nvPr/>
        </p:nvCxnSpPr>
        <p:spPr>
          <a:xfrm>
            <a:off x="9074137" y="1600269"/>
            <a:ext cx="0" cy="865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9B810D9B-672B-6254-E79A-F19CF688A7A2}"/>
              </a:ext>
            </a:extLst>
          </p:cNvPr>
          <p:cNvCxnSpPr>
            <a:cxnSpLocks/>
          </p:cNvCxnSpPr>
          <p:nvPr/>
        </p:nvCxnSpPr>
        <p:spPr>
          <a:xfrm>
            <a:off x="2924842" y="3365057"/>
            <a:ext cx="0" cy="284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28FB8BB-51B2-3F67-8BD3-E52BED558B0D}"/>
              </a:ext>
            </a:extLst>
          </p:cNvPr>
          <p:cNvCxnSpPr>
            <a:cxnSpLocks/>
          </p:cNvCxnSpPr>
          <p:nvPr/>
        </p:nvCxnSpPr>
        <p:spPr>
          <a:xfrm>
            <a:off x="4088150" y="3402206"/>
            <a:ext cx="0" cy="284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7C8456C-CC6E-CDFE-EA79-1B8F486A7720}"/>
              </a:ext>
            </a:extLst>
          </p:cNvPr>
          <p:cNvCxnSpPr>
            <a:cxnSpLocks/>
          </p:cNvCxnSpPr>
          <p:nvPr/>
        </p:nvCxnSpPr>
        <p:spPr>
          <a:xfrm>
            <a:off x="5211987" y="3402206"/>
            <a:ext cx="0" cy="284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713A4F4-BD03-A718-9B55-117A5A6572C9}"/>
              </a:ext>
            </a:extLst>
          </p:cNvPr>
          <p:cNvCxnSpPr>
            <a:cxnSpLocks/>
          </p:cNvCxnSpPr>
          <p:nvPr/>
        </p:nvCxnSpPr>
        <p:spPr>
          <a:xfrm flipH="1">
            <a:off x="921087" y="3234610"/>
            <a:ext cx="3470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1A71F8A-5DA3-BB2F-C3A9-836C04A5C5FA}"/>
              </a:ext>
            </a:extLst>
          </p:cNvPr>
          <p:cNvCxnSpPr>
            <a:cxnSpLocks/>
          </p:cNvCxnSpPr>
          <p:nvPr/>
        </p:nvCxnSpPr>
        <p:spPr>
          <a:xfrm>
            <a:off x="1754629" y="3432633"/>
            <a:ext cx="0" cy="284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1E308F3-96ED-1096-F1F7-2B3CF625CB1B}"/>
              </a:ext>
            </a:extLst>
          </p:cNvPr>
          <p:cNvCxnSpPr>
            <a:cxnSpLocks/>
          </p:cNvCxnSpPr>
          <p:nvPr/>
        </p:nvCxnSpPr>
        <p:spPr>
          <a:xfrm>
            <a:off x="5194364" y="2863390"/>
            <a:ext cx="0" cy="284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F80A03E-05CD-2E5E-0F52-7CD74A8814BE}"/>
              </a:ext>
            </a:extLst>
          </p:cNvPr>
          <p:cNvCxnSpPr>
            <a:cxnSpLocks/>
          </p:cNvCxnSpPr>
          <p:nvPr/>
        </p:nvCxnSpPr>
        <p:spPr>
          <a:xfrm>
            <a:off x="4088150" y="2800872"/>
            <a:ext cx="0" cy="3606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3CE4916-5A13-BC89-83E9-280EA1F8C0B1}"/>
              </a:ext>
            </a:extLst>
          </p:cNvPr>
          <p:cNvCxnSpPr>
            <a:cxnSpLocks/>
          </p:cNvCxnSpPr>
          <p:nvPr/>
        </p:nvCxnSpPr>
        <p:spPr>
          <a:xfrm>
            <a:off x="2924842" y="2863390"/>
            <a:ext cx="0" cy="284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52E1583-0365-9770-EE2F-26A2CF9741F1}"/>
              </a:ext>
            </a:extLst>
          </p:cNvPr>
          <p:cNvCxnSpPr>
            <a:cxnSpLocks/>
          </p:cNvCxnSpPr>
          <p:nvPr/>
        </p:nvCxnSpPr>
        <p:spPr>
          <a:xfrm>
            <a:off x="1732059" y="2877042"/>
            <a:ext cx="0" cy="284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BCA7AED-D810-B3CA-49D3-28109FA5D95B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7775461" y="2800872"/>
            <a:ext cx="6210" cy="1916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CBA3A2-CC24-34DF-B645-44A4BFC83F4A}"/>
              </a:ext>
            </a:extLst>
          </p:cNvPr>
          <p:cNvCxnSpPr>
            <a:cxnSpLocks/>
          </p:cNvCxnSpPr>
          <p:nvPr/>
        </p:nvCxnSpPr>
        <p:spPr>
          <a:xfrm flipH="1">
            <a:off x="8302971" y="2568648"/>
            <a:ext cx="4550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B53FC5C-4C54-6D79-0818-70BE842414EE}"/>
              </a:ext>
            </a:extLst>
          </p:cNvPr>
          <p:cNvCxnSpPr>
            <a:cxnSpLocks/>
          </p:cNvCxnSpPr>
          <p:nvPr/>
        </p:nvCxnSpPr>
        <p:spPr>
          <a:xfrm flipH="1">
            <a:off x="4229048" y="2568648"/>
            <a:ext cx="31544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0635C9B-4132-F75C-17A4-69DAF2592BD6}"/>
              </a:ext>
            </a:extLst>
          </p:cNvPr>
          <p:cNvCxnSpPr>
            <a:cxnSpLocks/>
          </p:cNvCxnSpPr>
          <p:nvPr/>
        </p:nvCxnSpPr>
        <p:spPr>
          <a:xfrm>
            <a:off x="7781671" y="1037912"/>
            <a:ext cx="0" cy="284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5A47530-6CAD-9D3C-86FF-E1CC3EC554C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781670" y="1716845"/>
            <a:ext cx="1" cy="749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9C41FD3-4E3B-F0BD-E8B2-7726DAB04979}"/>
              </a:ext>
            </a:extLst>
          </p:cNvPr>
          <p:cNvCxnSpPr/>
          <p:nvPr/>
        </p:nvCxnSpPr>
        <p:spPr>
          <a:xfrm>
            <a:off x="2568173" y="1837655"/>
            <a:ext cx="0" cy="284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8DACB12-26D6-1E17-756D-CF9C8B519927}"/>
              </a:ext>
            </a:extLst>
          </p:cNvPr>
          <p:cNvCxnSpPr/>
          <p:nvPr/>
        </p:nvCxnSpPr>
        <p:spPr>
          <a:xfrm>
            <a:off x="637187" y="1837655"/>
            <a:ext cx="0" cy="284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5F2DAE1-9DDD-A6CA-2E69-352CCD20DE77}"/>
              </a:ext>
            </a:extLst>
          </p:cNvPr>
          <p:cNvSpPr/>
          <p:nvPr/>
        </p:nvSpPr>
        <p:spPr>
          <a:xfrm>
            <a:off x="7260369" y="2375049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베이스캠프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A4FE7AD-555F-C1CF-0D5A-DCADCD576F34}"/>
              </a:ext>
            </a:extLst>
          </p:cNvPr>
          <p:cNvSpPr/>
          <p:nvPr/>
        </p:nvSpPr>
        <p:spPr>
          <a:xfrm>
            <a:off x="982239" y="1289821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환경설정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57B97D-54E4-F24F-621C-F30F89E982B0}"/>
              </a:ext>
            </a:extLst>
          </p:cNvPr>
          <p:cNvSpPr/>
          <p:nvPr/>
        </p:nvSpPr>
        <p:spPr>
          <a:xfrm>
            <a:off x="7260370" y="1289821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이어하기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52ECAD1-84C2-B4A7-E7F3-66076BEA3E75}"/>
              </a:ext>
            </a:extLst>
          </p:cNvPr>
          <p:cNvSpPr/>
          <p:nvPr/>
        </p:nvSpPr>
        <p:spPr>
          <a:xfrm>
            <a:off x="7260369" y="3005609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탐험준비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CDE8E02-FF7A-34F6-088A-45D9C535858C}"/>
              </a:ext>
            </a:extLst>
          </p:cNvPr>
          <p:cNvSpPr/>
          <p:nvPr/>
        </p:nvSpPr>
        <p:spPr>
          <a:xfrm>
            <a:off x="7260370" y="634472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게임시작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513169C-B412-875C-2E67-54F4890C19AE}"/>
              </a:ext>
            </a:extLst>
          </p:cNvPr>
          <p:cNvSpPr/>
          <p:nvPr/>
        </p:nvSpPr>
        <p:spPr>
          <a:xfrm>
            <a:off x="197495" y="2001283"/>
            <a:ext cx="886833" cy="314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볼륨조절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47E98BB-B94E-B777-0769-875E933BC393}"/>
              </a:ext>
            </a:extLst>
          </p:cNvPr>
          <p:cNvSpPr/>
          <p:nvPr/>
        </p:nvSpPr>
        <p:spPr>
          <a:xfrm>
            <a:off x="1952230" y="1979874"/>
            <a:ext cx="1230646" cy="2952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컨트롤러설정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FFEC13E-0699-8AF1-25F1-F7881817B251}"/>
              </a:ext>
            </a:extLst>
          </p:cNvPr>
          <p:cNvSpPr/>
          <p:nvPr/>
        </p:nvSpPr>
        <p:spPr>
          <a:xfrm>
            <a:off x="1117839" y="2001283"/>
            <a:ext cx="771403" cy="2952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크레딧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692943E-45D2-C6D2-C6F2-0049CA6BCC68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>
            <a:off x="1503540" y="1716845"/>
            <a:ext cx="0" cy="284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06D9EBF-C314-A810-206E-2F9685468771}"/>
              </a:ext>
            </a:extLst>
          </p:cNvPr>
          <p:cNvCxnSpPr>
            <a:cxnSpLocks/>
          </p:cNvCxnSpPr>
          <p:nvPr/>
        </p:nvCxnSpPr>
        <p:spPr>
          <a:xfrm flipH="1">
            <a:off x="637187" y="1837655"/>
            <a:ext cx="8663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8905159-4692-3AA1-282E-4FF53A2C969B}"/>
              </a:ext>
            </a:extLst>
          </p:cNvPr>
          <p:cNvCxnSpPr>
            <a:cxnSpLocks/>
          </p:cNvCxnSpPr>
          <p:nvPr/>
        </p:nvCxnSpPr>
        <p:spPr>
          <a:xfrm flipH="1">
            <a:off x="1456065" y="1838174"/>
            <a:ext cx="11114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6973043-5D81-3FE3-FB37-27078F654386}"/>
              </a:ext>
            </a:extLst>
          </p:cNvPr>
          <p:cNvSpPr/>
          <p:nvPr/>
        </p:nvSpPr>
        <p:spPr>
          <a:xfrm>
            <a:off x="8137500" y="1926002"/>
            <a:ext cx="1873273" cy="2952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플레이어 이야기 설정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96AB2A0-864C-B76F-6D5E-6363D187D9DA}"/>
              </a:ext>
            </a:extLst>
          </p:cNvPr>
          <p:cNvSpPr/>
          <p:nvPr/>
        </p:nvSpPr>
        <p:spPr>
          <a:xfrm>
            <a:off x="8530497" y="2375049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튜토리얼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86817DEA-183E-70D8-515E-79299E4536AB}"/>
              </a:ext>
            </a:extLst>
          </p:cNvPr>
          <p:cNvSpPr/>
          <p:nvPr/>
        </p:nvSpPr>
        <p:spPr>
          <a:xfrm>
            <a:off x="3453596" y="2375049"/>
            <a:ext cx="1653265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베이스캠프 시스템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7616BAC-C578-4896-0DC1-3FF518CF2D2D}"/>
              </a:ext>
            </a:extLst>
          </p:cNvPr>
          <p:cNvCxnSpPr>
            <a:cxnSpLocks/>
          </p:cNvCxnSpPr>
          <p:nvPr/>
        </p:nvCxnSpPr>
        <p:spPr>
          <a:xfrm flipH="1">
            <a:off x="1732059" y="2877767"/>
            <a:ext cx="45839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1A2B0C6-65E4-D09C-2ABF-CC9A3AD1EC70}"/>
              </a:ext>
            </a:extLst>
          </p:cNvPr>
          <p:cNvSpPr/>
          <p:nvPr/>
        </p:nvSpPr>
        <p:spPr>
          <a:xfrm>
            <a:off x="1226191" y="3031670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상점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054F871-7C11-2C3F-6237-B5CE52866C53}"/>
              </a:ext>
            </a:extLst>
          </p:cNvPr>
          <p:cNvSpPr/>
          <p:nvPr/>
        </p:nvSpPr>
        <p:spPr>
          <a:xfrm>
            <a:off x="2389382" y="3021298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창고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1EB9681-25B0-471C-A36A-C4E78F8450A5}"/>
              </a:ext>
            </a:extLst>
          </p:cNvPr>
          <p:cNvSpPr/>
          <p:nvPr/>
        </p:nvSpPr>
        <p:spPr>
          <a:xfrm>
            <a:off x="3552572" y="3031669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동료모집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5C7C072-4ED4-B152-42BA-1F056331DCEC}"/>
              </a:ext>
            </a:extLst>
          </p:cNvPr>
          <p:cNvSpPr/>
          <p:nvPr/>
        </p:nvSpPr>
        <p:spPr>
          <a:xfrm>
            <a:off x="4688688" y="3031669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숙박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E5993F75-5EFC-29B7-BF95-A6213CBCFEE8}"/>
              </a:ext>
            </a:extLst>
          </p:cNvPr>
          <p:cNvSpPr/>
          <p:nvPr/>
        </p:nvSpPr>
        <p:spPr>
          <a:xfrm>
            <a:off x="1227117" y="3649494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구매</a:t>
            </a:r>
            <a:r>
              <a:rPr lang="en-US" altLang="ko-KR" sz="1400" dirty="0"/>
              <a:t>/</a:t>
            </a:r>
            <a:r>
              <a:rPr lang="ko-KR" altLang="en-US" sz="1400" dirty="0"/>
              <a:t>판매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F53B6426-19D1-299E-3764-C29A8C69BF22}"/>
              </a:ext>
            </a:extLst>
          </p:cNvPr>
          <p:cNvSpPr/>
          <p:nvPr/>
        </p:nvSpPr>
        <p:spPr>
          <a:xfrm>
            <a:off x="152531" y="3031669"/>
            <a:ext cx="886833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상점레벨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0E6EF0A6-F224-470C-B374-4E52AB7C2CA7}"/>
              </a:ext>
            </a:extLst>
          </p:cNvPr>
          <p:cNvSpPr/>
          <p:nvPr/>
        </p:nvSpPr>
        <p:spPr>
          <a:xfrm>
            <a:off x="2389382" y="3640020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창고</a:t>
            </a:r>
            <a:endParaRPr lang="en-US" altLang="ko-KR" sz="1200" dirty="0"/>
          </a:p>
          <a:p>
            <a:pPr algn="ctr"/>
            <a:r>
              <a:rPr lang="ko-KR" altLang="en-US" sz="1200" dirty="0"/>
              <a:t>가방정리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350A397-C9D7-E837-8DEF-94593E4D6DA2}"/>
              </a:ext>
            </a:extLst>
          </p:cNvPr>
          <p:cNvSpPr/>
          <p:nvPr/>
        </p:nvSpPr>
        <p:spPr>
          <a:xfrm>
            <a:off x="3559594" y="3640020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동료이야기 및 등장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C328BB6D-1C66-A0CA-A8F1-EC1FF2259C9C}"/>
              </a:ext>
            </a:extLst>
          </p:cNvPr>
          <p:cNvSpPr/>
          <p:nvPr/>
        </p:nvSpPr>
        <p:spPr>
          <a:xfrm>
            <a:off x="4688688" y="3630156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피로도회복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9E025D6E-92D6-E2F0-E506-D1E7571FDBB9}"/>
              </a:ext>
            </a:extLst>
          </p:cNvPr>
          <p:cNvSpPr/>
          <p:nvPr/>
        </p:nvSpPr>
        <p:spPr>
          <a:xfrm>
            <a:off x="7190785" y="4120175"/>
            <a:ext cx="1181771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방</a:t>
            </a:r>
            <a:r>
              <a:rPr lang="en-US" altLang="ko-KR" sz="1400" dirty="0"/>
              <a:t>Clear</a:t>
            </a:r>
            <a:r>
              <a:rPr lang="ko-KR" altLang="en-US" sz="1400" dirty="0"/>
              <a:t>보상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5D838FA4-7E82-1F39-A2BA-2A6839C91205}"/>
              </a:ext>
            </a:extLst>
          </p:cNvPr>
          <p:cNvSpPr/>
          <p:nvPr/>
        </p:nvSpPr>
        <p:spPr>
          <a:xfrm>
            <a:off x="8530497" y="1289821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새게임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F4AFE5CB-9F7E-8ACC-FAEF-FBE67535D8E4}"/>
              </a:ext>
            </a:extLst>
          </p:cNvPr>
          <p:cNvSpPr/>
          <p:nvPr/>
        </p:nvSpPr>
        <p:spPr>
          <a:xfrm>
            <a:off x="6018712" y="1275530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환경설정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E7FC8CA6-C3BD-D4E8-F77E-481C4F8F837E}"/>
              </a:ext>
            </a:extLst>
          </p:cNvPr>
          <p:cNvCxnSpPr>
            <a:cxnSpLocks/>
          </p:cNvCxnSpPr>
          <p:nvPr/>
        </p:nvCxnSpPr>
        <p:spPr>
          <a:xfrm flipH="1">
            <a:off x="6540013" y="1180131"/>
            <a:ext cx="25117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3BD7870-1D1C-5CBA-6EFB-D0F4CEE2CC68}"/>
              </a:ext>
            </a:extLst>
          </p:cNvPr>
          <p:cNvCxnSpPr>
            <a:cxnSpLocks/>
          </p:cNvCxnSpPr>
          <p:nvPr/>
        </p:nvCxnSpPr>
        <p:spPr>
          <a:xfrm>
            <a:off x="6555370" y="1157785"/>
            <a:ext cx="0" cy="1177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07887DE-CF9B-396A-F0C8-F1E613B98EE8}"/>
              </a:ext>
            </a:extLst>
          </p:cNvPr>
          <p:cNvCxnSpPr>
            <a:cxnSpLocks/>
          </p:cNvCxnSpPr>
          <p:nvPr/>
        </p:nvCxnSpPr>
        <p:spPr>
          <a:xfrm>
            <a:off x="9052882" y="1172076"/>
            <a:ext cx="0" cy="1177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29616807-DDF6-A298-0E5F-E00776043FD6}"/>
              </a:ext>
            </a:extLst>
          </p:cNvPr>
          <p:cNvSpPr/>
          <p:nvPr/>
        </p:nvSpPr>
        <p:spPr>
          <a:xfrm>
            <a:off x="7190785" y="4717204"/>
            <a:ext cx="1181771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던전클리어</a:t>
            </a: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20778FFA-893C-959E-AF47-76AD4EF3B5AD}"/>
              </a:ext>
            </a:extLst>
          </p:cNvPr>
          <p:cNvCxnSpPr>
            <a:cxnSpLocks/>
          </p:cNvCxnSpPr>
          <p:nvPr/>
        </p:nvCxnSpPr>
        <p:spPr>
          <a:xfrm>
            <a:off x="6934061" y="2588561"/>
            <a:ext cx="0" cy="37988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F9C68955-FC88-F616-9CCA-B475B977BB5D}"/>
              </a:ext>
            </a:extLst>
          </p:cNvPr>
          <p:cNvCxnSpPr>
            <a:cxnSpLocks/>
          </p:cNvCxnSpPr>
          <p:nvPr/>
        </p:nvCxnSpPr>
        <p:spPr>
          <a:xfrm>
            <a:off x="7795906" y="5144228"/>
            <a:ext cx="0" cy="500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4E41BAC-B493-1D55-1B7A-0B1AE24756A2}"/>
              </a:ext>
            </a:extLst>
          </p:cNvPr>
          <p:cNvSpPr txBox="1"/>
          <p:nvPr/>
        </p:nvSpPr>
        <p:spPr>
          <a:xfrm>
            <a:off x="7867650" y="5175947"/>
            <a:ext cx="257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 </a:t>
            </a:r>
            <a:r>
              <a:rPr lang="en-US" altLang="ko-KR"/>
              <a:t>– </a:t>
            </a:r>
            <a:r>
              <a:rPr lang="ko-KR" altLang="en-US" dirty="0"/>
              <a:t>이야기를 채웠을시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64FD69FD-DD76-E207-01A4-5BEEE8917F13}"/>
              </a:ext>
            </a:extLst>
          </p:cNvPr>
          <p:cNvSpPr/>
          <p:nvPr/>
        </p:nvSpPr>
        <p:spPr>
          <a:xfrm>
            <a:off x="7190785" y="5576998"/>
            <a:ext cx="1181771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최종보스</a:t>
            </a: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FF98CB40-03BF-8383-1715-E1E14F41BD9F}"/>
              </a:ext>
            </a:extLst>
          </p:cNvPr>
          <p:cNvSpPr/>
          <p:nvPr/>
        </p:nvSpPr>
        <p:spPr>
          <a:xfrm>
            <a:off x="7205020" y="6173850"/>
            <a:ext cx="1181771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마지막 선택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4CF46422-4907-53D4-5FEF-50D49CD37AF8}"/>
              </a:ext>
            </a:extLst>
          </p:cNvPr>
          <p:cNvSpPr/>
          <p:nvPr/>
        </p:nvSpPr>
        <p:spPr>
          <a:xfrm>
            <a:off x="8829002" y="6163693"/>
            <a:ext cx="1181771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엔딩크레딧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C4D9EECD-6AC0-E7BF-D782-4CE124AE8A5B}"/>
              </a:ext>
            </a:extLst>
          </p:cNvPr>
          <p:cNvSpPr/>
          <p:nvPr/>
        </p:nvSpPr>
        <p:spPr>
          <a:xfrm>
            <a:off x="7183275" y="3569966"/>
            <a:ext cx="1181771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전투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0FBF3A43-F32D-76E1-1A9A-0386D6F23DFF}"/>
              </a:ext>
            </a:extLst>
          </p:cNvPr>
          <p:cNvSpPr/>
          <p:nvPr/>
        </p:nvSpPr>
        <p:spPr>
          <a:xfrm>
            <a:off x="3291390" y="6068208"/>
            <a:ext cx="1181771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사망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B194F13-E573-6BD9-65A5-9A75515AF361}"/>
              </a:ext>
            </a:extLst>
          </p:cNvPr>
          <p:cNvSpPr txBox="1"/>
          <p:nvPr/>
        </p:nvSpPr>
        <p:spPr>
          <a:xfrm>
            <a:off x="2338493" y="5696245"/>
            <a:ext cx="3226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정해진 날짜 안에 게임클리어 못 할시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9846EF17-4D7D-D2A8-B42A-7AC4D3D4BB6D}"/>
              </a:ext>
            </a:extLst>
          </p:cNvPr>
          <p:cNvSpPr/>
          <p:nvPr/>
        </p:nvSpPr>
        <p:spPr>
          <a:xfrm>
            <a:off x="8530497" y="3788571"/>
            <a:ext cx="1181771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던전진행</a:t>
            </a: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2D7A680B-0E6E-91AA-EF34-F71F1B8D683C}"/>
              </a:ext>
            </a:extLst>
          </p:cNvPr>
          <p:cNvCxnSpPr>
            <a:cxnSpLocks/>
          </p:cNvCxnSpPr>
          <p:nvPr/>
        </p:nvCxnSpPr>
        <p:spPr>
          <a:xfrm flipH="1">
            <a:off x="8365046" y="4372862"/>
            <a:ext cx="7090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BAB9B274-5382-2912-8CD0-2E0807ADECE2}"/>
              </a:ext>
            </a:extLst>
          </p:cNvPr>
          <p:cNvCxnSpPr>
            <a:cxnSpLocks/>
          </p:cNvCxnSpPr>
          <p:nvPr/>
        </p:nvCxnSpPr>
        <p:spPr>
          <a:xfrm flipH="1">
            <a:off x="7774160" y="3507275"/>
            <a:ext cx="12999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제목 1">
            <a:extLst>
              <a:ext uri="{FF2B5EF4-FFF2-40B4-BE49-F238E27FC236}">
                <a16:creationId xmlns:a16="http://schemas.microsoft.com/office/drawing/2014/main" id="{8CCA43D5-333E-6959-BAB0-C8894C6EBCA9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F896A2C-6348-2935-828F-C678183C8096}"/>
              </a:ext>
            </a:extLst>
          </p:cNvPr>
          <p:cNvSpPr/>
          <p:nvPr/>
        </p:nvSpPr>
        <p:spPr>
          <a:xfrm>
            <a:off x="5794665" y="3025910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탐험기록</a:t>
            </a:r>
          </a:p>
        </p:txBody>
      </p:sp>
      <p:pic>
        <p:nvPicPr>
          <p:cNvPr id="17" name="그림 16" descr="블랙, 어둠이(가) 표시된 사진&#10;&#10;자동 생성된 설명">
            <a:extLst>
              <a:ext uri="{FF2B5EF4-FFF2-40B4-BE49-F238E27FC236}">
                <a16:creationId xmlns:a16="http://schemas.microsoft.com/office/drawing/2014/main" id="{0EF748AA-46AA-4157-5F55-925B09BE5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31" y="951889"/>
            <a:ext cx="357804" cy="35780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C06346-5BE3-E78B-FA84-0F2FB9314475}"/>
              </a:ext>
            </a:extLst>
          </p:cNvPr>
          <p:cNvSpPr txBox="1"/>
          <p:nvPr/>
        </p:nvSpPr>
        <p:spPr>
          <a:xfrm>
            <a:off x="3265356" y="946902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환경설정 버튼</a:t>
            </a:r>
          </a:p>
        </p:txBody>
      </p:sp>
    </p:spTree>
    <p:extLst>
      <p:ext uri="{BB962C8B-B14F-4D97-AF65-F5344CB8AC3E}">
        <p14:creationId xmlns:p14="http://schemas.microsoft.com/office/powerpoint/2010/main" val="215130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>
            <a:extLst>
              <a:ext uri="{FF2B5EF4-FFF2-40B4-BE49-F238E27FC236}">
                <a16:creationId xmlns:a16="http://schemas.microsoft.com/office/drawing/2014/main" id="{E4F796F0-64BE-EF80-1B66-88D6D23A1E98}"/>
              </a:ext>
            </a:extLst>
          </p:cNvPr>
          <p:cNvSpPr/>
          <p:nvPr/>
        </p:nvSpPr>
        <p:spPr>
          <a:xfrm>
            <a:off x="3505368" y="3594125"/>
            <a:ext cx="625336" cy="27841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</a:t>
            </a:r>
            <a:r>
              <a:rPr lang="ko-KR" altLang="en-US" sz="3200" dirty="0"/>
              <a:t>기획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548CBF74-2915-3D07-ACE4-FFD54654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80"/>
            <a:ext cx="2362197" cy="735496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전투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FFACFA-594F-5803-E3CF-C18BF6A18397}"/>
              </a:ext>
            </a:extLst>
          </p:cNvPr>
          <p:cNvSpPr/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59EB39B-68C2-26D2-DDED-20F8FA4292AC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CDEC4B3-BB69-EEF6-348C-29C3C7291F62}"/>
              </a:ext>
            </a:extLst>
          </p:cNvPr>
          <p:cNvSpPr/>
          <p:nvPr/>
        </p:nvSpPr>
        <p:spPr>
          <a:xfrm>
            <a:off x="3558690" y="2753200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72226C-C5D9-CFA2-20C1-8538129D92DA}"/>
              </a:ext>
            </a:extLst>
          </p:cNvPr>
          <p:cNvSpPr/>
          <p:nvPr/>
        </p:nvSpPr>
        <p:spPr>
          <a:xfrm>
            <a:off x="3558690" y="2504725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C2D413-5483-5B72-4AC9-56D87A8BCC49}"/>
              </a:ext>
            </a:extLst>
          </p:cNvPr>
          <p:cNvSpPr/>
          <p:nvPr/>
        </p:nvSpPr>
        <p:spPr>
          <a:xfrm>
            <a:off x="4302761" y="3692804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236B38-7EFC-97F3-0AA9-325C04B2E1A6}"/>
              </a:ext>
            </a:extLst>
          </p:cNvPr>
          <p:cNvSpPr/>
          <p:nvPr/>
        </p:nvSpPr>
        <p:spPr>
          <a:xfrm>
            <a:off x="4302762" y="3692804"/>
            <a:ext cx="330586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93FB0B8-FF34-8CF4-84C3-FB5CE091EE5D}"/>
              </a:ext>
            </a:extLst>
          </p:cNvPr>
          <p:cNvSpPr/>
          <p:nvPr/>
        </p:nvSpPr>
        <p:spPr>
          <a:xfrm>
            <a:off x="4302761" y="3897864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44E1A4C-6651-05F7-3C9B-DBBB22EE910F}"/>
              </a:ext>
            </a:extLst>
          </p:cNvPr>
          <p:cNvSpPr/>
          <p:nvPr/>
        </p:nvSpPr>
        <p:spPr>
          <a:xfrm>
            <a:off x="5071374" y="2818759"/>
            <a:ext cx="481937" cy="104540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5E1666-0784-51EF-BDB7-DE5AC0048E8D}"/>
              </a:ext>
            </a:extLst>
          </p:cNvPr>
          <p:cNvSpPr/>
          <p:nvPr/>
        </p:nvSpPr>
        <p:spPr>
          <a:xfrm>
            <a:off x="5071374" y="2560454"/>
            <a:ext cx="481935" cy="803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F7BC42-5F2C-50E2-DE8F-048796AB73C5}"/>
              </a:ext>
            </a:extLst>
          </p:cNvPr>
          <p:cNvSpPr/>
          <p:nvPr/>
        </p:nvSpPr>
        <p:spPr>
          <a:xfrm>
            <a:off x="5836550" y="3710878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2C05068-F09D-594F-992C-DED96AC968FC}"/>
              </a:ext>
            </a:extLst>
          </p:cNvPr>
          <p:cNvSpPr/>
          <p:nvPr/>
        </p:nvSpPr>
        <p:spPr>
          <a:xfrm>
            <a:off x="5852425" y="3897864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AC67928-3D41-A52F-3098-D3A85D3BCD69}"/>
              </a:ext>
            </a:extLst>
          </p:cNvPr>
          <p:cNvSpPr/>
          <p:nvPr/>
        </p:nvSpPr>
        <p:spPr>
          <a:xfrm flipH="1">
            <a:off x="8778514" y="3100945"/>
            <a:ext cx="481937" cy="10454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8E2EA0-F7C2-9DEB-A9B5-9F083B0883B6}"/>
              </a:ext>
            </a:extLst>
          </p:cNvPr>
          <p:cNvSpPr/>
          <p:nvPr/>
        </p:nvSpPr>
        <p:spPr>
          <a:xfrm flipH="1">
            <a:off x="8778514" y="2852470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38D7B7B-2819-B705-29C7-D11D98A9140B}"/>
              </a:ext>
            </a:extLst>
          </p:cNvPr>
          <p:cNvSpPr/>
          <p:nvPr/>
        </p:nvSpPr>
        <p:spPr>
          <a:xfrm flipH="1">
            <a:off x="10431924" y="3110775"/>
            <a:ext cx="481937" cy="104540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7ED226-3A6E-A997-3138-481FBAFE654F}"/>
              </a:ext>
            </a:extLst>
          </p:cNvPr>
          <p:cNvSpPr/>
          <p:nvPr/>
        </p:nvSpPr>
        <p:spPr>
          <a:xfrm flipH="1">
            <a:off x="10450395" y="2852470"/>
            <a:ext cx="481935" cy="803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37B513-6A63-099B-7F8E-E12B854440BF}"/>
              </a:ext>
            </a:extLst>
          </p:cNvPr>
          <p:cNvSpPr/>
          <p:nvPr/>
        </p:nvSpPr>
        <p:spPr>
          <a:xfrm>
            <a:off x="9601200" y="1129672"/>
            <a:ext cx="2183295" cy="13648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탐색한 지역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지도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6617D3-24CB-5F9C-82EE-3741D3989A08}"/>
              </a:ext>
            </a:extLst>
          </p:cNvPr>
          <p:cNvSpPr/>
          <p:nvPr/>
        </p:nvSpPr>
        <p:spPr>
          <a:xfrm>
            <a:off x="4081843" y="5062535"/>
            <a:ext cx="1210613" cy="104540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얼굴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10E86C5-E75B-D22F-B748-E94B918EDE3C}"/>
              </a:ext>
            </a:extLst>
          </p:cNvPr>
          <p:cNvSpPr/>
          <p:nvPr/>
        </p:nvSpPr>
        <p:spPr>
          <a:xfrm>
            <a:off x="6488175" y="5062124"/>
            <a:ext cx="2160143" cy="53857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 상태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8453E5A-A0FF-10B4-807E-B2540163D955}"/>
              </a:ext>
            </a:extLst>
          </p:cNvPr>
          <p:cNvSpPr/>
          <p:nvPr/>
        </p:nvSpPr>
        <p:spPr>
          <a:xfrm>
            <a:off x="6488175" y="5600700"/>
            <a:ext cx="2160143" cy="50723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 능력치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E02D05-48BA-40FD-6F17-392F8C1F8790}"/>
              </a:ext>
            </a:extLst>
          </p:cNvPr>
          <p:cNvSpPr/>
          <p:nvPr/>
        </p:nvSpPr>
        <p:spPr>
          <a:xfrm>
            <a:off x="5292456" y="5053962"/>
            <a:ext cx="1195719" cy="10454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4CB123-BA69-CB20-337E-D217295EC793}"/>
              </a:ext>
            </a:extLst>
          </p:cNvPr>
          <p:cNvSpPr/>
          <p:nvPr/>
        </p:nvSpPr>
        <p:spPr>
          <a:xfrm>
            <a:off x="10999437" y="5613856"/>
            <a:ext cx="780502" cy="50723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가방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8D0A2CC0-D9B0-E0FA-57A7-163191E6EF7E}"/>
              </a:ext>
            </a:extLst>
          </p:cNvPr>
          <p:cNvSpPr txBox="1">
            <a:spLocks/>
          </p:cNvSpPr>
          <p:nvPr/>
        </p:nvSpPr>
        <p:spPr>
          <a:xfrm>
            <a:off x="210781" y="1843129"/>
            <a:ext cx="2753441" cy="474651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/>
              <a:t>[</a:t>
            </a:r>
            <a:r>
              <a:rPr lang="ko-KR" altLang="en-US" sz="1800" b="1" dirty="0"/>
              <a:t>밑에 캐릭터창</a:t>
            </a:r>
            <a:r>
              <a:rPr lang="en-US" altLang="ko-KR" sz="1800" b="1" dirty="0"/>
              <a:t>]</a:t>
            </a:r>
          </a:p>
          <a:p>
            <a:r>
              <a:rPr lang="ko-KR" altLang="en-US" sz="1800" dirty="0"/>
              <a:t>선택한 캐릭터의 정보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b="1" dirty="0"/>
              <a:t>[</a:t>
            </a:r>
            <a:r>
              <a:rPr lang="ko-KR" altLang="en-US" sz="1800" b="1" dirty="0"/>
              <a:t>지도</a:t>
            </a:r>
            <a:r>
              <a:rPr lang="en-US" altLang="ko-KR" sz="1800" b="1" dirty="0"/>
              <a:t>]</a:t>
            </a:r>
          </a:p>
          <a:p>
            <a:r>
              <a:rPr lang="ko-KR" altLang="en-US" sz="1800" b="1" dirty="0"/>
              <a:t>아이작</a:t>
            </a:r>
            <a:r>
              <a:rPr lang="ko-KR" altLang="en-US" sz="1800" dirty="0"/>
              <a:t> 처럼</a:t>
            </a:r>
            <a:br>
              <a:rPr lang="en-US" altLang="ko-KR" sz="1800" dirty="0"/>
            </a:br>
            <a:r>
              <a:rPr lang="ko-KR" altLang="en-US" sz="1800" dirty="0"/>
              <a:t>탐색하기 전까진</a:t>
            </a:r>
            <a:endParaRPr lang="en-US" altLang="ko-KR" sz="1800" dirty="0"/>
          </a:p>
          <a:p>
            <a:r>
              <a:rPr lang="ko-KR" altLang="en-US" sz="1800" dirty="0"/>
              <a:t>지도의 원형을</a:t>
            </a:r>
            <a:endParaRPr lang="en-US" altLang="ko-KR" sz="1800" dirty="0"/>
          </a:p>
          <a:p>
            <a:r>
              <a:rPr lang="ko-KR" altLang="en-US" sz="1800" dirty="0"/>
              <a:t>알 수 없음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b="1" dirty="0"/>
              <a:t>[</a:t>
            </a:r>
            <a:r>
              <a:rPr lang="ko-KR" altLang="en-US" sz="1800" b="1" dirty="0"/>
              <a:t>가방</a:t>
            </a:r>
            <a:r>
              <a:rPr lang="en-US" altLang="ko-KR" sz="1800" b="1" dirty="0"/>
              <a:t>]</a:t>
            </a:r>
          </a:p>
          <a:p>
            <a:r>
              <a:rPr lang="ko-KR" altLang="en-US" sz="1800" b="1" dirty="0"/>
              <a:t>타르코프</a:t>
            </a:r>
            <a:r>
              <a:rPr lang="ko-KR" altLang="en-US" sz="1800" dirty="0"/>
              <a:t> 처럼</a:t>
            </a:r>
            <a:endParaRPr lang="en-US" altLang="ko-KR" sz="1800" dirty="0"/>
          </a:p>
          <a:p>
            <a:r>
              <a:rPr lang="ko-KR" altLang="en-US" sz="1800" dirty="0"/>
              <a:t>테트리스 물품정리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체력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보호막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턴 게이지</a:t>
            </a:r>
            <a:endParaRPr lang="en-US" altLang="ko-KR" sz="1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5AF106E-F36B-136F-1B2E-3BF1296A2282}"/>
              </a:ext>
            </a:extLst>
          </p:cNvPr>
          <p:cNvSpPr/>
          <p:nvPr/>
        </p:nvSpPr>
        <p:spPr>
          <a:xfrm>
            <a:off x="8648318" y="5053962"/>
            <a:ext cx="1802077" cy="10454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공격 행동 결정</a:t>
            </a: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9F33696E-79D2-B546-2A15-A782CF167DB4}"/>
              </a:ext>
            </a:extLst>
          </p:cNvPr>
          <p:cNvSpPr txBox="1">
            <a:spLocks/>
          </p:cNvSpPr>
          <p:nvPr/>
        </p:nvSpPr>
        <p:spPr>
          <a:xfrm>
            <a:off x="3678006" y="1954971"/>
            <a:ext cx="1953380" cy="42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플레이어 진영</a:t>
            </a:r>
          </a:p>
        </p:txBody>
      </p:sp>
      <p:sp>
        <p:nvSpPr>
          <p:cNvPr id="39" name="제목 1">
            <a:extLst>
              <a:ext uri="{FF2B5EF4-FFF2-40B4-BE49-F238E27FC236}">
                <a16:creationId xmlns:a16="http://schemas.microsoft.com/office/drawing/2014/main" id="{A2A3AE34-29FC-0E93-5921-39BBFABFE486}"/>
              </a:ext>
            </a:extLst>
          </p:cNvPr>
          <p:cNvSpPr txBox="1">
            <a:spLocks/>
          </p:cNvSpPr>
          <p:nvPr/>
        </p:nvSpPr>
        <p:spPr>
          <a:xfrm>
            <a:off x="9260449" y="4224486"/>
            <a:ext cx="1953380" cy="42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적 진영</a:t>
            </a: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3F956E11-A978-ED94-CF9C-4E5730F0FCE4}"/>
              </a:ext>
            </a:extLst>
          </p:cNvPr>
          <p:cNvSpPr txBox="1">
            <a:spLocks/>
          </p:cNvSpPr>
          <p:nvPr/>
        </p:nvSpPr>
        <p:spPr>
          <a:xfrm>
            <a:off x="3307557" y="3797338"/>
            <a:ext cx="1053592" cy="42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/>
              <a:t>선택한 상태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8A74CE-5F36-1320-C6DE-5706225D56A6}"/>
              </a:ext>
            </a:extLst>
          </p:cNvPr>
          <p:cNvSpPr/>
          <p:nvPr/>
        </p:nvSpPr>
        <p:spPr>
          <a:xfrm>
            <a:off x="3556508" y="2628962"/>
            <a:ext cx="481935" cy="80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354DCF-8A6C-A7A0-B29C-17CFC3290402}"/>
              </a:ext>
            </a:extLst>
          </p:cNvPr>
          <p:cNvSpPr/>
          <p:nvPr/>
        </p:nvSpPr>
        <p:spPr>
          <a:xfrm>
            <a:off x="5071374" y="2673391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2F3D8-60CA-4995-F9EA-309C4430089F}"/>
              </a:ext>
            </a:extLst>
          </p:cNvPr>
          <p:cNvSpPr/>
          <p:nvPr/>
        </p:nvSpPr>
        <p:spPr>
          <a:xfrm>
            <a:off x="4302761" y="3823378"/>
            <a:ext cx="481935" cy="80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F92BD6-4DEF-2966-52CB-86606B02FDCB}"/>
              </a:ext>
            </a:extLst>
          </p:cNvPr>
          <p:cNvSpPr/>
          <p:nvPr/>
        </p:nvSpPr>
        <p:spPr>
          <a:xfrm>
            <a:off x="4530845" y="3823378"/>
            <a:ext cx="253851" cy="74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8D6E33-657E-D345-14A2-18529BABB466}"/>
              </a:ext>
            </a:extLst>
          </p:cNvPr>
          <p:cNvSpPr/>
          <p:nvPr/>
        </p:nvSpPr>
        <p:spPr>
          <a:xfrm>
            <a:off x="5829816" y="3829768"/>
            <a:ext cx="481935" cy="80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ECE0A05-D2F1-7B72-4E81-5379C58F8B15}"/>
              </a:ext>
            </a:extLst>
          </p:cNvPr>
          <p:cNvSpPr/>
          <p:nvPr/>
        </p:nvSpPr>
        <p:spPr>
          <a:xfrm>
            <a:off x="5914637" y="3829768"/>
            <a:ext cx="39711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DA21515-D0A6-F23C-EC8C-19871E29DC61}"/>
              </a:ext>
            </a:extLst>
          </p:cNvPr>
          <p:cNvSpPr/>
          <p:nvPr/>
        </p:nvSpPr>
        <p:spPr>
          <a:xfrm>
            <a:off x="8786820" y="2981675"/>
            <a:ext cx="481935" cy="80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FC73CC1-4FA3-485A-A73D-0B2F335FAC51}"/>
              </a:ext>
            </a:extLst>
          </p:cNvPr>
          <p:cNvSpPr/>
          <p:nvPr/>
        </p:nvSpPr>
        <p:spPr>
          <a:xfrm>
            <a:off x="8871641" y="2981675"/>
            <a:ext cx="39711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7D297E-BC48-99DD-595E-15A94727B4CE}"/>
              </a:ext>
            </a:extLst>
          </p:cNvPr>
          <p:cNvSpPr/>
          <p:nvPr/>
        </p:nvSpPr>
        <p:spPr>
          <a:xfrm>
            <a:off x="10450395" y="2981675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DDB1783-18E1-F18D-3165-2F8B05CB54FC}"/>
              </a:ext>
            </a:extLst>
          </p:cNvPr>
          <p:cNvSpPr/>
          <p:nvPr/>
        </p:nvSpPr>
        <p:spPr>
          <a:xfrm>
            <a:off x="938240" y="5238451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FEBA27B-E1C2-270A-09AD-405448E3F229}"/>
              </a:ext>
            </a:extLst>
          </p:cNvPr>
          <p:cNvSpPr/>
          <p:nvPr/>
        </p:nvSpPr>
        <p:spPr>
          <a:xfrm>
            <a:off x="1427484" y="6276010"/>
            <a:ext cx="481935" cy="80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제목 1">
            <a:extLst>
              <a:ext uri="{FF2B5EF4-FFF2-40B4-BE49-F238E27FC236}">
                <a16:creationId xmlns:a16="http://schemas.microsoft.com/office/drawing/2014/main" id="{2A16CBD2-603A-AB5C-20BC-B599AF2C9084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  <p:pic>
        <p:nvPicPr>
          <p:cNvPr id="51" name="그림 50" descr="블랙, 어둠이(가) 표시된 사진&#10;&#10;자동 생성된 설명">
            <a:extLst>
              <a:ext uri="{FF2B5EF4-FFF2-40B4-BE49-F238E27FC236}">
                <a16:creationId xmlns:a16="http://schemas.microsoft.com/office/drawing/2014/main" id="{801395DB-A789-A19F-71B1-7024E4243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20A4ACFA-B9A5-90A7-0EC4-75F59C8A292D}"/>
              </a:ext>
            </a:extLst>
          </p:cNvPr>
          <p:cNvSpPr/>
          <p:nvPr/>
        </p:nvSpPr>
        <p:spPr>
          <a:xfrm>
            <a:off x="6553422" y="1034607"/>
            <a:ext cx="1451112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던전 이름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A0F49A4-FA56-DD4D-70BC-BC63AEF3310F}"/>
              </a:ext>
            </a:extLst>
          </p:cNvPr>
          <p:cNvSpPr/>
          <p:nvPr/>
        </p:nvSpPr>
        <p:spPr>
          <a:xfrm>
            <a:off x="6722387" y="1480093"/>
            <a:ext cx="1113182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진행시간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E117B58-7EF6-BBFF-A1F4-C49BFC4CF542}"/>
              </a:ext>
            </a:extLst>
          </p:cNvPr>
          <p:cNvSpPr/>
          <p:nvPr/>
        </p:nvSpPr>
        <p:spPr>
          <a:xfrm>
            <a:off x="6198906" y="2077227"/>
            <a:ext cx="2160143" cy="53857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나온 숫자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2235DB1-D519-4C61-6249-9EDB73611533}"/>
              </a:ext>
            </a:extLst>
          </p:cNvPr>
          <p:cNvSpPr/>
          <p:nvPr/>
        </p:nvSpPr>
        <p:spPr>
          <a:xfrm>
            <a:off x="1135373" y="5644672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6C3B5D9-B37B-E029-941C-67AA5A9E58C8}"/>
              </a:ext>
            </a:extLst>
          </p:cNvPr>
          <p:cNvSpPr/>
          <p:nvPr/>
        </p:nvSpPr>
        <p:spPr>
          <a:xfrm>
            <a:off x="8958824" y="2852469"/>
            <a:ext cx="301625" cy="803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7E9781E-8A93-424D-D5D9-5FCA3A2E2B9F}"/>
              </a:ext>
            </a:extLst>
          </p:cNvPr>
          <p:cNvSpPr/>
          <p:nvPr/>
        </p:nvSpPr>
        <p:spPr>
          <a:xfrm>
            <a:off x="1587501" y="5238451"/>
            <a:ext cx="481935" cy="803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8908B865-C3BE-0B08-BCF3-FFDF0976C5B8}"/>
              </a:ext>
            </a:extLst>
          </p:cNvPr>
          <p:cNvSpPr/>
          <p:nvPr/>
        </p:nvSpPr>
        <p:spPr>
          <a:xfrm rot="10800000">
            <a:off x="7245628" y="6126743"/>
            <a:ext cx="145073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77D8E20F-E078-5519-98BE-F19B024BF567}"/>
              </a:ext>
            </a:extLst>
          </p:cNvPr>
          <p:cNvSpPr/>
          <p:nvPr/>
        </p:nvSpPr>
        <p:spPr>
          <a:xfrm rot="10800000">
            <a:off x="2709252" y="6543924"/>
            <a:ext cx="145073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BFB6679E-9997-21B2-096F-F816400E6450}"/>
              </a:ext>
            </a:extLst>
          </p:cNvPr>
          <p:cNvSpPr txBox="1">
            <a:spLocks/>
          </p:cNvSpPr>
          <p:nvPr/>
        </p:nvSpPr>
        <p:spPr>
          <a:xfrm>
            <a:off x="2910060" y="6355592"/>
            <a:ext cx="1953380" cy="42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내리기 올리기버튼</a:t>
            </a:r>
          </a:p>
        </p:txBody>
      </p:sp>
    </p:spTree>
    <p:extLst>
      <p:ext uri="{BB962C8B-B14F-4D97-AF65-F5344CB8AC3E}">
        <p14:creationId xmlns:p14="http://schemas.microsoft.com/office/powerpoint/2010/main" val="3348567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>
            <a:extLst>
              <a:ext uri="{FF2B5EF4-FFF2-40B4-BE49-F238E27FC236}">
                <a16:creationId xmlns:a16="http://schemas.microsoft.com/office/drawing/2014/main" id="{E4F796F0-64BE-EF80-1B66-88D6D23A1E98}"/>
              </a:ext>
            </a:extLst>
          </p:cNvPr>
          <p:cNvSpPr/>
          <p:nvPr/>
        </p:nvSpPr>
        <p:spPr>
          <a:xfrm>
            <a:off x="3543503" y="3851427"/>
            <a:ext cx="625336" cy="27841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(2)</a:t>
            </a:r>
            <a:r>
              <a:rPr lang="ko-KR" altLang="en-US" sz="3200" dirty="0"/>
              <a:t>기획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548CBF74-2915-3D07-ACE4-FFD54654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362197" cy="957237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전투</a:t>
            </a:r>
            <a:br>
              <a:rPr lang="en-US" altLang="ko-KR" sz="3200" dirty="0"/>
            </a:br>
            <a:r>
              <a:rPr lang="ko-KR" altLang="en-US" sz="1800" dirty="0"/>
              <a:t>포더킹 시점</a:t>
            </a:r>
            <a:endParaRPr lang="ko-KR" altLang="en-US" sz="3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FFACFA-594F-5803-E3CF-C18BF6A18397}"/>
              </a:ext>
            </a:extLst>
          </p:cNvPr>
          <p:cNvSpPr/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59EB39B-68C2-26D2-DDED-20F8FA4292AC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CDEC4B3-BB69-EEF6-348C-29C3C7291F62}"/>
              </a:ext>
            </a:extLst>
          </p:cNvPr>
          <p:cNvSpPr/>
          <p:nvPr/>
        </p:nvSpPr>
        <p:spPr>
          <a:xfrm>
            <a:off x="3596825" y="3010502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72226C-C5D9-CFA2-20C1-8538129D92DA}"/>
              </a:ext>
            </a:extLst>
          </p:cNvPr>
          <p:cNvSpPr/>
          <p:nvPr/>
        </p:nvSpPr>
        <p:spPr>
          <a:xfrm>
            <a:off x="3596825" y="2762027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C2D413-5483-5B72-4AC9-56D87A8BCC49}"/>
              </a:ext>
            </a:extLst>
          </p:cNvPr>
          <p:cNvSpPr/>
          <p:nvPr/>
        </p:nvSpPr>
        <p:spPr>
          <a:xfrm>
            <a:off x="5253353" y="3646396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236B38-7EFC-97F3-0AA9-325C04B2E1A6}"/>
              </a:ext>
            </a:extLst>
          </p:cNvPr>
          <p:cNvSpPr/>
          <p:nvPr/>
        </p:nvSpPr>
        <p:spPr>
          <a:xfrm>
            <a:off x="5253354" y="3646396"/>
            <a:ext cx="330586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93FB0B8-FF34-8CF4-84C3-FB5CE091EE5D}"/>
              </a:ext>
            </a:extLst>
          </p:cNvPr>
          <p:cNvSpPr/>
          <p:nvPr/>
        </p:nvSpPr>
        <p:spPr>
          <a:xfrm>
            <a:off x="5253353" y="3851456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44E1A4C-6651-05F7-3C9B-DBBB22EE910F}"/>
              </a:ext>
            </a:extLst>
          </p:cNvPr>
          <p:cNvSpPr/>
          <p:nvPr/>
        </p:nvSpPr>
        <p:spPr>
          <a:xfrm>
            <a:off x="4446188" y="3428845"/>
            <a:ext cx="481937" cy="104540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5E1666-0784-51EF-BDB7-DE5AC0048E8D}"/>
              </a:ext>
            </a:extLst>
          </p:cNvPr>
          <p:cNvSpPr/>
          <p:nvPr/>
        </p:nvSpPr>
        <p:spPr>
          <a:xfrm>
            <a:off x="4446188" y="3170540"/>
            <a:ext cx="481935" cy="803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F7BC42-5F2C-50E2-DE8F-048796AB73C5}"/>
              </a:ext>
            </a:extLst>
          </p:cNvPr>
          <p:cNvSpPr/>
          <p:nvPr/>
        </p:nvSpPr>
        <p:spPr>
          <a:xfrm>
            <a:off x="6044643" y="3997243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2C05068-F09D-594F-992C-DED96AC968FC}"/>
              </a:ext>
            </a:extLst>
          </p:cNvPr>
          <p:cNvSpPr/>
          <p:nvPr/>
        </p:nvSpPr>
        <p:spPr>
          <a:xfrm>
            <a:off x="6060518" y="4184229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AC67928-3D41-A52F-3098-D3A85D3BCD69}"/>
              </a:ext>
            </a:extLst>
          </p:cNvPr>
          <p:cNvSpPr/>
          <p:nvPr/>
        </p:nvSpPr>
        <p:spPr>
          <a:xfrm flipH="1">
            <a:off x="7251332" y="1917609"/>
            <a:ext cx="481937" cy="10454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8E2EA0-F7C2-9DEB-A9B5-9F083B0883B6}"/>
              </a:ext>
            </a:extLst>
          </p:cNvPr>
          <p:cNvSpPr/>
          <p:nvPr/>
        </p:nvSpPr>
        <p:spPr>
          <a:xfrm flipH="1">
            <a:off x="7251332" y="1669134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38D7B7B-2819-B705-29C7-D11D98A9140B}"/>
              </a:ext>
            </a:extLst>
          </p:cNvPr>
          <p:cNvSpPr/>
          <p:nvPr/>
        </p:nvSpPr>
        <p:spPr>
          <a:xfrm flipH="1">
            <a:off x="8298004" y="2334517"/>
            <a:ext cx="481937" cy="104540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7ED226-3A6E-A997-3138-481FBAFE654F}"/>
              </a:ext>
            </a:extLst>
          </p:cNvPr>
          <p:cNvSpPr/>
          <p:nvPr/>
        </p:nvSpPr>
        <p:spPr>
          <a:xfrm flipH="1">
            <a:off x="8316475" y="2076212"/>
            <a:ext cx="481935" cy="803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37B513-6A63-099B-7F8E-E12B854440BF}"/>
              </a:ext>
            </a:extLst>
          </p:cNvPr>
          <p:cNvSpPr/>
          <p:nvPr/>
        </p:nvSpPr>
        <p:spPr>
          <a:xfrm>
            <a:off x="9601200" y="1129672"/>
            <a:ext cx="2183295" cy="13648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탐색한 지역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지도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4CB123-BA69-CB20-337E-D217295EC793}"/>
              </a:ext>
            </a:extLst>
          </p:cNvPr>
          <p:cNvSpPr/>
          <p:nvPr/>
        </p:nvSpPr>
        <p:spPr>
          <a:xfrm>
            <a:off x="10999437" y="5613856"/>
            <a:ext cx="780502" cy="50723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가방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8D0A2CC0-D9B0-E0FA-57A7-163191E6EF7E}"/>
              </a:ext>
            </a:extLst>
          </p:cNvPr>
          <p:cNvSpPr txBox="1">
            <a:spLocks/>
          </p:cNvSpPr>
          <p:nvPr/>
        </p:nvSpPr>
        <p:spPr>
          <a:xfrm>
            <a:off x="210781" y="1843129"/>
            <a:ext cx="2410149" cy="474651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/>
              <a:t>[</a:t>
            </a:r>
            <a:r>
              <a:rPr lang="ko-KR" altLang="en-US" sz="1800" b="1" dirty="0"/>
              <a:t>밑에 캐릭터창</a:t>
            </a:r>
            <a:r>
              <a:rPr lang="en-US" altLang="ko-KR" sz="1800" b="1" dirty="0"/>
              <a:t>]</a:t>
            </a:r>
          </a:p>
          <a:p>
            <a:r>
              <a:rPr lang="ko-KR" altLang="en-US" sz="1800" dirty="0"/>
              <a:t>선택한 캐릭터의 정보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b="1" dirty="0"/>
              <a:t>[</a:t>
            </a:r>
            <a:r>
              <a:rPr lang="ko-KR" altLang="en-US" sz="1800" b="1" dirty="0"/>
              <a:t>지도</a:t>
            </a:r>
            <a:r>
              <a:rPr lang="en-US" altLang="ko-KR" sz="1800" b="1" dirty="0"/>
              <a:t>]</a:t>
            </a:r>
          </a:p>
          <a:p>
            <a:r>
              <a:rPr lang="ko-KR" altLang="en-US" sz="1800" b="1" dirty="0"/>
              <a:t>아이작</a:t>
            </a:r>
            <a:r>
              <a:rPr lang="ko-KR" altLang="en-US" sz="1800" dirty="0"/>
              <a:t> 처럼</a:t>
            </a:r>
            <a:br>
              <a:rPr lang="en-US" altLang="ko-KR" sz="1800" dirty="0"/>
            </a:br>
            <a:r>
              <a:rPr lang="ko-KR" altLang="en-US" sz="1800" dirty="0"/>
              <a:t>탐색하기 전까진</a:t>
            </a:r>
            <a:endParaRPr lang="en-US" altLang="ko-KR" sz="1800" dirty="0"/>
          </a:p>
          <a:p>
            <a:r>
              <a:rPr lang="ko-KR" altLang="en-US" sz="1800" dirty="0"/>
              <a:t>지도의 원형을</a:t>
            </a:r>
            <a:endParaRPr lang="en-US" altLang="ko-KR" sz="1800" dirty="0"/>
          </a:p>
          <a:p>
            <a:r>
              <a:rPr lang="ko-KR" altLang="en-US" sz="1800" dirty="0"/>
              <a:t>알 수 없음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b="1" dirty="0"/>
              <a:t>[</a:t>
            </a:r>
            <a:r>
              <a:rPr lang="ko-KR" altLang="en-US" sz="1800" b="1" dirty="0"/>
              <a:t>가방</a:t>
            </a:r>
            <a:r>
              <a:rPr lang="en-US" altLang="ko-KR" sz="1800" b="1" dirty="0"/>
              <a:t>]</a:t>
            </a:r>
          </a:p>
          <a:p>
            <a:r>
              <a:rPr lang="ko-KR" altLang="en-US" sz="1800" b="1" dirty="0"/>
              <a:t>타르코프</a:t>
            </a:r>
            <a:r>
              <a:rPr lang="ko-KR" altLang="en-US" sz="1800" dirty="0"/>
              <a:t> 처럼</a:t>
            </a:r>
            <a:endParaRPr lang="en-US" altLang="ko-KR" sz="1800" dirty="0"/>
          </a:p>
          <a:p>
            <a:r>
              <a:rPr lang="ko-KR" altLang="en-US" sz="1800" dirty="0"/>
              <a:t>테트리스 물품정리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체력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보호막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턴 게이지</a:t>
            </a:r>
            <a:endParaRPr lang="en-US" altLang="ko-KR" sz="18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F371A8C-1D9E-0C01-5F82-0879F3C1250C}"/>
              </a:ext>
            </a:extLst>
          </p:cNvPr>
          <p:cNvGrpSpPr/>
          <p:nvPr/>
        </p:nvGrpSpPr>
        <p:grpSpPr>
          <a:xfrm>
            <a:off x="4512378" y="5260098"/>
            <a:ext cx="5297050" cy="876644"/>
            <a:chOff x="4081843" y="5053962"/>
            <a:chExt cx="6368552" cy="105397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36617D3-24CB-5F9C-82EE-3741D3989A08}"/>
                </a:ext>
              </a:extLst>
            </p:cNvPr>
            <p:cNvSpPr/>
            <p:nvPr/>
          </p:nvSpPr>
          <p:spPr>
            <a:xfrm>
              <a:off x="4081843" y="5062535"/>
              <a:ext cx="1210613" cy="1045401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캐릭터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얼굴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10E86C5-E75B-D22F-B748-E94B918EDE3C}"/>
                </a:ext>
              </a:extLst>
            </p:cNvPr>
            <p:cNvSpPr/>
            <p:nvPr/>
          </p:nvSpPr>
          <p:spPr>
            <a:xfrm>
              <a:off x="6488175" y="5062124"/>
              <a:ext cx="2160143" cy="538576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캐릭터 상태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8453E5A-A0FF-10B4-807E-B2540163D955}"/>
                </a:ext>
              </a:extLst>
            </p:cNvPr>
            <p:cNvSpPr/>
            <p:nvPr/>
          </p:nvSpPr>
          <p:spPr>
            <a:xfrm>
              <a:off x="6488175" y="5600700"/>
              <a:ext cx="2160143" cy="507236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캐릭터 능력치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2E02D05-48BA-40FD-6F17-392F8C1F8790}"/>
                </a:ext>
              </a:extLst>
            </p:cNvPr>
            <p:cNvSpPr/>
            <p:nvPr/>
          </p:nvSpPr>
          <p:spPr>
            <a:xfrm>
              <a:off x="5292456" y="5053962"/>
              <a:ext cx="1195719" cy="1045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캐릭터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5AF106E-F36B-136F-1B2E-3BF1296A2282}"/>
                </a:ext>
              </a:extLst>
            </p:cNvPr>
            <p:cNvSpPr/>
            <p:nvPr/>
          </p:nvSpPr>
          <p:spPr>
            <a:xfrm>
              <a:off x="8648318" y="5053962"/>
              <a:ext cx="1802077" cy="1045400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공격 행동 결정</a:t>
              </a:r>
            </a:p>
          </p:txBody>
        </p:sp>
      </p:grpSp>
      <p:sp>
        <p:nvSpPr>
          <p:cNvPr id="38" name="제목 1">
            <a:extLst>
              <a:ext uri="{FF2B5EF4-FFF2-40B4-BE49-F238E27FC236}">
                <a16:creationId xmlns:a16="http://schemas.microsoft.com/office/drawing/2014/main" id="{9F33696E-79D2-B546-2A15-A782CF167DB4}"/>
              </a:ext>
            </a:extLst>
          </p:cNvPr>
          <p:cNvSpPr txBox="1">
            <a:spLocks/>
          </p:cNvSpPr>
          <p:nvPr/>
        </p:nvSpPr>
        <p:spPr>
          <a:xfrm>
            <a:off x="3299973" y="4494565"/>
            <a:ext cx="1953380" cy="42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플레이어 진영</a:t>
            </a:r>
          </a:p>
        </p:txBody>
      </p:sp>
      <p:sp>
        <p:nvSpPr>
          <p:cNvPr id="39" name="제목 1">
            <a:extLst>
              <a:ext uri="{FF2B5EF4-FFF2-40B4-BE49-F238E27FC236}">
                <a16:creationId xmlns:a16="http://schemas.microsoft.com/office/drawing/2014/main" id="{A2A3AE34-29FC-0E93-5921-39BBFABFE486}"/>
              </a:ext>
            </a:extLst>
          </p:cNvPr>
          <p:cNvSpPr txBox="1">
            <a:spLocks/>
          </p:cNvSpPr>
          <p:nvPr/>
        </p:nvSpPr>
        <p:spPr>
          <a:xfrm>
            <a:off x="7285232" y="3003103"/>
            <a:ext cx="1953380" cy="42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적 진영</a:t>
            </a: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3F956E11-A978-ED94-CF9C-4E5730F0FCE4}"/>
              </a:ext>
            </a:extLst>
          </p:cNvPr>
          <p:cNvSpPr txBox="1">
            <a:spLocks/>
          </p:cNvSpPr>
          <p:nvPr/>
        </p:nvSpPr>
        <p:spPr>
          <a:xfrm>
            <a:off x="3345692" y="4054640"/>
            <a:ext cx="1053592" cy="42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/>
              <a:t>선택한 상태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8A74CE-5F36-1320-C6DE-5706225D56A6}"/>
              </a:ext>
            </a:extLst>
          </p:cNvPr>
          <p:cNvSpPr/>
          <p:nvPr/>
        </p:nvSpPr>
        <p:spPr>
          <a:xfrm>
            <a:off x="3594643" y="2886264"/>
            <a:ext cx="481935" cy="80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354DCF-8A6C-A7A0-B29C-17CFC3290402}"/>
              </a:ext>
            </a:extLst>
          </p:cNvPr>
          <p:cNvSpPr/>
          <p:nvPr/>
        </p:nvSpPr>
        <p:spPr>
          <a:xfrm>
            <a:off x="4446188" y="3283477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2F3D8-60CA-4995-F9EA-309C4430089F}"/>
              </a:ext>
            </a:extLst>
          </p:cNvPr>
          <p:cNvSpPr/>
          <p:nvPr/>
        </p:nvSpPr>
        <p:spPr>
          <a:xfrm>
            <a:off x="5253353" y="3776970"/>
            <a:ext cx="481935" cy="80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F92BD6-4DEF-2966-52CB-86606B02FDCB}"/>
              </a:ext>
            </a:extLst>
          </p:cNvPr>
          <p:cNvSpPr/>
          <p:nvPr/>
        </p:nvSpPr>
        <p:spPr>
          <a:xfrm>
            <a:off x="5481437" y="3776970"/>
            <a:ext cx="253851" cy="74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8D6E33-657E-D345-14A2-18529BABB466}"/>
              </a:ext>
            </a:extLst>
          </p:cNvPr>
          <p:cNvSpPr/>
          <p:nvPr/>
        </p:nvSpPr>
        <p:spPr>
          <a:xfrm>
            <a:off x="6037909" y="4116133"/>
            <a:ext cx="481935" cy="80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ECE0A05-D2F1-7B72-4E81-5379C58F8B15}"/>
              </a:ext>
            </a:extLst>
          </p:cNvPr>
          <p:cNvSpPr/>
          <p:nvPr/>
        </p:nvSpPr>
        <p:spPr>
          <a:xfrm>
            <a:off x="6122730" y="4116133"/>
            <a:ext cx="39711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DA21515-D0A6-F23C-EC8C-19871E29DC61}"/>
              </a:ext>
            </a:extLst>
          </p:cNvPr>
          <p:cNvSpPr/>
          <p:nvPr/>
        </p:nvSpPr>
        <p:spPr>
          <a:xfrm>
            <a:off x="7259638" y="1798339"/>
            <a:ext cx="481935" cy="80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FC73CC1-4FA3-485A-A73D-0B2F335FAC51}"/>
              </a:ext>
            </a:extLst>
          </p:cNvPr>
          <p:cNvSpPr/>
          <p:nvPr/>
        </p:nvSpPr>
        <p:spPr>
          <a:xfrm>
            <a:off x="7344459" y="1798339"/>
            <a:ext cx="39711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7D297E-BC48-99DD-595E-15A94727B4CE}"/>
              </a:ext>
            </a:extLst>
          </p:cNvPr>
          <p:cNvSpPr/>
          <p:nvPr/>
        </p:nvSpPr>
        <p:spPr>
          <a:xfrm>
            <a:off x="8316475" y="2205417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DDB1783-18E1-F18D-3165-2F8B05CB54FC}"/>
              </a:ext>
            </a:extLst>
          </p:cNvPr>
          <p:cNvSpPr/>
          <p:nvPr/>
        </p:nvSpPr>
        <p:spPr>
          <a:xfrm>
            <a:off x="938240" y="5238451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FEBA27B-E1C2-270A-09AD-405448E3F229}"/>
              </a:ext>
            </a:extLst>
          </p:cNvPr>
          <p:cNvSpPr/>
          <p:nvPr/>
        </p:nvSpPr>
        <p:spPr>
          <a:xfrm>
            <a:off x="1427484" y="6276010"/>
            <a:ext cx="481935" cy="80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제목 1">
            <a:extLst>
              <a:ext uri="{FF2B5EF4-FFF2-40B4-BE49-F238E27FC236}">
                <a16:creationId xmlns:a16="http://schemas.microsoft.com/office/drawing/2014/main" id="{2A16CBD2-603A-AB5C-20BC-B599AF2C9084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  <p:pic>
        <p:nvPicPr>
          <p:cNvPr id="51" name="그림 50" descr="블랙, 어둠이(가) 표시된 사진&#10;&#10;자동 생성된 설명">
            <a:extLst>
              <a:ext uri="{FF2B5EF4-FFF2-40B4-BE49-F238E27FC236}">
                <a16:creationId xmlns:a16="http://schemas.microsoft.com/office/drawing/2014/main" id="{801395DB-A789-A19F-71B1-7024E4243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20A4ACFA-B9A5-90A7-0EC4-75F59C8A292D}"/>
              </a:ext>
            </a:extLst>
          </p:cNvPr>
          <p:cNvSpPr/>
          <p:nvPr/>
        </p:nvSpPr>
        <p:spPr>
          <a:xfrm>
            <a:off x="6401506" y="1061754"/>
            <a:ext cx="1451112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던전 이름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A0F49A4-FA56-DD4D-70BC-BC63AEF3310F}"/>
              </a:ext>
            </a:extLst>
          </p:cNvPr>
          <p:cNvSpPr/>
          <p:nvPr/>
        </p:nvSpPr>
        <p:spPr>
          <a:xfrm>
            <a:off x="5288324" y="1061754"/>
            <a:ext cx="1113182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진행시간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E117B58-7EF6-BBFF-A1F4-C49BFC4CF542}"/>
              </a:ext>
            </a:extLst>
          </p:cNvPr>
          <p:cNvSpPr/>
          <p:nvPr/>
        </p:nvSpPr>
        <p:spPr>
          <a:xfrm>
            <a:off x="7852619" y="1062065"/>
            <a:ext cx="1526274" cy="43569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나온 숫자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2235DB1-D519-4C61-6249-9EDB73611533}"/>
              </a:ext>
            </a:extLst>
          </p:cNvPr>
          <p:cNvSpPr/>
          <p:nvPr/>
        </p:nvSpPr>
        <p:spPr>
          <a:xfrm>
            <a:off x="1135373" y="5644672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6C3B5D9-B37B-E029-941C-67AA5A9E58C8}"/>
              </a:ext>
            </a:extLst>
          </p:cNvPr>
          <p:cNvSpPr/>
          <p:nvPr/>
        </p:nvSpPr>
        <p:spPr>
          <a:xfrm>
            <a:off x="7431642" y="1669133"/>
            <a:ext cx="301625" cy="803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7E9781E-8A93-424D-D5D9-5FCA3A2E2B9F}"/>
              </a:ext>
            </a:extLst>
          </p:cNvPr>
          <p:cNvSpPr/>
          <p:nvPr/>
        </p:nvSpPr>
        <p:spPr>
          <a:xfrm>
            <a:off x="1587501" y="5238451"/>
            <a:ext cx="481935" cy="803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191E7C7F-AF1B-95CB-B1BE-26E632A30CEE}"/>
              </a:ext>
            </a:extLst>
          </p:cNvPr>
          <p:cNvSpPr/>
          <p:nvPr/>
        </p:nvSpPr>
        <p:spPr>
          <a:xfrm rot="10800000">
            <a:off x="7238059" y="6155115"/>
            <a:ext cx="145073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CA1C7E30-8727-AD52-84B0-8BB825142E0C}"/>
              </a:ext>
            </a:extLst>
          </p:cNvPr>
          <p:cNvSpPr/>
          <p:nvPr/>
        </p:nvSpPr>
        <p:spPr>
          <a:xfrm rot="10800000">
            <a:off x="2709252" y="6543924"/>
            <a:ext cx="145073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제목 1">
            <a:extLst>
              <a:ext uri="{FF2B5EF4-FFF2-40B4-BE49-F238E27FC236}">
                <a16:creationId xmlns:a16="http://schemas.microsoft.com/office/drawing/2014/main" id="{9F6C5005-E17A-726A-54CB-8643EB42644B}"/>
              </a:ext>
            </a:extLst>
          </p:cNvPr>
          <p:cNvSpPr txBox="1">
            <a:spLocks/>
          </p:cNvSpPr>
          <p:nvPr/>
        </p:nvSpPr>
        <p:spPr>
          <a:xfrm>
            <a:off x="2910060" y="6355592"/>
            <a:ext cx="1953380" cy="42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내리기 올리기버튼</a:t>
            </a:r>
          </a:p>
        </p:txBody>
      </p:sp>
    </p:spTree>
    <p:extLst>
      <p:ext uri="{BB962C8B-B14F-4D97-AF65-F5344CB8AC3E}">
        <p14:creationId xmlns:p14="http://schemas.microsoft.com/office/powerpoint/2010/main" val="2684138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타원 61">
            <a:extLst>
              <a:ext uri="{FF2B5EF4-FFF2-40B4-BE49-F238E27FC236}">
                <a16:creationId xmlns:a16="http://schemas.microsoft.com/office/drawing/2014/main" id="{D7A1CD1E-0E75-97B2-6B42-F5B2E1C532C9}"/>
              </a:ext>
            </a:extLst>
          </p:cNvPr>
          <p:cNvSpPr/>
          <p:nvPr/>
        </p:nvSpPr>
        <p:spPr>
          <a:xfrm>
            <a:off x="3558690" y="2753200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91D3930-2610-0A05-D88F-70B7E7753711}"/>
              </a:ext>
            </a:extLst>
          </p:cNvPr>
          <p:cNvSpPr/>
          <p:nvPr/>
        </p:nvSpPr>
        <p:spPr>
          <a:xfrm>
            <a:off x="3558690" y="2504725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858C58B-7201-774F-BDBD-FCF22FF47DB7}"/>
              </a:ext>
            </a:extLst>
          </p:cNvPr>
          <p:cNvSpPr/>
          <p:nvPr/>
        </p:nvSpPr>
        <p:spPr>
          <a:xfrm>
            <a:off x="4302761" y="3692804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8363B1C-19C1-8DEB-D755-14170026125C}"/>
              </a:ext>
            </a:extLst>
          </p:cNvPr>
          <p:cNvSpPr/>
          <p:nvPr/>
        </p:nvSpPr>
        <p:spPr>
          <a:xfrm>
            <a:off x="4302762" y="3692804"/>
            <a:ext cx="330586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E642A10D-95EF-5170-6718-4EA72C7C0E40}"/>
              </a:ext>
            </a:extLst>
          </p:cNvPr>
          <p:cNvSpPr/>
          <p:nvPr/>
        </p:nvSpPr>
        <p:spPr>
          <a:xfrm>
            <a:off x="4302761" y="3897864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0E8489D-2AF9-A93D-9FB8-BB8FC11A9A56}"/>
              </a:ext>
            </a:extLst>
          </p:cNvPr>
          <p:cNvSpPr/>
          <p:nvPr/>
        </p:nvSpPr>
        <p:spPr>
          <a:xfrm>
            <a:off x="5071374" y="2818759"/>
            <a:ext cx="481937" cy="104540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FCE2D42-F477-3B4A-8AA1-445C74D20399}"/>
              </a:ext>
            </a:extLst>
          </p:cNvPr>
          <p:cNvSpPr/>
          <p:nvPr/>
        </p:nvSpPr>
        <p:spPr>
          <a:xfrm>
            <a:off x="5071374" y="2560454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67F9879-223C-9393-80F5-15FC1AC4335C}"/>
              </a:ext>
            </a:extLst>
          </p:cNvPr>
          <p:cNvSpPr/>
          <p:nvPr/>
        </p:nvSpPr>
        <p:spPr>
          <a:xfrm>
            <a:off x="5836550" y="3710878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D19BDD5-C5CC-48D7-7BB6-C9D83F5F3E84}"/>
              </a:ext>
            </a:extLst>
          </p:cNvPr>
          <p:cNvSpPr/>
          <p:nvPr/>
        </p:nvSpPr>
        <p:spPr>
          <a:xfrm>
            <a:off x="5852425" y="3897864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0D5CED3-E70B-3EDE-CC77-15616CCF1585}"/>
              </a:ext>
            </a:extLst>
          </p:cNvPr>
          <p:cNvSpPr/>
          <p:nvPr/>
        </p:nvSpPr>
        <p:spPr>
          <a:xfrm>
            <a:off x="5071374" y="2673391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82CCA9B-EF9E-0721-88FE-1E5FF7937427}"/>
              </a:ext>
            </a:extLst>
          </p:cNvPr>
          <p:cNvSpPr/>
          <p:nvPr/>
        </p:nvSpPr>
        <p:spPr>
          <a:xfrm>
            <a:off x="4302761" y="3823378"/>
            <a:ext cx="481935" cy="80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20135CC-E871-A795-8B7F-25B218007CC9}"/>
              </a:ext>
            </a:extLst>
          </p:cNvPr>
          <p:cNvSpPr/>
          <p:nvPr/>
        </p:nvSpPr>
        <p:spPr>
          <a:xfrm>
            <a:off x="4530845" y="3823378"/>
            <a:ext cx="253851" cy="74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C603AC2-9789-4DB4-9CA0-4D97EE63EA9E}"/>
              </a:ext>
            </a:extLst>
          </p:cNvPr>
          <p:cNvSpPr/>
          <p:nvPr/>
        </p:nvSpPr>
        <p:spPr>
          <a:xfrm>
            <a:off x="5829816" y="3829768"/>
            <a:ext cx="481935" cy="80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5AB1309-9960-C376-79AC-7EDD4482CD1D}"/>
              </a:ext>
            </a:extLst>
          </p:cNvPr>
          <p:cNvSpPr/>
          <p:nvPr/>
        </p:nvSpPr>
        <p:spPr>
          <a:xfrm>
            <a:off x="5914637" y="3829768"/>
            <a:ext cx="39711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</a:t>
            </a:r>
            <a:r>
              <a:rPr lang="ko-KR" altLang="en-US" sz="3200" dirty="0"/>
              <a:t>기획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548CBF74-2915-3D07-ACE4-FFD54654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80"/>
            <a:ext cx="10515600" cy="735496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방 클리어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FFACFA-594F-5803-E3CF-C18BF6A18397}"/>
              </a:ext>
            </a:extLst>
          </p:cNvPr>
          <p:cNvSpPr/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59EB39B-68C2-26D2-DDED-20F8FA4292AC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44E1A4C-6651-05F7-3C9B-DBBB22EE910F}"/>
              </a:ext>
            </a:extLst>
          </p:cNvPr>
          <p:cNvSpPr/>
          <p:nvPr/>
        </p:nvSpPr>
        <p:spPr>
          <a:xfrm>
            <a:off x="4986646" y="2597905"/>
            <a:ext cx="481937" cy="104540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5E1666-0784-51EF-BDB7-DE5AC0048E8D}"/>
              </a:ext>
            </a:extLst>
          </p:cNvPr>
          <p:cNvSpPr/>
          <p:nvPr/>
        </p:nvSpPr>
        <p:spPr>
          <a:xfrm>
            <a:off x="4986646" y="2339600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37B513-6A63-099B-7F8E-E12B854440BF}"/>
              </a:ext>
            </a:extLst>
          </p:cNvPr>
          <p:cNvSpPr/>
          <p:nvPr/>
        </p:nvSpPr>
        <p:spPr>
          <a:xfrm>
            <a:off x="9601200" y="1129672"/>
            <a:ext cx="2183295" cy="13648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탐색한 지역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지도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4CB123-BA69-CB20-337E-D217295EC793}"/>
              </a:ext>
            </a:extLst>
          </p:cNvPr>
          <p:cNvSpPr/>
          <p:nvPr/>
        </p:nvSpPr>
        <p:spPr>
          <a:xfrm>
            <a:off x="10999437" y="5613856"/>
            <a:ext cx="780502" cy="50723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가방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DCC5A0FB-FAC0-63BF-9295-90DDBF5A3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548867"/>
              </p:ext>
            </p:extLst>
          </p:nvPr>
        </p:nvGraphicFramePr>
        <p:xfrm>
          <a:off x="7844570" y="2284067"/>
          <a:ext cx="2676495" cy="218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299">
                  <a:extLst>
                    <a:ext uri="{9D8B030D-6E8A-4147-A177-3AD203B41FA5}">
                      <a16:colId xmlns:a16="http://schemas.microsoft.com/office/drawing/2014/main" val="363206339"/>
                    </a:ext>
                  </a:extLst>
                </a:gridCol>
                <a:gridCol w="535299">
                  <a:extLst>
                    <a:ext uri="{9D8B030D-6E8A-4147-A177-3AD203B41FA5}">
                      <a16:colId xmlns:a16="http://schemas.microsoft.com/office/drawing/2014/main" val="2274966362"/>
                    </a:ext>
                  </a:extLst>
                </a:gridCol>
                <a:gridCol w="535299">
                  <a:extLst>
                    <a:ext uri="{9D8B030D-6E8A-4147-A177-3AD203B41FA5}">
                      <a16:colId xmlns:a16="http://schemas.microsoft.com/office/drawing/2014/main" val="3052316841"/>
                    </a:ext>
                  </a:extLst>
                </a:gridCol>
                <a:gridCol w="535299">
                  <a:extLst>
                    <a:ext uri="{9D8B030D-6E8A-4147-A177-3AD203B41FA5}">
                      <a16:colId xmlns:a16="http://schemas.microsoft.com/office/drawing/2014/main" val="22610729"/>
                    </a:ext>
                  </a:extLst>
                </a:gridCol>
                <a:gridCol w="535299">
                  <a:extLst>
                    <a:ext uri="{9D8B030D-6E8A-4147-A177-3AD203B41FA5}">
                      <a16:colId xmlns:a16="http://schemas.microsoft.com/office/drawing/2014/main" val="4116293631"/>
                    </a:ext>
                  </a:extLst>
                </a:gridCol>
              </a:tblGrid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221767"/>
                  </a:ext>
                </a:extLst>
              </a:tr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730264"/>
                  </a:ext>
                </a:extLst>
              </a:tr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634635"/>
                  </a:ext>
                </a:extLst>
              </a:tr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691825"/>
                  </a:ext>
                </a:extLst>
              </a:tr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55328"/>
                  </a:ext>
                </a:extLst>
              </a:tr>
            </a:tbl>
          </a:graphicData>
        </a:graphic>
      </p:graphicFrame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10CFA432-203D-9A00-D12C-273231EFDEE9}"/>
              </a:ext>
            </a:extLst>
          </p:cNvPr>
          <p:cNvSpPr/>
          <p:nvPr/>
        </p:nvSpPr>
        <p:spPr>
          <a:xfrm>
            <a:off x="7743112" y="1967755"/>
            <a:ext cx="2790825" cy="219579"/>
          </a:xfrm>
          <a:custGeom>
            <a:avLst/>
            <a:gdLst>
              <a:gd name="connsiteX0" fmla="*/ 0 w 2790825"/>
              <a:gd name="connsiteY0" fmla="*/ 219579 h 219579"/>
              <a:gd name="connsiteX1" fmla="*/ 666750 w 2790825"/>
              <a:gd name="connsiteY1" fmla="*/ 210054 h 219579"/>
              <a:gd name="connsiteX2" fmla="*/ 1724025 w 2790825"/>
              <a:gd name="connsiteY2" fmla="*/ 114804 h 219579"/>
              <a:gd name="connsiteX3" fmla="*/ 2047875 w 2790825"/>
              <a:gd name="connsiteY3" fmla="*/ 95754 h 219579"/>
              <a:gd name="connsiteX4" fmla="*/ 2266950 w 2790825"/>
              <a:gd name="connsiteY4" fmla="*/ 57654 h 219579"/>
              <a:gd name="connsiteX5" fmla="*/ 2371725 w 2790825"/>
              <a:gd name="connsiteY5" fmla="*/ 29079 h 219579"/>
              <a:gd name="connsiteX6" fmla="*/ 2543175 w 2790825"/>
              <a:gd name="connsiteY6" fmla="*/ 19554 h 219579"/>
              <a:gd name="connsiteX7" fmla="*/ 2790825 w 2790825"/>
              <a:gd name="connsiteY7" fmla="*/ 504 h 219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90825" h="219579">
                <a:moveTo>
                  <a:pt x="0" y="219579"/>
                </a:moveTo>
                <a:lnTo>
                  <a:pt x="666750" y="210054"/>
                </a:lnTo>
                <a:cubicBezTo>
                  <a:pt x="1019951" y="188589"/>
                  <a:pt x="1370573" y="131635"/>
                  <a:pt x="1724025" y="114804"/>
                </a:cubicBezTo>
                <a:cubicBezTo>
                  <a:pt x="1791170" y="111607"/>
                  <a:pt x="1965549" y="105253"/>
                  <a:pt x="2047875" y="95754"/>
                </a:cubicBezTo>
                <a:cubicBezTo>
                  <a:pt x="2100326" y="89702"/>
                  <a:pt x="2210902" y="70999"/>
                  <a:pt x="2266950" y="57654"/>
                </a:cubicBezTo>
                <a:cubicBezTo>
                  <a:pt x="2302166" y="49269"/>
                  <a:pt x="2335864" y="34025"/>
                  <a:pt x="2371725" y="29079"/>
                </a:cubicBezTo>
                <a:cubicBezTo>
                  <a:pt x="2428426" y="21258"/>
                  <a:pt x="2486025" y="22729"/>
                  <a:pt x="2543175" y="19554"/>
                </a:cubicBezTo>
                <a:cubicBezTo>
                  <a:pt x="2714242" y="-4884"/>
                  <a:pt x="2631624" y="504"/>
                  <a:pt x="2790825" y="50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가방 열린 형태</a:t>
            </a:r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722EDFCB-7597-10E9-5A75-833C5413733E}"/>
              </a:ext>
            </a:extLst>
          </p:cNvPr>
          <p:cNvSpPr/>
          <p:nvPr/>
        </p:nvSpPr>
        <p:spPr>
          <a:xfrm>
            <a:off x="7482259" y="1548360"/>
            <a:ext cx="3197562" cy="3943350"/>
          </a:xfrm>
          <a:custGeom>
            <a:avLst/>
            <a:gdLst>
              <a:gd name="connsiteX0" fmla="*/ 145197 w 2194234"/>
              <a:gd name="connsiteY0" fmla="*/ 647700 h 2706010"/>
              <a:gd name="connsiteX1" fmla="*/ 154722 w 2194234"/>
              <a:gd name="connsiteY1" fmla="*/ 2419350 h 2706010"/>
              <a:gd name="connsiteX2" fmla="*/ 211872 w 2194234"/>
              <a:gd name="connsiteY2" fmla="*/ 2647950 h 2706010"/>
              <a:gd name="connsiteX3" fmla="*/ 221397 w 2194234"/>
              <a:gd name="connsiteY3" fmla="*/ 2695575 h 2706010"/>
              <a:gd name="connsiteX4" fmla="*/ 535722 w 2194234"/>
              <a:gd name="connsiteY4" fmla="*/ 2705100 h 2706010"/>
              <a:gd name="connsiteX5" fmla="*/ 1621572 w 2194234"/>
              <a:gd name="connsiteY5" fmla="*/ 2695575 h 2706010"/>
              <a:gd name="connsiteX6" fmla="*/ 1907322 w 2194234"/>
              <a:gd name="connsiteY6" fmla="*/ 2667000 h 2706010"/>
              <a:gd name="connsiteX7" fmla="*/ 1964472 w 2194234"/>
              <a:gd name="connsiteY7" fmla="*/ 2562225 h 2706010"/>
              <a:gd name="connsiteX8" fmla="*/ 2059722 w 2194234"/>
              <a:gd name="connsiteY8" fmla="*/ 2419350 h 2706010"/>
              <a:gd name="connsiteX9" fmla="*/ 2135922 w 2194234"/>
              <a:gd name="connsiteY9" fmla="*/ 2266950 h 2706010"/>
              <a:gd name="connsiteX10" fmla="*/ 2174022 w 2194234"/>
              <a:gd name="connsiteY10" fmla="*/ 2066925 h 2706010"/>
              <a:gd name="connsiteX11" fmla="*/ 2193072 w 2194234"/>
              <a:gd name="connsiteY11" fmla="*/ 1828800 h 2706010"/>
              <a:gd name="connsiteX12" fmla="*/ 2097822 w 2194234"/>
              <a:gd name="connsiteY12" fmla="*/ 457200 h 2706010"/>
              <a:gd name="connsiteX13" fmla="*/ 2021622 w 2194234"/>
              <a:gd name="connsiteY13" fmla="*/ 76200 h 2706010"/>
              <a:gd name="connsiteX14" fmla="*/ 1993047 w 2194234"/>
              <a:gd name="connsiteY14" fmla="*/ 19050 h 2706010"/>
              <a:gd name="connsiteX15" fmla="*/ 1878747 w 2194234"/>
              <a:gd name="connsiteY15" fmla="*/ 0 h 2706010"/>
              <a:gd name="connsiteX16" fmla="*/ 478572 w 2194234"/>
              <a:gd name="connsiteY16" fmla="*/ 104775 h 2706010"/>
              <a:gd name="connsiteX17" fmla="*/ 259497 w 2194234"/>
              <a:gd name="connsiteY17" fmla="*/ 171450 h 2706010"/>
              <a:gd name="connsiteX18" fmla="*/ 68997 w 2194234"/>
              <a:gd name="connsiteY18" fmla="*/ 419100 h 2706010"/>
              <a:gd name="connsiteX19" fmla="*/ 11847 w 2194234"/>
              <a:gd name="connsiteY19" fmla="*/ 628650 h 2706010"/>
              <a:gd name="connsiteX20" fmla="*/ 11847 w 2194234"/>
              <a:gd name="connsiteY20" fmla="*/ 1028700 h 2706010"/>
              <a:gd name="connsiteX21" fmla="*/ 11847 w 2194234"/>
              <a:gd name="connsiteY21" fmla="*/ 1181100 h 270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94234" h="2706010">
                <a:moveTo>
                  <a:pt x="145197" y="647700"/>
                </a:moveTo>
                <a:cubicBezTo>
                  <a:pt x="140610" y="1097196"/>
                  <a:pt x="121605" y="1955718"/>
                  <a:pt x="154722" y="2419350"/>
                </a:cubicBezTo>
                <a:cubicBezTo>
                  <a:pt x="160318" y="2497696"/>
                  <a:pt x="196468" y="2570930"/>
                  <a:pt x="211872" y="2647950"/>
                </a:cubicBezTo>
                <a:cubicBezTo>
                  <a:pt x="215047" y="2663825"/>
                  <a:pt x="205454" y="2692762"/>
                  <a:pt x="221397" y="2695575"/>
                </a:cubicBezTo>
                <a:cubicBezTo>
                  <a:pt x="324625" y="2713792"/>
                  <a:pt x="430947" y="2701925"/>
                  <a:pt x="535722" y="2705100"/>
                </a:cubicBezTo>
                <a:lnTo>
                  <a:pt x="1621572" y="2695575"/>
                </a:lnTo>
                <a:cubicBezTo>
                  <a:pt x="1717260" y="2692917"/>
                  <a:pt x="1907322" y="2667000"/>
                  <a:pt x="1907322" y="2667000"/>
                </a:cubicBezTo>
                <a:cubicBezTo>
                  <a:pt x="1926372" y="2632075"/>
                  <a:pt x="1943622" y="2596106"/>
                  <a:pt x="1964472" y="2562225"/>
                </a:cubicBezTo>
                <a:cubicBezTo>
                  <a:pt x="1994470" y="2513478"/>
                  <a:pt x="2030981" y="2468849"/>
                  <a:pt x="2059722" y="2419350"/>
                </a:cubicBezTo>
                <a:cubicBezTo>
                  <a:pt x="2088241" y="2370233"/>
                  <a:pt x="2110522" y="2317750"/>
                  <a:pt x="2135922" y="2266950"/>
                </a:cubicBezTo>
                <a:cubicBezTo>
                  <a:pt x="2148622" y="2200275"/>
                  <a:pt x="2165243" y="2134229"/>
                  <a:pt x="2174022" y="2066925"/>
                </a:cubicBezTo>
                <a:cubicBezTo>
                  <a:pt x="2184321" y="1987965"/>
                  <a:pt x="2192177" y="1908424"/>
                  <a:pt x="2193072" y="1828800"/>
                </a:cubicBezTo>
                <a:cubicBezTo>
                  <a:pt x="2199443" y="1261814"/>
                  <a:pt x="2181252" y="1046114"/>
                  <a:pt x="2097822" y="457200"/>
                </a:cubicBezTo>
                <a:cubicBezTo>
                  <a:pt x="2079655" y="328965"/>
                  <a:pt x="2051744" y="202164"/>
                  <a:pt x="2021622" y="76200"/>
                </a:cubicBezTo>
                <a:cubicBezTo>
                  <a:pt x="2016669" y="55485"/>
                  <a:pt x="2011840" y="29073"/>
                  <a:pt x="1993047" y="19050"/>
                </a:cubicBezTo>
                <a:cubicBezTo>
                  <a:pt x="1958966" y="873"/>
                  <a:pt x="1916847" y="6350"/>
                  <a:pt x="1878747" y="0"/>
                </a:cubicBezTo>
                <a:cubicBezTo>
                  <a:pt x="1158196" y="31883"/>
                  <a:pt x="1014062" y="-8502"/>
                  <a:pt x="478572" y="104775"/>
                </a:cubicBezTo>
                <a:cubicBezTo>
                  <a:pt x="356698" y="130556"/>
                  <a:pt x="343154" y="137987"/>
                  <a:pt x="259497" y="171450"/>
                </a:cubicBezTo>
                <a:cubicBezTo>
                  <a:pt x="121887" y="309060"/>
                  <a:pt x="188045" y="228624"/>
                  <a:pt x="68997" y="419100"/>
                </a:cubicBezTo>
                <a:cubicBezTo>
                  <a:pt x="49947" y="488950"/>
                  <a:pt x="22739" y="557073"/>
                  <a:pt x="11847" y="628650"/>
                </a:cubicBezTo>
                <a:cubicBezTo>
                  <a:pt x="-12404" y="788015"/>
                  <a:pt x="7355" y="875982"/>
                  <a:pt x="11847" y="1028700"/>
                </a:cubicBezTo>
                <a:cubicBezTo>
                  <a:pt x="13340" y="1079478"/>
                  <a:pt x="11847" y="1130300"/>
                  <a:pt x="11847" y="11811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가방</a:t>
            </a:r>
          </a:p>
        </p:txBody>
      </p:sp>
      <p:sp>
        <p:nvSpPr>
          <p:cNvPr id="49" name="제목 1">
            <a:extLst>
              <a:ext uri="{FF2B5EF4-FFF2-40B4-BE49-F238E27FC236}">
                <a16:creationId xmlns:a16="http://schemas.microsoft.com/office/drawing/2014/main" id="{6B8B8E31-3FC5-D83D-191D-6BA1A3320247}"/>
              </a:ext>
            </a:extLst>
          </p:cNvPr>
          <p:cNvSpPr txBox="1">
            <a:spLocks/>
          </p:cNvSpPr>
          <p:nvPr/>
        </p:nvSpPr>
        <p:spPr>
          <a:xfrm>
            <a:off x="210781" y="1843129"/>
            <a:ext cx="2753441" cy="40243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방이 클리어 될시</a:t>
            </a:r>
            <a:endParaRPr lang="en-US" altLang="ko-KR" sz="1800" dirty="0"/>
          </a:p>
          <a:p>
            <a:r>
              <a:rPr lang="ko-KR" altLang="en-US" sz="1800" dirty="0"/>
              <a:t>가방이 자동적으로</a:t>
            </a:r>
            <a:endParaRPr lang="en-US" altLang="ko-KR" sz="1800" dirty="0"/>
          </a:p>
          <a:p>
            <a:r>
              <a:rPr lang="ko-KR" altLang="en-US" sz="1800" dirty="0"/>
              <a:t>열림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가방 버튼을 눌러도</a:t>
            </a:r>
            <a:endParaRPr lang="en-US" altLang="ko-KR" sz="1800" dirty="0"/>
          </a:p>
          <a:p>
            <a:r>
              <a:rPr lang="ko-KR" altLang="en-US" sz="1800" dirty="0"/>
              <a:t>가방이 열린 위치는</a:t>
            </a:r>
            <a:endParaRPr lang="en-US" altLang="ko-KR" sz="1800" dirty="0"/>
          </a:p>
          <a:p>
            <a:r>
              <a:rPr lang="ko-KR" altLang="en-US" sz="1800" b="1" dirty="0"/>
              <a:t>동일</a:t>
            </a:r>
            <a:r>
              <a:rPr lang="ko-KR" altLang="en-US" sz="1800" dirty="0"/>
              <a:t>함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b="1" dirty="0"/>
              <a:t>타르코프</a:t>
            </a:r>
            <a:r>
              <a:rPr lang="ko-KR" altLang="en-US" sz="1800" dirty="0"/>
              <a:t> 처럼</a:t>
            </a:r>
            <a:endParaRPr lang="en-US" altLang="ko-KR" sz="1800" dirty="0"/>
          </a:p>
          <a:p>
            <a:r>
              <a:rPr lang="ko-KR" altLang="en-US" sz="1800" dirty="0"/>
              <a:t>테트리스 로</a:t>
            </a:r>
            <a:endParaRPr lang="en-US" altLang="ko-KR" sz="1800" dirty="0"/>
          </a:p>
          <a:p>
            <a:r>
              <a:rPr lang="ko-KR" altLang="en-US" sz="1800" dirty="0"/>
              <a:t>물품정리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b="1" dirty="0"/>
              <a:t>물품을 클릭한 상태로</a:t>
            </a:r>
            <a:endParaRPr lang="en-US" altLang="ko-KR" sz="900" b="1" dirty="0"/>
          </a:p>
          <a:p>
            <a:r>
              <a:rPr lang="ko-KR" altLang="en-US" sz="1800" b="1" dirty="0"/>
              <a:t>우클릭</a:t>
            </a:r>
            <a:r>
              <a:rPr lang="ko-KR" altLang="en-US" sz="1800" dirty="0"/>
              <a:t>을 누르면</a:t>
            </a:r>
            <a:endParaRPr lang="en-US" altLang="ko-KR" sz="1800" dirty="0"/>
          </a:p>
          <a:p>
            <a:r>
              <a:rPr lang="ko-KR" altLang="en-US" sz="1800" dirty="0"/>
              <a:t>물체가 </a:t>
            </a:r>
            <a:r>
              <a:rPr lang="ko-KR" altLang="en-US" sz="1800" b="1" dirty="0"/>
              <a:t>회전</a:t>
            </a:r>
            <a:r>
              <a:rPr lang="ko-KR" altLang="en-US" sz="1800" dirty="0"/>
              <a:t>함</a:t>
            </a:r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03F3F5D-E590-4D09-05B2-10426B77FCB9}"/>
              </a:ext>
            </a:extLst>
          </p:cNvPr>
          <p:cNvSpPr/>
          <p:nvPr/>
        </p:nvSpPr>
        <p:spPr>
          <a:xfrm>
            <a:off x="4310468" y="1945299"/>
            <a:ext cx="2676495" cy="3486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루팅 된 아이템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02BD42F-1651-FC63-5C36-B2BCA554A057}"/>
              </a:ext>
            </a:extLst>
          </p:cNvPr>
          <p:cNvSpPr/>
          <p:nvPr/>
        </p:nvSpPr>
        <p:spPr>
          <a:xfrm>
            <a:off x="4315277" y="5169273"/>
            <a:ext cx="2671686" cy="391935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던진 이어서 진행하기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30D842C2-BEB8-A70B-99AB-2740BAD1D1AD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  <p:pic>
        <p:nvPicPr>
          <p:cNvPr id="60" name="그림 59" descr="블랙, 어둠이(가) 표시된 사진&#10;&#10;자동 생성된 설명">
            <a:extLst>
              <a:ext uri="{FF2B5EF4-FFF2-40B4-BE49-F238E27FC236}">
                <a16:creationId xmlns:a16="http://schemas.microsoft.com/office/drawing/2014/main" id="{0707641D-CC5F-E4F4-6866-9A6D37908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BE262B41-A805-C3D7-42BC-928687EC72D3}"/>
              </a:ext>
            </a:extLst>
          </p:cNvPr>
          <p:cNvSpPr/>
          <p:nvPr/>
        </p:nvSpPr>
        <p:spPr>
          <a:xfrm>
            <a:off x="6553422" y="1034607"/>
            <a:ext cx="1451112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던전 이름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FD76254-7958-AE5B-BAA6-280FEBAEC1A6}"/>
              </a:ext>
            </a:extLst>
          </p:cNvPr>
          <p:cNvSpPr/>
          <p:nvPr/>
        </p:nvSpPr>
        <p:spPr>
          <a:xfrm>
            <a:off x="4302761" y="4665151"/>
            <a:ext cx="2698492" cy="391935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접어두기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6BD5B93-A545-8C3C-344A-B4E160A5F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038685"/>
              </p:ext>
            </p:extLst>
          </p:nvPr>
        </p:nvGraphicFramePr>
        <p:xfrm>
          <a:off x="4310468" y="2343134"/>
          <a:ext cx="2676495" cy="218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299">
                  <a:extLst>
                    <a:ext uri="{9D8B030D-6E8A-4147-A177-3AD203B41FA5}">
                      <a16:colId xmlns:a16="http://schemas.microsoft.com/office/drawing/2014/main" val="363206339"/>
                    </a:ext>
                  </a:extLst>
                </a:gridCol>
                <a:gridCol w="535299">
                  <a:extLst>
                    <a:ext uri="{9D8B030D-6E8A-4147-A177-3AD203B41FA5}">
                      <a16:colId xmlns:a16="http://schemas.microsoft.com/office/drawing/2014/main" val="2274966362"/>
                    </a:ext>
                  </a:extLst>
                </a:gridCol>
                <a:gridCol w="535299">
                  <a:extLst>
                    <a:ext uri="{9D8B030D-6E8A-4147-A177-3AD203B41FA5}">
                      <a16:colId xmlns:a16="http://schemas.microsoft.com/office/drawing/2014/main" val="3052316841"/>
                    </a:ext>
                  </a:extLst>
                </a:gridCol>
                <a:gridCol w="535299">
                  <a:extLst>
                    <a:ext uri="{9D8B030D-6E8A-4147-A177-3AD203B41FA5}">
                      <a16:colId xmlns:a16="http://schemas.microsoft.com/office/drawing/2014/main" val="22610729"/>
                    </a:ext>
                  </a:extLst>
                </a:gridCol>
                <a:gridCol w="535299">
                  <a:extLst>
                    <a:ext uri="{9D8B030D-6E8A-4147-A177-3AD203B41FA5}">
                      <a16:colId xmlns:a16="http://schemas.microsoft.com/office/drawing/2014/main" val="4116293631"/>
                    </a:ext>
                  </a:extLst>
                </a:gridCol>
              </a:tblGrid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221767"/>
                  </a:ext>
                </a:extLst>
              </a:tr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730264"/>
                  </a:ext>
                </a:extLst>
              </a:tr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634635"/>
                  </a:ext>
                </a:extLst>
              </a:tr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691825"/>
                  </a:ext>
                </a:extLst>
              </a:tr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455328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69DA62E8-1887-AD19-A694-F21522FA7B0C}"/>
              </a:ext>
            </a:extLst>
          </p:cNvPr>
          <p:cNvSpPr/>
          <p:nvPr/>
        </p:nvSpPr>
        <p:spPr>
          <a:xfrm>
            <a:off x="4424084" y="2826932"/>
            <a:ext cx="324866" cy="8313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D8B27F-FACE-92AB-D6F4-6BDD9E09FEB3}"/>
              </a:ext>
            </a:extLst>
          </p:cNvPr>
          <p:cNvSpPr/>
          <p:nvPr/>
        </p:nvSpPr>
        <p:spPr>
          <a:xfrm>
            <a:off x="4899476" y="2826933"/>
            <a:ext cx="444765" cy="8065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금화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D7CAE1F6-7D24-144F-AECC-A092E36172BA}"/>
              </a:ext>
            </a:extLst>
          </p:cNvPr>
          <p:cNvSpPr/>
          <p:nvPr/>
        </p:nvSpPr>
        <p:spPr>
          <a:xfrm>
            <a:off x="5442383" y="3721208"/>
            <a:ext cx="1431246" cy="748524"/>
          </a:xfrm>
          <a:custGeom>
            <a:avLst/>
            <a:gdLst>
              <a:gd name="connsiteX0" fmla="*/ 19050 w 1657350"/>
              <a:gd name="connsiteY0" fmla="*/ 800100 h 866775"/>
              <a:gd name="connsiteX1" fmla="*/ 28575 w 1657350"/>
              <a:gd name="connsiteY1" fmla="*/ 752475 h 866775"/>
              <a:gd name="connsiteX2" fmla="*/ 57150 w 1657350"/>
              <a:gd name="connsiteY2" fmla="*/ 695325 h 866775"/>
              <a:gd name="connsiteX3" fmla="*/ 85725 w 1657350"/>
              <a:gd name="connsiteY3" fmla="*/ 628650 h 866775"/>
              <a:gd name="connsiteX4" fmla="*/ 161925 w 1657350"/>
              <a:gd name="connsiteY4" fmla="*/ 438150 h 866775"/>
              <a:gd name="connsiteX5" fmla="*/ 285750 w 1657350"/>
              <a:gd name="connsiteY5" fmla="*/ 257175 h 866775"/>
              <a:gd name="connsiteX6" fmla="*/ 352425 w 1657350"/>
              <a:gd name="connsiteY6" fmla="*/ 190500 h 866775"/>
              <a:gd name="connsiteX7" fmla="*/ 466725 w 1657350"/>
              <a:gd name="connsiteY7" fmla="*/ 123825 h 866775"/>
              <a:gd name="connsiteX8" fmla="*/ 647700 w 1657350"/>
              <a:gd name="connsiteY8" fmla="*/ 95250 h 866775"/>
              <a:gd name="connsiteX9" fmla="*/ 1038225 w 1657350"/>
              <a:gd name="connsiteY9" fmla="*/ 133350 h 866775"/>
              <a:gd name="connsiteX10" fmla="*/ 1143000 w 1657350"/>
              <a:gd name="connsiteY10" fmla="*/ 152400 h 866775"/>
              <a:gd name="connsiteX11" fmla="*/ 1276350 w 1657350"/>
              <a:gd name="connsiteY11" fmla="*/ 219075 h 866775"/>
              <a:gd name="connsiteX12" fmla="*/ 1371600 w 1657350"/>
              <a:gd name="connsiteY12" fmla="*/ 276225 h 866775"/>
              <a:gd name="connsiteX13" fmla="*/ 1485900 w 1657350"/>
              <a:gd name="connsiteY13" fmla="*/ 419100 h 866775"/>
              <a:gd name="connsiteX14" fmla="*/ 1514475 w 1657350"/>
              <a:gd name="connsiteY14" fmla="*/ 495300 h 866775"/>
              <a:gd name="connsiteX15" fmla="*/ 1543050 w 1657350"/>
              <a:gd name="connsiteY15" fmla="*/ 542925 h 866775"/>
              <a:gd name="connsiteX16" fmla="*/ 1562100 w 1657350"/>
              <a:gd name="connsiteY16" fmla="*/ 609600 h 866775"/>
              <a:gd name="connsiteX17" fmla="*/ 1619250 w 1657350"/>
              <a:gd name="connsiteY17" fmla="*/ 752475 h 866775"/>
              <a:gd name="connsiteX18" fmla="*/ 1628775 w 1657350"/>
              <a:gd name="connsiteY18" fmla="*/ 790575 h 866775"/>
              <a:gd name="connsiteX19" fmla="*/ 1638300 w 1657350"/>
              <a:gd name="connsiteY19" fmla="*/ 838200 h 866775"/>
              <a:gd name="connsiteX20" fmla="*/ 1657350 w 1657350"/>
              <a:gd name="connsiteY20" fmla="*/ 866775 h 866775"/>
              <a:gd name="connsiteX21" fmla="*/ 1638300 w 1657350"/>
              <a:gd name="connsiteY21" fmla="*/ 752475 h 866775"/>
              <a:gd name="connsiteX22" fmla="*/ 1628775 w 1657350"/>
              <a:gd name="connsiteY22" fmla="*/ 685800 h 866775"/>
              <a:gd name="connsiteX23" fmla="*/ 1619250 w 1657350"/>
              <a:gd name="connsiteY23" fmla="*/ 647700 h 866775"/>
              <a:gd name="connsiteX24" fmla="*/ 1600200 w 1657350"/>
              <a:gd name="connsiteY24" fmla="*/ 552450 h 866775"/>
              <a:gd name="connsiteX25" fmla="*/ 1581150 w 1657350"/>
              <a:gd name="connsiteY25" fmla="*/ 495300 h 866775"/>
              <a:gd name="connsiteX26" fmla="*/ 1562100 w 1657350"/>
              <a:gd name="connsiteY26" fmla="*/ 428625 h 866775"/>
              <a:gd name="connsiteX27" fmla="*/ 1514475 w 1657350"/>
              <a:gd name="connsiteY27" fmla="*/ 333375 h 866775"/>
              <a:gd name="connsiteX28" fmla="*/ 1457325 w 1657350"/>
              <a:gd name="connsiteY28" fmla="*/ 228600 h 866775"/>
              <a:gd name="connsiteX29" fmla="*/ 1390650 w 1657350"/>
              <a:gd name="connsiteY29" fmla="*/ 142875 h 866775"/>
              <a:gd name="connsiteX30" fmla="*/ 1323975 w 1657350"/>
              <a:gd name="connsiteY30" fmla="*/ 104775 h 866775"/>
              <a:gd name="connsiteX31" fmla="*/ 1295400 w 1657350"/>
              <a:gd name="connsiteY31" fmla="*/ 85725 h 866775"/>
              <a:gd name="connsiteX32" fmla="*/ 1171575 w 1657350"/>
              <a:gd name="connsiteY32" fmla="*/ 57150 h 866775"/>
              <a:gd name="connsiteX33" fmla="*/ 1028700 w 1657350"/>
              <a:gd name="connsiteY33" fmla="*/ 9525 h 866775"/>
              <a:gd name="connsiteX34" fmla="*/ 981075 w 1657350"/>
              <a:gd name="connsiteY34" fmla="*/ 0 h 866775"/>
              <a:gd name="connsiteX35" fmla="*/ 514350 w 1657350"/>
              <a:gd name="connsiteY35" fmla="*/ 19050 h 866775"/>
              <a:gd name="connsiteX36" fmla="*/ 476250 w 1657350"/>
              <a:gd name="connsiteY36" fmla="*/ 38100 h 866775"/>
              <a:gd name="connsiteX37" fmla="*/ 342900 w 1657350"/>
              <a:gd name="connsiteY37" fmla="*/ 95250 h 866775"/>
              <a:gd name="connsiteX38" fmla="*/ 238125 w 1657350"/>
              <a:gd name="connsiteY38" fmla="*/ 161925 h 866775"/>
              <a:gd name="connsiteX39" fmla="*/ 142875 w 1657350"/>
              <a:gd name="connsiteY39" fmla="*/ 257175 h 866775"/>
              <a:gd name="connsiteX40" fmla="*/ 38100 w 1657350"/>
              <a:gd name="connsiteY40" fmla="*/ 447675 h 866775"/>
              <a:gd name="connsiteX41" fmla="*/ 0 w 1657350"/>
              <a:gd name="connsiteY41" fmla="*/ 561975 h 866775"/>
              <a:gd name="connsiteX42" fmla="*/ 9525 w 1657350"/>
              <a:gd name="connsiteY42" fmla="*/ 666750 h 866775"/>
              <a:gd name="connsiteX43" fmla="*/ 19050 w 1657350"/>
              <a:gd name="connsiteY43" fmla="*/ 695325 h 866775"/>
              <a:gd name="connsiteX44" fmla="*/ 19050 w 1657350"/>
              <a:gd name="connsiteY44" fmla="*/ 800100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657350" h="866775">
                <a:moveTo>
                  <a:pt x="19050" y="800100"/>
                </a:moveTo>
                <a:cubicBezTo>
                  <a:pt x="20638" y="809625"/>
                  <a:pt x="23042" y="767690"/>
                  <a:pt x="28575" y="752475"/>
                </a:cubicBezTo>
                <a:cubicBezTo>
                  <a:pt x="35854" y="732459"/>
                  <a:pt x="48225" y="714663"/>
                  <a:pt x="57150" y="695325"/>
                </a:cubicBezTo>
                <a:cubicBezTo>
                  <a:pt x="67283" y="673370"/>
                  <a:pt x="76602" y="651043"/>
                  <a:pt x="85725" y="628650"/>
                </a:cubicBezTo>
                <a:cubicBezTo>
                  <a:pt x="111529" y="565313"/>
                  <a:pt x="126738" y="496795"/>
                  <a:pt x="161925" y="438150"/>
                </a:cubicBezTo>
                <a:cubicBezTo>
                  <a:pt x="212760" y="353425"/>
                  <a:pt x="220727" y="331487"/>
                  <a:pt x="285750" y="257175"/>
                </a:cubicBezTo>
                <a:cubicBezTo>
                  <a:pt x="306447" y="233521"/>
                  <a:pt x="326273" y="207935"/>
                  <a:pt x="352425" y="190500"/>
                </a:cubicBezTo>
                <a:cubicBezTo>
                  <a:pt x="376445" y="174486"/>
                  <a:pt x="436402" y="131103"/>
                  <a:pt x="466725" y="123825"/>
                </a:cubicBezTo>
                <a:cubicBezTo>
                  <a:pt x="526111" y="109572"/>
                  <a:pt x="647700" y="95250"/>
                  <a:pt x="647700" y="95250"/>
                </a:cubicBezTo>
                <a:lnTo>
                  <a:pt x="1038225" y="133350"/>
                </a:lnTo>
                <a:cubicBezTo>
                  <a:pt x="1064260" y="136120"/>
                  <a:pt x="1115907" y="146981"/>
                  <a:pt x="1143000" y="152400"/>
                </a:cubicBezTo>
                <a:cubicBezTo>
                  <a:pt x="1251606" y="198945"/>
                  <a:pt x="1169199" y="160629"/>
                  <a:pt x="1276350" y="219075"/>
                </a:cubicBezTo>
                <a:cubicBezTo>
                  <a:pt x="1313297" y="239228"/>
                  <a:pt x="1337515" y="244981"/>
                  <a:pt x="1371600" y="276225"/>
                </a:cubicBezTo>
                <a:cubicBezTo>
                  <a:pt x="1391270" y="294256"/>
                  <a:pt x="1474252" y="398392"/>
                  <a:pt x="1485900" y="419100"/>
                </a:cubicBezTo>
                <a:cubicBezTo>
                  <a:pt x="1499199" y="442743"/>
                  <a:pt x="1503107" y="470670"/>
                  <a:pt x="1514475" y="495300"/>
                </a:cubicBezTo>
                <a:cubicBezTo>
                  <a:pt x="1522233" y="512109"/>
                  <a:pt x="1533525" y="527050"/>
                  <a:pt x="1543050" y="542925"/>
                </a:cubicBezTo>
                <a:cubicBezTo>
                  <a:pt x="1549400" y="565150"/>
                  <a:pt x="1554326" y="587832"/>
                  <a:pt x="1562100" y="609600"/>
                </a:cubicBezTo>
                <a:cubicBezTo>
                  <a:pt x="1637906" y="821856"/>
                  <a:pt x="1541186" y="518282"/>
                  <a:pt x="1619250" y="752475"/>
                </a:cubicBezTo>
                <a:cubicBezTo>
                  <a:pt x="1623390" y="764894"/>
                  <a:pt x="1625935" y="777796"/>
                  <a:pt x="1628775" y="790575"/>
                </a:cubicBezTo>
                <a:cubicBezTo>
                  <a:pt x="1632287" y="806379"/>
                  <a:pt x="1632616" y="823041"/>
                  <a:pt x="1638300" y="838200"/>
                </a:cubicBezTo>
                <a:cubicBezTo>
                  <a:pt x="1642320" y="848919"/>
                  <a:pt x="1651000" y="857250"/>
                  <a:pt x="1657350" y="866775"/>
                </a:cubicBezTo>
                <a:cubicBezTo>
                  <a:pt x="1626221" y="648871"/>
                  <a:pt x="1666156" y="919610"/>
                  <a:pt x="1638300" y="752475"/>
                </a:cubicBezTo>
                <a:cubicBezTo>
                  <a:pt x="1634609" y="730330"/>
                  <a:pt x="1632791" y="707889"/>
                  <a:pt x="1628775" y="685800"/>
                </a:cubicBezTo>
                <a:cubicBezTo>
                  <a:pt x="1626433" y="672920"/>
                  <a:pt x="1621993" y="660500"/>
                  <a:pt x="1619250" y="647700"/>
                </a:cubicBezTo>
                <a:cubicBezTo>
                  <a:pt x="1612466" y="616040"/>
                  <a:pt x="1608053" y="583862"/>
                  <a:pt x="1600200" y="552450"/>
                </a:cubicBezTo>
                <a:cubicBezTo>
                  <a:pt x="1595330" y="532969"/>
                  <a:pt x="1587055" y="514492"/>
                  <a:pt x="1581150" y="495300"/>
                </a:cubicBezTo>
                <a:cubicBezTo>
                  <a:pt x="1574352" y="473208"/>
                  <a:pt x="1570901" y="449998"/>
                  <a:pt x="1562100" y="428625"/>
                </a:cubicBezTo>
                <a:cubicBezTo>
                  <a:pt x="1548584" y="395801"/>
                  <a:pt x="1530350" y="365125"/>
                  <a:pt x="1514475" y="333375"/>
                </a:cubicBezTo>
                <a:cubicBezTo>
                  <a:pt x="1492325" y="289074"/>
                  <a:pt x="1487421" y="277507"/>
                  <a:pt x="1457325" y="228600"/>
                </a:cubicBezTo>
                <a:cubicBezTo>
                  <a:pt x="1434966" y="192267"/>
                  <a:pt x="1421757" y="168797"/>
                  <a:pt x="1390650" y="142875"/>
                </a:cubicBezTo>
                <a:cubicBezTo>
                  <a:pt x="1365334" y="121778"/>
                  <a:pt x="1353618" y="121714"/>
                  <a:pt x="1323975" y="104775"/>
                </a:cubicBezTo>
                <a:cubicBezTo>
                  <a:pt x="1314036" y="99095"/>
                  <a:pt x="1306029" y="89977"/>
                  <a:pt x="1295400" y="85725"/>
                </a:cubicBezTo>
                <a:cubicBezTo>
                  <a:pt x="1231478" y="60156"/>
                  <a:pt x="1233709" y="71489"/>
                  <a:pt x="1171575" y="57150"/>
                </a:cubicBezTo>
                <a:cubicBezTo>
                  <a:pt x="1072125" y="34200"/>
                  <a:pt x="1134396" y="42047"/>
                  <a:pt x="1028700" y="9525"/>
                </a:cubicBezTo>
                <a:cubicBezTo>
                  <a:pt x="1013227" y="4764"/>
                  <a:pt x="996950" y="3175"/>
                  <a:pt x="981075" y="0"/>
                </a:cubicBezTo>
                <a:cubicBezTo>
                  <a:pt x="825500" y="6350"/>
                  <a:pt x="669613" y="7332"/>
                  <a:pt x="514350" y="19050"/>
                </a:cubicBezTo>
                <a:cubicBezTo>
                  <a:pt x="500191" y="20119"/>
                  <a:pt x="489225" y="32333"/>
                  <a:pt x="476250" y="38100"/>
                </a:cubicBezTo>
                <a:cubicBezTo>
                  <a:pt x="432058" y="57741"/>
                  <a:pt x="381588" y="66234"/>
                  <a:pt x="342900" y="95250"/>
                </a:cubicBezTo>
                <a:cubicBezTo>
                  <a:pt x="227295" y="181953"/>
                  <a:pt x="410536" y="46984"/>
                  <a:pt x="238125" y="161925"/>
                </a:cubicBezTo>
                <a:cubicBezTo>
                  <a:pt x="197408" y="189070"/>
                  <a:pt x="171471" y="216665"/>
                  <a:pt x="142875" y="257175"/>
                </a:cubicBezTo>
                <a:cubicBezTo>
                  <a:pt x="92663" y="328309"/>
                  <a:pt x="67896" y="369460"/>
                  <a:pt x="38100" y="447675"/>
                </a:cubicBezTo>
                <a:cubicBezTo>
                  <a:pt x="23803" y="485205"/>
                  <a:pt x="0" y="561975"/>
                  <a:pt x="0" y="561975"/>
                </a:cubicBezTo>
                <a:cubicBezTo>
                  <a:pt x="3175" y="596900"/>
                  <a:pt x="4565" y="632033"/>
                  <a:pt x="9525" y="666750"/>
                </a:cubicBezTo>
                <a:cubicBezTo>
                  <a:pt x="10945" y="676689"/>
                  <a:pt x="17081" y="685480"/>
                  <a:pt x="19050" y="695325"/>
                </a:cubicBezTo>
                <a:cubicBezTo>
                  <a:pt x="34290" y="771525"/>
                  <a:pt x="17462" y="790575"/>
                  <a:pt x="19050" y="80010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활</a:t>
            </a:r>
          </a:p>
        </p:txBody>
      </p:sp>
    </p:spTree>
    <p:extLst>
      <p:ext uri="{BB962C8B-B14F-4D97-AF65-F5344CB8AC3E}">
        <p14:creationId xmlns:p14="http://schemas.microsoft.com/office/powerpoint/2010/main" val="3750625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</a:t>
            </a:r>
            <a:r>
              <a:rPr lang="ko-KR" altLang="en-US" sz="3200" dirty="0"/>
              <a:t>기획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548CBF74-2915-3D07-ACE4-FFD54654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80"/>
            <a:ext cx="2362197" cy="735496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맵 이동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FFACFA-594F-5803-E3CF-C18BF6A18397}"/>
              </a:ext>
            </a:extLst>
          </p:cNvPr>
          <p:cNvSpPr/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59EB39B-68C2-26D2-DDED-20F8FA4292AC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37B513-6A63-099B-7F8E-E12B854440BF}"/>
              </a:ext>
            </a:extLst>
          </p:cNvPr>
          <p:cNvSpPr/>
          <p:nvPr/>
        </p:nvSpPr>
        <p:spPr>
          <a:xfrm>
            <a:off x="9601200" y="1129672"/>
            <a:ext cx="2183295" cy="13648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탐색한 지역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지도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4CB123-BA69-CB20-337E-D217295EC793}"/>
              </a:ext>
            </a:extLst>
          </p:cNvPr>
          <p:cNvSpPr/>
          <p:nvPr/>
        </p:nvSpPr>
        <p:spPr>
          <a:xfrm>
            <a:off x="10999437" y="5613856"/>
            <a:ext cx="780502" cy="50723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가방</a:t>
            </a: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D390956A-B490-4189-382C-1FB5254D7D08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  <p:pic>
        <p:nvPicPr>
          <p:cNvPr id="49" name="그림 48" descr="블랙, 어둠이(가) 표시된 사진&#10;&#10;자동 생성된 설명">
            <a:extLst>
              <a:ext uri="{FF2B5EF4-FFF2-40B4-BE49-F238E27FC236}">
                <a16:creationId xmlns:a16="http://schemas.microsoft.com/office/drawing/2014/main" id="{0E639D12-EA5F-B6B3-B252-010F4A223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6FA283F4-8C5E-009F-11D1-F92C95A15BFD}"/>
              </a:ext>
            </a:extLst>
          </p:cNvPr>
          <p:cNvSpPr/>
          <p:nvPr/>
        </p:nvSpPr>
        <p:spPr>
          <a:xfrm>
            <a:off x="6553422" y="1034607"/>
            <a:ext cx="1451112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던전 이름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C67B850-9FEB-FF67-431E-8E233F35E495}"/>
              </a:ext>
            </a:extLst>
          </p:cNvPr>
          <p:cNvSpPr/>
          <p:nvPr/>
        </p:nvSpPr>
        <p:spPr>
          <a:xfrm>
            <a:off x="3558690" y="2753200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1757AC7-2A07-FB84-1A49-14A4A43C2989}"/>
              </a:ext>
            </a:extLst>
          </p:cNvPr>
          <p:cNvSpPr/>
          <p:nvPr/>
        </p:nvSpPr>
        <p:spPr>
          <a:xfrm>
            <a:off x="3558690" y="2504725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B424261-3164-D4F9-06F7-FFF3CDEAB029}"/>
              </a:ext>
            </a:extLst>
          </p:cNvPr>
          <p:cNvSpPr/>
          <p:nvPr/>
        </p:nvSpPr>
        <p:spPr>
          <a:xfrm>
            <a:off x="4302761" y="3692804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4AE16EC-29B0-1FEF-F58A-40245403312F}"/>
              </a:ext>
            </a:extLst>
          </p:cNvPr>
          <p:cNvSpPr/>
          <p:nvPr/>
        </p:nvSpPr>
        <p:spPr>
          <a:xfrm>
            <a:off x="4302762" y="3692804"/>
            <a:ext cx="330586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B3E6E487-D6A5-F8D7-084C-6E7931E3F0EC}"/>
              </a:ext>
            </a:extLst>
          </p:cNvPr>
          <p:cNvSpPr/>
          <p:nvPr/>
        </p:nvSpPr>
        <p:spPr>
          <a:xfrm>
            <a:off x="4302761" y="3897864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E815527-6FD2-1020-FDEF-8A734A44B963}"/>
              </a:ext>
            </a:extLst>
          </p:cNvPr>
          <p:cNvSpPr/>
          <p:nvPr/>
        </p:nvSpPr>
        <p:spPr>
          <a:xfrm>
            <a:off x="5340778" y="2570280"/>
            <a:ext cx="481937" cy="104540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C71841A-1397-BC42-25C9-9731DC22EC70}"/>
              </a:ext>
            </a:extLst>
          </p:cNvPr>
          <p:cNvSpPr/>
          <p:nvPr/>
        </p:nvSpPr>
        <p:spPr>
          <a:xfrm>
            <a:off x="5340778" y="2311975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E6BB374-233E-01E2-8DCE-7AD9B9DD7186}"/>
              </a:ext>
            </a:extLst>
          </p:cNvPr>
          <p:cNvSpPr/>
          <p:nvPr/>
        </p:nvSpPr>
        <p:spPr>
          <a:xfrm>
            <a:off x="6105954" y="3462399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C06D652-B91D-A087-C4A1-55DBDC745297}"/>
              </a:ext>
            </a:extLst>
          </p:cNvPr>
          <p:cNvSpPr/>
          <p:nvPr/>
        </p:nvSpPr>
        <p:spPr>
          <a:xfrm>
            <a:off x="6121829" y="3649385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73FD77F-86E1-B3A8-1CC9-5F2A798B1103}"/>
              </a:ext>
            </a:extLst>
          </p:cNvPr>
          <p:cNvSpPr/>
          <p:nvPr/>
        </p:nvSpPr>
        <p:spPr>
          <a:xfrm>
            <a:off x="5054100" y="1928191"/>
            <a:ext cx="4431139" cy="30016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99350AE-8AC3-4DCF-D18E-02288CDCBD54}"/>
              </a:ext>
            </a:extLst>
          </p:cNvPr>
          <p:cNvSpPr/>
          <p:nvPr/>
        </p:nvSpPr>
        <p:spPr>
          <a:xfrm>
            <a:off x="5223935" y="2077341"/>
            <a:ext cx="357810" cy="3578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26BBA23-E7CA-FEEE-B343-C28E62B87B29}"/>
              </a:ext>
            </a:extLst>
          </p:cNvPr>
          <p:cNvSpPr/>
          <p:nvPr/>
        </p:nvSpPr>
        <p:spPr>
          <a:xfrm>
            <a:off x="5223935" y="2604175"/>
            <a:ext cx="357810" cy="3578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0EBA28C-62CF-1613-2B00-E5C469EA91A9}"/>
              </a:ext>
            </a:extLst>
          </p:cNvPr>
          <p:cNvSpPr/>
          <p:nvPr/>
        </p:nvSpPr>
        <p:spPr>
          <a:xfrm>
            <a:off x="5725092" y="2604175"/>
            <a:ext cx="357810" cy="3578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ㅇ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0C4A3FA-8F96-4EB6-991F-B44027786273}"/>
              </a:ext>
            </a:extLst>
          </p:cNvPr>
          <p:cNvSpPr/>
          <p:nvPr/>
        </p:nvSpPr>
        <p:spPr>
          <a:xfrm>
            <a:off x="6244700" y="2600466"/>
            <a:ext cx="357810" cy="3578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A24ABA5-DDFA-1A49-DC68-112E1C54FCBB}"/>
              </a:ext>
            </a:extLst>
          </p:cNvPr>
          <p:cNvSpPr/>
          <p:nvPr/>
        </p:nvSpPr>
        <p:spPr>
          <a:xfrm>
            <a:off x="6244700" y="3064940"/>
            <a:ext cx="357810" cy="3578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BDE2BC4-A10F-1682-7AB5-506A834219A6}"/>
              </a:ext>
            </a:extLst>
          </p:cNvPr>
          <p:cNvSpPr/>
          <p:nvPr/>
        </p:nvSpPr>
        <p:spPr>
          <a:xfrm>
            <a:off x="6721241" y="3064940"/>
            <a:ext cx="357810" cy="3578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E7CBA67-155C-3353-4359-78A2FD5E9EF3}"/>
              </a:ext>
            </a:extLst>
          </p:cNvPr>
          <p:cNvSpPr/>
          <p:nvPr/>
        </p:nvSpPr>
        <p:spPr>
          <a:xfrm>
            <a:off x="6243856" y="3531841"/>
            <a:ext cx="357810" cy="3578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3A82397-0A59-DA74-6AD7-77568B4B6907}"/>
              </a:ext>
            </a:extLst>
          </p:cNvPr>
          <p:cNvSpPr txBox="1"/>
          <p:nvPr/>
        </p:nvSpPr>
        <p:spPr>
          <a:xfrm>
            <a:off x="5054100" y="5032873"/>
            <a:ext cx="4431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진행할 방향을 선택해주세요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8A7B13E-E576-CDFD-54BF-8593E1722FFC}"/>
              </a:ext>
            </a:extLst>
          </p:cNvPr>
          <p:cNvSpPr/>
          <p:nvPr/>
        </p:nvSpPr>
        <p:spPr>
          <a:xfrm>
            <a:off x="264198" y="1831570"/>
            <a:ext cx="357810" cy="3578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5BADDCB-ACA6-1E16-B787-77459E7C0613}"/>
              </a:ext>
            </a:extLst>
          </p:cNvPr>
          <p:cNvSpPr/>
          <p:nvPr/>
        </p:nvSpPr>
        <p:spPr>
          <a:xfrm>
            <a:off x="271200" y="2308434"/>
            <a:ext cx="357810" cy="3578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5BA98D7-83D0-E41F-4EA7-AC736374C3E8}"/>
              </a:ext>
            </a:extLst>
          </p:cNvPr>
          <p:cNvSpPr/>
          <p:nvPr/>
        </p:nvSpPr>
        <p:spPr>
          <a:xfrm>
            <a:off x="275432" y="2805325"/>
            <a:ext cx="357810" cy="3578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제목 1">
            <a:extLst>
              <a:ext uri="{FF2B5EF4-FFF2-40B4-BE49-F238E27FC236}">
                <a16:creationId xmlns:a16="http://schemas.microsoft.com/office/drawing/2014/main" id="{B0914B4B-EA2B-0986-B3B7-ADD80BF730DD}"/>
              </a:ext>
            </a:extLst>
          </p:cNvPr>
          <p:cNvSpPr txBox="1">
            <a:spLocks/>
          </p:cNvSpPr>
          <p:nvPr/>
        </p:nvSpPr>
        <p:spPr>
          <a:xfrm>
            <a:off x="640235" y="1831570"/>
            <a:ext cx="1967127" cy="28632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이미 탐사한 지역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현재 위치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미탐사 지역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알수 없는 방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제단방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보스방</a:t>
            </a:r>
            <a:endParaRPr lang="en-US" altLang="ko-KR" sz="1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8822E0-1304-A610-065D-625F06006309}"/>
              </a:ext>
            </a:extLst>
          </p:cNvPr>
          <p:cNvSpPr/>
          <p:nvPr/>
        </p:nvSpPr>
        <p:spPr>
          <a:xfrm>
            <a:off x="282425" y="3295654"/>
            <a:ext cx="357810" cy="357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AC127C-5F43-CCA6-52C5-129BB95BD328}"/>
              </a:ext>
            </a:extLst>
          </p:cNvPr>
          <p:cNvSpPr/>
          <p:nvPr/>
        </p:nvSpPr>
        <p:spPr>
          <a:xfrm>
            <a:off x="282425" y="3787174"/>
            <a:ext cx="357810" cy="357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ㅇ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224F38-CFA5-307C-6752-154A29ABE429}"/>
              </a:ext>
            </a:extLst>
          </p:cNvPr>
          <p:cNvSpPr/>
          <p:nvPr/>
        </p:nvSpPr>
        <p:spPr>
          <a:xfrm>
            <a:off x="291544" y="4289437"/>
            <a:ext cx="357810" cy="357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ㅍ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F1107A6A-D710-AE33-9F28-DCC7C97BF9C2}"/>
              </a:ext>
            </a:extLst>
          </p:cNvPr>
          <p:cNvSpPr txBox="1">
            <a:spLocks/>
          </p:cNvSpPr>
          <p:nvPr/>
        </p:nvSpPr>
        <p:spPr>
          <a:xfrm>
            <a:off x="245165" y="4780957"/>
            <a:ext cx="1967127" cy="1007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/>
              <a:t>아이작</a:t>
            </a:r>
            <a:r>
              <a:rPr lang="ko-KR" altLang="en-US" sz="1800" dirty="0"/>
              <a:t> 처럼 주변 방은 어떤 방인지 알 수 있음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040776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</a:t>
            </a:r>
            <a:r>
              <a:rPr lang="ko-KR" altLang="en-US" sz="3200" dirty="0"/>
              <a:t>기획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548CBF74-2915-3D07-ACE4-FFD54654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80"/>
            <a:ext cx="2362197" cy="129620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전투</a:t>
            </a:r>
            <a:br>
              <a:rPr lang="en-US" altLang="ko-KR" sz="3200" dirty="0"/>
            </a:br>
            <a:r>
              <a:rPr lang="ko-KR" altLang="en-US" sz="2000" dirty="0"/>
              <a:t>알수없는 방</a:t>
            </a:r>
            <a:br>
              <a:rPr lang="en-US" altLang="ko-KR" sz="2000" dirty="0"/>
            </a:br>
            <a:r>
              <a:rPr lang="ko-KR" altLang="en-US" sz="2000" b="1" dirty="0"/>
              <a:t>아이템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FFACFA-594F-5803-E3CF-C18BF6A18397}"/>
              </a:ext>
            </a:extLst>
          </p:cNvPr>
          <p:cNvSpPr/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59EB39B-68C2-26D2-DDED-20F8FA4292AC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CDEC4B3-BB69-EEF6-348C-29C3C7291F62}"/>
              </a:ext>
            </a:extLst>
          </p:cNvPr>
          <p:cNvSpPr/>
          <p:nvPr/>
        </p:nvSpPr>
        <p:spPr>
          <a:xfrm>
            <a:off x="3558690" y="2753200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72226C-C5D9-CFA2-20C1-8538129D92DA}"/>
              </a:ext>
            </a:extLst>
          </p:cNvPr>
          <p:cNvSpPr/>
          <p:nvPr/>
        </p:nvSpPr>
        <p:spPr>
          <a:xfrm>
            <a:off x="3558690" y="2504725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C2D413-5483-5B72-4AC9-56D87A8BCC49}"/>
              </a:ext>
            </a:extLst>
          </p:cNvPr>
          <p:cNvSpPr/>
          <p:nvPr/>
        </p:nvSpPr>
        <p:spPr>
          <a:xfrm>
            <a:off x="4302761" y="3692804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236B38-7EFC-97F3-0AA9-325C04B2E1A6}"/>
              </a:ext>
            </a:extLst>
          </p:cNvPr>
          <p:cNvSpPr/>
          <p:nvPr/>
        </p:nvSpPr>
        <p:spPr>
          <a:xfrm>
            <a:off x="4302762" y="3692804"/>
            <a:ext cx="330586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93FB0B8-FF34-8CF4-84C3-FB5CE091EE5D}"/>
              </a:ext>
            </a:extLst>
          </p:cNvPr>
          <p:cNvSpPr/>
          <p:nvPr/>
        </p:nvSpPr>
        <p:spPr>
          <a:xfrm>
            <a:off x="4302761" y="3897864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44E1A4C-6651-05F7-3C9B-DBBB22EE910F}"/>
              </a:ext>
            </a:extLst>
          </p:cNvPr>
          <p:cNvSpPr/>
          <p:nvPr/>
        </p:nvSpPr>
        <p:spPr>
          <a:xfrm>
            <a:off x="5071374" y="2818759"/>
            <a:ext cx="481937" cy="104540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5E1666-0784-51EF-BDB7-DE5AC0048E8D}"/>
              </a:ext>
            </a:extLst>
          </p:cNvPr>
          <p:cNvSpPr/>
          <p:nvPr/>
        </p:nvSpPr>
        <p:spPr>
          <a:xfrm>
            <a:off x="5071374" y="2560454"/>
            <a:ext cx="481935" cy="803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F7BC42-5F2C-50E2-DE8F-048796AB73C5}"/>
              </a:ext>
            </a:extLst>
          </p:cNvPr>
          <p:cNvSpPr/>
          <p:nvPr/>
        </p:nvSpPr>
        <p:spPr>
          <a:xfrm>
            <a:off x="5836550" y="3710878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2C05068-F09D-594F-992C-DED96AC968FC}"/>
              </a:ext>
            </a:extLst>
          </p:cNvPr>
          <p:cNvSpPr/>
          <p:nvPr/>
        </p:nvSpPr>
        <p:spPr>
          <a:xfrm>
            <a:off x="5852425" y="3897864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37B513-6A63-099B-7F8E-E12B854440BF}"/>
              </a:ext>
            </a:extLst>
          </p:cNvPr>
          <p:cNvSpPr/>
          <p:nvPr/>
        </p:nvSpPr>
        <p:spPr>
          <a:xfrm>
            <a:off x="9601200" y="1129672"/>
            <a:ext cx="2183295" cy="13648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탐색한 지역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지도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4CB123-BA69-CB20-337E-D217295EC793}"/>
              </a:ext>
            </a:extLst>
          </p:cNvPr>
          <p:cNvSpPr/>
          <p:nvPr/>
        </p:nvSpPr>
        <p:spPr>
          <a:xfrm>
            <a:off x="10999437" y="5613856"/>
            <a:ext cx="780502" cy="50723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가방</a:t>
            </a: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9F33696E-79D2-B546-2A15-A782CF167DB4}"/>
              </a:ext>
            </a:extLst>
          </p:cNvPr>
          <p:cNvSpPr txBox="1">
            <a:spLocks/>
          </p:cNvSpPr>
          <p:nvPr/>
        </p:nvSpPr>
        <p:spPr>
          <a:xfrm>
            <a:off x="3678006" y="1954971"/>
            <a:ext cx="1953380" cy="42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플레이어 진영</a:t>
            </a:r>
          </a:p>
        </p:txBody>
      </p:sp>
      <p:sp>
        <p:nvSpPr>
          <p:cNvPr id="50" name="제목 1">
            <a:extLst>
              <a:ext uri="{FF2B5EF4-FFF2-40B4-BE49-F238E27FC236}">
                <a16:creationId xmlns:a16="http://schemas.microsoft.com/office/drawing/2014/main" id="{2A16CBD2-603A-AB5C-20BC-B599AF2C9084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  <p:pic>
        <p:nvPicPr>
          <p:cNvPr id="51" name="그림 50" descr="블랙, 어둠이(가) 표시된 사진&#10;&#10;자동 생성된 설명">
            <a:extLst>
              <a:ext uri="{FF2B5EF4-FFF2-40B4-BE49-F238E27FC236}">
                <a16:creationId xmlns:a16="http://schemas.microsoft.com/office/drawing/2014/main" id="{801395DB-A789-A19F-71B1-7024E4243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20A4ACFA-B9A5-90A7-0EC4-75F59C8A292D}"/>
              </a:ext>
            </a:extLst>
          </p:cNvPr>
          <p:cNvSpPr/>
          <p:nvPr/>
        </p:nvSpPr>
        <p:spPr>
          <a:xfrm>
            <a:off x="6553422" y="1034607"/>
            <a:ext cx="1451112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던전 이름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A0F49A4-FA56-DD4D-70BC-BC63AEF3310F}"/>
              </a:ext>
            </a:extLst>
          </p:cNvPr>
          <p:cNvSpPr/>
          <p:nvPr/>
        </p:nvSpPr>
        <p:spPr>
          <a:xfrm>
            <a:off x="6722387" y="1480093"/>
            <a:ext cx="1113182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진행시간</a:t>
            </a:r>
          </a:p>
        </p:txBody>
      </p:sp>
      <p:pic>
        <p:nvPicPr>
          <p:cNvPr id="1026" name="Picture 2" descr="Item Box PNG Transparent Images Free Download | Vector Files | Pngtree">
            <a:extLst>
              <a:ext uri="{FF2B5EF4-FFF2-40B4-BE49-F238E27FC236}">
                <a16:creationId xmlns:a16="http://schemas.microsoft.com/office/drawing/2014/main" id="{3BC39C47-4F4A-AB38-C70B-EC9772802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79997" y="2926297"/>
            <a:ext cx="1744608" cy="174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14EDDC-440A-5D72-50B3-9E2FA22664DA}"/>
              </a:ext>
            </a:extLst>
          </p:cNvPr>
          <p:cNvSpPr/>
          <p:nvPr/>
        </p:nvSpPr>
        <p:spPr>
          <a:xfrm>
            <a:off x="8591550" y="4591389"/>
            <a:ext cx="666916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열기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278D18B-384F-1FBC-7AE8-275C5D06EB21}"/>
              </a:ext>
            </a:extLst>
          </p:cNvPr>
          <p:cNvSpPr/>
          <p:nvPr/>
        </p:nvSpPr>
        <p:spPr>
          <a:xfrm>
            <a:off x="9474598" y="4591389"/>
            <a:ext cx="1196715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지나가기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38EA0724-44F8-0D80-EA43-3A3C669EF39C}"/>
              </a:ext>
            </a:extLst>
          </p:cNvPr>
          <p:cNvSpPr txBox="1">
            <a:spLocks/>
          </p:cNvSpPr>
          <p:nvPr/>
        </p:nvSpPr>
        <p:spPr>
          <a:xfrm>
            <a:off x="228604" y="2234978"/>
            <a:ext cx="2246236" cy="1296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일정 확률로</a:t>
            </a:r>
            <a:endParaRPr lang="en-US" altLang="ko-KR" sz="2000" dirty="0"/>
          </a:p>
          <a:p>
            <a:r>
              <a:rPr lang="ko-KR" altLang="en-US" sz="2000" dirty="0"/>
              <a:t>함정 몬스터생성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33</a:t>
            </a:r>
            <a:r>
              <a:rPr lang="ko-KR" altLang="en-US" sz="2000" dirty="0"/>
              <a:t> 슬라이드</a:t>
            </a:r>
          </a:p>
        </p:txBody>
      </p:sp>
    </p:spTree>
    <p:extLst>
      <p:ext uri="{BB962C8B-B14F-4D97-AF65-F5344CB8AC3E}">
        <p14:creationId xmlns:p14="http://schemas.microsoft.com/office/powerpoint/2010/main" val="95279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</a:t>
            </a:r>
            <a:r>
              <a:rPr lang="ko-KR" altLang="en-US" sz="3200" dirty="0"/>
              <a:t>기획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548CBF74-2915-3D07-ACE4-FFD54654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80"/>
            <a:ext cx="2362197" cy="129620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전투</a:t>
            </a:r>
            <a:br>
              <a:rPr lang="en-US" altLang="ko-KR" sz="3200" dirty="0"/>
            </a:br>
            <a:r>
              <a:rPr lang="ko-KR" altLang="en-US" sz="2000" dirty="0"/>
              <a:t>알수없는 방</a:t>
            </a:r>
            <a:br>
              <a:rPr lang="en-US" altLang="ko-KR" sz="2000" dirty="0"/>
            </a:br>
            <a:r>
              <a:rPr lang="ko-KR" altLang="en-US" sz="2000" b="1" dirty="0"/>
              <a:t>아이템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FFACFA-594F-5803-E3CF-C18BF6A18397}"/>
              </a:ext>
            </a:extLst>
          </p:cNvPr>
          <p:cNvSpPr/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59EB39B-68C2-26D2-DDED-20F8FA4292AC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CDEC4B3-BB69-EEF6-348C-29C3C7291F62}"/>
              </a:ext>
            </a:extLst>
          </p:cNvPr>
          <p:cNvSpPr/>
          <p:nvPr/>
        </p:nvSpPr>
        <p:spPr>
          <a:xfrm>
            <a:off x="3558690" y="2753200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72226C-C5D9-CFA2-20C1-8538129D92DA}"/>
              </a:ext>
            </a:extLst>
          </p:cNvPr>
          <p:cNvSpPr/>
          <p:nvPr/>
        </p:nvSpPr>
        <p:spPr>
          <a:xfrm>
            <a:off x="3558690" y="2504725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C2D413-5483-5B72-4AC9-56D87A8BCC49}"/>
              </a:ext>
            </a:extLst>
          </p:cNvPr>
          <p:cNvSpPr/>
          <p:nvPr/>
        </p:nvSpPr>
        <p:spPr>
          <a:xfrm>
            <a:off x="4302761" y="3692804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236B38-7EFC-97F3-0AA9-325C04B2E1A6}"/>
              </a:ext>
            </a:extLst>
          </p:cNvPr>
          <p:cNvSpPr/>
          <p:nvPr/>
        </p:nvSpPr>
        <p:spPr>
          <a:xfrm>
            <a:off x="4302762" y="3692804"/>
            <a:ext cx="330586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93FB0B8-FF34-8CF4-84C3-FB5CE091EE5D}"/>
              </a:ext>
            </a:extLst>
          </p:cNvPr>
          <p:cNvSpPr/>
          <p:nvPr/>
        </p:nvSpPr>
        <p:spPr>
          <a:xfrm>
            <a:off x="4302761" y="3897864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44E1A4C-6651-05F7-3C9B-DBBB22EE910F}"/>
              </a:ext>
            </a:extLst>
          </p:cNvPr>
          <p:cNvSpPr/>
          <p:nvPr/>
        </p:nvSpPr>
        <p:spPr>
          <a:xfrm>
            <a:off x="5071374" y="2818759"/>
            <a:ext cx="481937" cy="104540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5E1666-0784-51EF-BDB7-DE5AC0048E8D}"/>
              </a:ext>
            </a:extLst>
          </p:cNvPr>
          <p:cNvSpPr/>
          <p:nvPr/>
        </p:nvSpPr>
        <p:spPr>
          <a:xfrm>
            <a:off x="5071374" y="2560454"/>
            <a:ext cx="481935" cy="803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F7BC42-5F2C-50E2-DE8F-048796AB73C5}"/>
              </a:ext>
            </a:extLst>
          </p:cNvPr>
          <p:cNvSpPr/>
          <p:nvPr/>
        </p:nvSpPr>
        <p:spPr>
          <a:xfrm>
            <a:off x="5836550" y="3710878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2C05068-F09D-594F-992C-DED96AC968FC}"/>
              </a:ext>
            </a:extLst>
          </p:cNvPr>
          <p:cNvSpPr/>
          <p:nvPr/>
        </p:nvSpPr>
        <p:spPr>
          <a:xfrm>
            <a:off x="5852425" y="3897864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37B513-6A63-099B-7F8E-E12B854440BF}"/>
              </a:ext>
            </a:extLst>
          </p:cNvPr>
          <p:cNvSpPr/>
          <p:nvPr/>
        </p:nvSpPr>
        <p:spPr>
          <a:xfrm>
            <a:off x="9601200" y="1129672"/>
            <a:ext cx="2183295" cy="13648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탐색한 지역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지도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4CB123-BA69-CB20-337E-D217295EC793}"/>
              </a:ext>
            </a:extLst>
          </p:cNvPr>
          <p:cNvSpPr/>
          <p:nvPr/>
        </p:nvSpPr>
        <p:spPr>
          <a:xfrm>
            <a:off x="10999437" y="5613856"/>
            <a:ext cx="780502" cy="50723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가방</a:t>
            </a: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9F33696E-79D2-B546-2A15-A782CF167DB4}"/>
              </a:ext>
            </a:extLst>
          </p:cNvPr>
          <p:cNvSpPr txBox="1">
            <a:spLocks/>
          </p:cNvSpPr>
          <p:nvPr/>
        </p:nvSpPr>
        <p:spPr>
          <a:xfrm>
            <a:off x="3678006" y="1954971"/>
            <a:ext cx="1953380" cy="42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플레이어 진영</a:t>
            </a:r>
          </a:p>
        </p:txBody>
      </p:sp>
      <p:sp>
        <p:nvSpPr>
          <p:cNvPr id="50" name="제목 1">
            <a:extLst>
              <a:ext uri="{FF2B5EF4-FFF2-40B4-BE49-F238E27FC236}">
                <a16:creationId xmlns:a16="http://schemas.microsoft.com/office/drawing/2014/main" id="{2A16CBD2-603A-AB5C-20BC-B599AF2C9084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  <p:pic>
        <p:nvPicPr>
          <p:cNvPr id="51" name="그림 50" descr="블랙, 어둠이(가) 표시된 사진&#10;&#10;자동 생성된 설명">
            <a:extLst>
              <a:ext uri="{FF2B5EF4-FFF2-40B4-BE49-F238E27FC236}">
                <a16:creationId xmlns:a16="http://schemas.microsoft.com/office/drawing/2014/main" id="{801395DB-A789-A19F-71B1-7024E4243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20A4ACFA-B9A5-90A7-0EC4-75F59C8A292D}"/>
              </a:ext>
            </a:extLst>
          </p:cNvPr>
          <p:cNvSpPr/>
          <p:nvPr/>
        </p:nvSpPr>
        <p:spPr>
          <a:xfrm>
            <a:off x="6553422" y="1034607"/>
            <a:ext cx="1451112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던전 이름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A0F49A4-FA56-DD4D-70BC-BC63AEF3310F}"/>
              </a:ext>
            </a:extLst>
          </p:cNvPr>
          <p:cNvSpPr/>
          <p:nvPr/>
        </p:nvSpPr>
        <p:spPr>
          <a:xfrm>
            <a:off x="6722387" y="1480093"/>
            <a:ext cx="1113182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진행시간</a:t>
            </a:r>
          </a:p>
        </p:txBody>
      </p:sp>
      <p:pic>
        <p:nvPicPr>
          <p:cNvPr id="1026" name="Picture 2" descr="Item Box PNG Transparent Images Free Download | Vector Files | Pngtree">
            <a:extLst>
              <a:ext uri="{FF2B5EF4-FFF2-40B4-BE49-F238E27FC236}">
                <a16:creationId xmlns:a16="http://schemas.microsoft.com/office/drawing/2014/main" id="{3BC39C47-4F4A-AB38-C70B-EC9772802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79997" y="2926297"/>
            <a:ext cx="1744608" cy="174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제목 1">
            <a:extLst>
              <a:ext uri="{FF2B5EF4-FFF2-40B4-BE49-F238E27FC236}">
                <a16:creationId xmlns:a16="http://schemas.microsoft.com/office/drawing/2014/main" id="{38EA0724-44F8-0D80-EA43-3A3C669EF39C}"/>
              </a:ext>
            </a:extLst>
          </p:cNvPr>
          <p:cNvSpPr txBox="1">
            <a:spLocks/>
          </p:cNvSpPr>
          <p:nvPr/>
        </p:nvSpPr>
        <p:spPr>
          <a:xfrm>
            <a:off x="228604" y="1664563"/>
            <a:ext cx="2246236" cy="1296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열렸을경우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7262F1B-1950-5F24-96E9-63586B067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731908"/>
              </p:ext>
            </p:extLst>
          </p:nvPr>
        </p:nvGraphicFramePr>
        <p:xfrm>
          <a:off x="7844570" y="2284067"/>
          <a:ext cx="2676495" cy="218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299">
                  <a:extLst>
                    <a:ext uri="{9D8B030D-6E8A-4147-A177-3AD203B41FA5}">
                      <a16:colId xmlns:a16="http://schemas.microsoft.com/office/drawing/2014/main" val="363206339"/>
                    </a:ext>
                  </a:extLst>
                </a:gridCol>
                <a:gridCol w="535299">
                  <a:extLst>
                    <a:ext uri="{9D8B030D-6E8A-4147-A177-3AD203B41FA5}">
                      <a16:colId xmlns:a16="http://schemas.microsoft.com/office/drawing/2014/main" val="2274966362"/>
                    </a:ext>
                  </a:extLst>
                </a:gridCol>
                <a:gridCol w="535299">
                  <a:extLst>
                    <a:ext uri="{9D8B030D-6E8A-4147-A177-3AD203B41FA5}">
                      <a16:colId xmlns:a16="http://schemas.microsoft.com/office/drawing/2014/main" val="3052316841"/>
                    </a:ext>
                  </a:extLst>
                </a:gridCol>
                <a:gridCol w="535299">
                  <a:extLst>
                    <a:ext uri="{9D8B030D-6E8A-4147-A177-3AD203B41FA5}">
                      <a16:colId xmlns:a16="http://schemas.microsoft.com/office/drawing/2014/main" val="22610729"/>
                    </a:ext>
                  </a:extLst>
                </a:gridCol>
                <a:gridCol w="535299">
                  <a:extLst>
                    <a:ext uri="{9D8B030D-6E8A-4147-A177-3AD203B41FA5}">
                      <a16:colId xmlns:a16="http://schemas.microsoft.com/office/drawing/2014/main" val="4116293631"/>
                    </a:ext>
                  </a:extLst>
                </a:gridCol>
              </a:tblGrid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221767"/>
                  </a:ext>
                </a:extLst>
              </a:tr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730264"/>
                  </a:ext>
                </a:extLst>
              </a:tr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634635"/>
                  </a:ext>
                </a:extLst>
              </a:tr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691825"/>
                  </a:ext>
                </a:extLst>
              </a:tr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55328"/>
                  </a:ext>
                </a:extLst>
              </a:tr>
            </a:tbl>
          </a:graphicData>
        </a:graphic>
      </p:graphicFrame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6812DC34-259C-FC5B-D82B-0FE4EDFBB174}"/>
              </a:ext>
            </a:extLst>
          </p:cNvPr>
          <p:cNvSpPr/>
          <p:nvPr/>
        </p:nvSpPr>
        <p:spPr>
          <a:xfrm>
            <a:off x="7482259" y="1548360"/>
            <a:ext cx="3197562" cy="3943350"/>
          </a:xfrm>
          <a:custGeom>
            <a:avLst/>
            <a:gdLst>
              <a:gd name="connsiteX0" fmla="*/ 145197 w 2194234"/>
              <a:gd name="connsiteY0" fmla="*/ 647700 h 2706010"/>
              <a:gd name="connsiteX1" fmla="*/ 154722 w 2194234"/>
              <a:gd name="connsiteY1" fmla="*/ 2419350 h 2706010"/>
              <a:gd name="connsiteX2" fmla="*/ 211872 w 2194234"/>
              <a:gd name="connsiteY2" fmla="*/ 2647950 h 2706010"/>
              <a:gd name="connsiteX3" fmla="*/ 221397 w 2194234"/>
              <a:gd name="connsiteY3" fmla="*/ 2695575 h 2706010"/>
              <a:gd name="connsiteX4" fmla="*/ 535722 w 2194234"/>
              <a:gd name="connsiteY4" fmla="*/ 2705100 h 2706010"/>
              <a:gd name="connsiteX5" fmla="*/ 1621572 w 2194234"/>
              <a:gd name="connsiteY5" fmla="*/ 2695575 h 2706010"/>
              <a:gd name="connsiteX6" fmla="*/ 1907322 w 2194234"/>
              <a:gd name="connsiteY6" fmla="*/ 2667000 h 2706010"/>
              <a:gd name="connsiteX7" fmla="*/ 1964472 w 2194234"/>
              <a:gd name="connsiteY7" fmla="*/ 2562225 h 2706010"/>
              <a:gd name="connsiteX8" fmla="*/ 2059722 w 2194234"/>
              <a:gd name="connsiteY8" fmla="*/ 2419350 h 2706010"/>
              <a:gd name="connsiteX9" fmla="*/ 2135922 w 2194234"/>
              <a:gd name="connsiteY9" fmla="*/ 2266950 h 2706010"/>
              <a:gd name="connsiteX10" fmla="*/ 2174022 w 2194234"/>
              <a:gd name="connsiteY10" fmla="*/ 2066925 h 2706010"/>
              <a:gd name="connsiteX11" fmla="*/ 2193072 w 2194234"/>
              <a:gd name="connsiteY11" fmla="*/ 1828800 h 2706010"/>
              <a:gd name="connsiteX12" fmla="*/ 2097822 w 2194234"/>
              <a:gd name="connsiteY12" fmla="*/ 457200 h 2706010"/>
              <a:gd name="connsiteX13" fmla="*/ 2021622 w 2194234"/>
              <a:gd name="connsiteY13" fmla="*/ 76200 h 2706010"/>
              <a:gd name="connsiteX14" fmla="*/ 1993047 w 2194234"/>
              <a:gd name="connsiteY14" fmla="*/ 19050 h 2706010"/>
              <a:gd name="connsiteX15" fmla="*/ 1878747 w 2194234"/>
              <a:gd name="connsiteY15" fmla="*/ 0 h 2706010"/>
              <a:gd name="connsiteX16" fmla="*/ 478572 w 2194234"/>
              <a:gd name="connsiteY16" fmla="*/ 104775 h 2706010"/>
              <a:gd name="connsiteX17" fmla="*/ 259497 w 2194234"/>
              <a:gd name="connsiteY17" fmla="*/ 171450 h 2706010"/>
              <a:gd name="connsiteX18" fmla="*/ 68997 w 2194234"/>
              <a:gd name="connsiteY18" fmla="*/ 419100 h 2706010"/>
              <a:gd name="connsiteX19" fmla="*/ 11847 w 2194234"/>
              <a:gd name="connsiteY19" fmla="*/ 628650 h 2706010"/>
              <a:gd name="connsiteX20" fmla="*/ 11847 w 2194234"/>
              <a:gd name="connsiteY20" fmla="*/ 1028700 h 2706010"/>
              <a:gd name="connsiteX21" fmla="*/ 11847 w 2194234"/>
              <a:gd name="connsiteY21" fmla="*/ 1181100 h 270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94234" h="2706010">
                <a:moveTo>
                  <a:pt x="145197" y="647700"/>
                </a:moveTo>
                <a:cubicBezTo>
                  <a:pt x="140610" y="1097196"/>
                  <a:pt x="121605" y="1955718"/>
                  <a:pt x="154722" y="2419350"/>
                </a:cubicBezTo>
                <a:cubicBezTo>
                  <a:pt x="160318" y="2497696"/>
                  <a:pt x="196468" y="2570930"/>
                  <a:pt x="211872" y="2647950"/>
                </a:cubicBezTo>
                <a:cubicBezTo>
                  <a:pt x="215047" y="2663825"/>
                  <a:pt x="205454" y="2692762"/>
                  <a:pt x="221397" y="2695575"/>
                </a:cubicBezTo>
                <a:cubicBezTo>
                  <a:pt x="324625" y="2713792"/>
                  <a:pt x="430947" y="2701925"/>
                  <a:pt x="535722" y="2705100"/>
                </a:cubicBezTo>
                <a:lnTo>
                  <a:pt x="1621572" y="2695575"/>
                </a:lnTo>
                <a:cubicBezTo>
                  <a:pt x="1717260" y="2692917"/>
                  <a:pt x="1907322" y="2667000"/>
                  <a:pt x="1907322" y="2667000"/>
                </a:cubicBezTo>
                <a:cubicBezTo>
                  <a:pt x="1926372" y="2632075"/>
                  <a:pt x="1943622" y="2596106"/>
                  <a:pt x="1964472" y="2562225"/>
                </a:cubicBezTo>
                <a:cubicBezTo>
                  <a:pt x="1994470" y="2513478"/>
                  <a:pt x="2030981" y="2468849"/>
                  <a:pt x="2059722" y="2419350"/>
                </a:cubicBezTo>
                <a:cubicBezTo>
                  <a:pt x="2088241" y="2370233"/>
                  <a:pt x="2110522" y="2317750"/>
                  <a:pt x="2135922" y="2266950"/>
                </a:cubicBezTo>
                <a:cubicBezTo>
                  <a:pt x="2148622" y="2200275"/>
                  <a:pt x="2165243" y="2134229"/>
                  <a:pt x="2174022" y="2066925"/>
                </a:cubicBezTo>
                <a:cubicBezTo>
                  <a:pt x="2184321" y="1987965"/>
                  <a:pt x="2192177" y="1908424"/>
                  <a:pt x="2193072" y="1828800"/>
                </a:cubicBezTo>
                <a:cubicBezTo>
                  <a:pt x="2199443" y="1261814"/>
                  <a:pt x="2181252" y="1046114"/>
                  <a:pt x="2097822" y="457200"/>
                </a:cubicBezTo>
                <a:cubicBezTo>
                  <a:pt x="2079655" y="328965"/>
                  <a:pt x="2051744" y="202164"/>
                  <a:pt x="2021622" y="76200"/>
                </a:cubicBezTo>
                <a:cubicBezTo>
                  <a:pt x="2016669" y="55485"/>
                  <a:pt x="2011840" y="29073"/>
                  <a:pt x="1993047" y="19050"/>
                </a:cubicBezTo>
                <a:cubicBezTo>
                  <a:pt x="1958966" y="873"/>
                  <a:pt x="1916847" y="6350"/>
                  <a:pt x="1878747" y="0"/>
                </a:cubicBezTo>
                <a:cubicBezTo>
                  <a:pt x="1158196" y="31883"/>
                  <a:pt x="1014062" y="-8502"/>
                  <a:pt x="478572" y="104775"/>
                </a:cubicBezTo>
                <a:cubicBezTo>
                  <a:pt x="356698" y="130556"/>
                  <a:pt x="343154" y="137987"/>
                  <a:pt x="259497" y="171450"/>
                </a:cubicBezTo>
                <a:cubicBezTo>
                  <a:pt x="121887" y="309060"/>
                  <a:pt x="188045" y="228624"/>
                  <a:pt x="68997" y="419100"/>
                </a:cubicBezTo>
                <a:cubicBezTo>
                  <a:pt x="49947" y="488950"/>
                  <a:pt x="22739" y="557073"/>
                  <a:pt x="11847" y="628650"/>
                </a:cubicBezTo>
                <a:cubicBezTo>
                  <a:pt x="-12404" y="788015"/>
                  <a:pt x="7355" y="875982"/>
                  <a:pt x="11847" y="1028700"/>
                </a:cubicBezTo>
                <a:cubicBezTo>
                  <a:pt x="13340" y="1079478"/>
                  <a:pt x="11847" y="1130300"/>
                  <a:pt x="11847" y="11811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가방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2D16C0-B3FF-BFC8-B965-43D593AC3482}"/>
              </a:ext>
            </a:extLst>
          </p:cNvPr>
          <p:cNvSpPr/>
          <p:nvPr/>
        </p:nvSpPr>
        <p:spPr>
          <a:xfrm>
            <a:off x="4310468" y="1945299"/>
            <a:ext cx="2676495" cy="3486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루팅 된 아이템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71D5660-F124-6BD9-15C8-0D39082D6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466056"/>
              </p:ext>
            </p:extLst>
          </p:nvPr>
        </p:nvGraphicFramePr>
        <p:xfrm>
          <a:off x="4310468" y="2343134"/>
          <a:ext cx="2676495" cy="218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299">
                  <a:extLst>
                    <a:ext uri="{9D8B030D-6E8A-4147-A177-3AD203B41FA5}">
                      <a16:colId xmlns:a16="http://schemas.microsoft.com/office/drawing/2014/main" val="363206339"/>
                    </a:ext>
                  </a:extLst>
                </a:gridCol>
                <a:gridCol w="535299">
                  <a:extLst>
                    <a:ext uri="{9D8B030D-6E8A-4147-A177-3AD203B41FA5}">
                      <a16:colId xmlns:a16="http://schemas.microsoft.com/office/drawing/2014/main" val="2274966362"/>
                    </a:ext>
                  </a:extLst>
                </a:gridCol>
                <a:gridCol w="535299">
                  <a:extLst>
                    <a:ext uri="{9D8B030D-6E8A-4147-A177-3AD203B41FA5}">
                      <a16:colId xmlns:a16="http://schemas.microsoft.com/office/drawing/2014/main" val="3052316841"/>
                    </a:ext>
                  </a:extLst>
                </a:gridCol>
                <a:gridCol w="535299">
                  <a:extLst>
                    <a:ext uri="{9D8B030D-6E8A-4147-A177-3AD203B41FA5}">
                      <a16:colId xmlns:a16="http://schemas.microsoft.com/office/drawing/2014/main" val="22610729"/>
                    </a:ext>
                  </a:extLst>
                </a:gridCol>
                <a:gridCol w="535299">
                  <a:extLst>
                    <a:ext uri="{9D8B030D-6E8A-4147-A177-3AD203B41FA5}">
                      <a16:colId xmlns:a16="http://schemas.microsoft.com/office/drawing/2014/main" val="4116293631"/>
                    </a:ext>
                  </a:extLst>
                </a:gridCol>
              </a:tblGrid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221767"/>
                  </a:ext>
                </a:extLst>
              </a:tr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730264"/>
                  </a:ext>
                </a:extLst>
              </a:tr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634635"/>
                  </a:ext>
                </a:extLst>
              </a:tr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691825"/>
                  </a:ext>
                </a:extLst>
              </a:tr>
              <a:tr h="4371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455328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92E51F-FFC3-4644-6B0A-82CF6903F310}"/>
              </a:ext>
            </a:extLst>
          </p:cNvPr>
          <p:cNvSpPr/>
          <p:nvPr/>
        </p:nvSpPr>
        <p:spPr>
          <a:xfrm>
            <a:off x="4424084" y="2826932"/>
            <a:ext cx="324866" cy="8313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64F301-190A-1808-6AA8-E97D19C8C5E4}"/>
              </a:ext>
            </a:extLst>
          </p:cNvPr>
          <p:cNvSpPr/>
          <p:nvPr/>
        </p:nvSpPr>
        <p:spPr>
          <a:xfrm>
            <a:off x="4899476" y="2826933"/>
            <a:ext cx="444765" cy="8065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금화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DD351E02-4D06-4675-9EF1-C8EC03AAA56A}"/>
              </a:ext>
            </a:extLst>
          </p:cNvPr>
          <p:cNvSpPr/>
          <p:nvPr/>
        </p:nvSpPr>
        <p:spPr>
          <a:xfrm>
            <a:off x="5442383" y="3721208"/>
            <a:ext cx="1431246" cy="748524"/>
          </a:xfrm>
          <a:custGeom>
            <a:avLst/>
            <a:gdLst>
              <a:gd name="connsiteX0" fmla="*/ 19050 w 1657350"/>
              <a:gd name="connsiteY0" fmla="*/ 800100 h 866775"/>
              <a:gd name="connsiteX1" fmla="*/ 28575 w 1657350"/>
              <a:gd name="connsiteY1" fmla="*/ 752475 h 866775"/>
              <a:gd name="connsiteX2" fmla="*/ 57150 w 1657350"/>
              <a:gd name="connsiteY2" fmla="*/ 695325 h 866775"/>
              <a:gd name="connsiteX3" fmla="*/ 85725 w 1657350"/>
              <a:gd name="connsiteY3" fmla="*/ 628650 h 866775"/>
              <a:gd name="connsiteX4" fmla="*/ 161925 w 1657350"/>
              <a:gd name="connsiteY4" fmla="*/ 438150 h 866775"/>
              <a:gd name="connsiteX5" fmla="*/ 285750 w 1657350"/>
              <a:gd name="connsiteY5" fmla="*/ 257175 h 866775"/>
              <a:gd name="connsiteX6" fmla="*/ 352425 w 1657350"/>
              <a:gd name="connsiteY6" fmla="*/ 190500 h 866775"/>
              <a:gd name="connsiteX7" fmla="*/ 466725 w 1657350"/>
              <a:gd name="connsiteY7" fmla="*/ 123825 h 866775"/>
              <a:gd name="connsiteX8" fmla="*/ 647700 w 1657350"/>
              <a:gd name="connsiteY8" fmla="*/ 95250 h 866775"/>
              <a:gd name="connsiteX9" fmla="*/ 1038225 w 1657350"/>
              <a:gd name="connsiteY9" fmla="*/ 133350 h 866775"/>
              <a:gd name="connsiteX10" fmla="*/ 1143000 w 1657350"/>
              <a:gd name="connsiteY10" fmla="*/ 152400 h 866775"/>
              <a:gd name="connsiteX11" fmla="*/ 1276350 w 1657350"/>
              <a:gd name="connsiteY11" fmla="*/ 219075 h 866775"/>
              <a:gd name="connsiteX12" fmla="*/ 1371600 w 1657350"/>
              <a:gd name="connsiteY12" fmla="*/ 276225 h 866775"/>
              <a:gd name="connsiteX13" fmla="*/ 1485900 w 1657350"/>
              <a:gd name="connsiteY13" fmla="*/ 419100 h 866775"/>
              <a:gd name="connsiteX14" fmla="*/ 1514475 w 1657350"/>
              <a:gd name="connsiteY14" fmla="*/ 495300 h 866775"/>
              <a:gd name="connsiteX15" fmla="*/ 1543050 w 1657350"/>
              <a:gd name="connsiteY15" fmla="*/ 542925 h 866775"/>
              <a:gd name="connsiteX16" fmla="*/ 1562100 w 1657350"/>
              <a:gd name="connsiteY16" fmla="*/ 609600 h 866775"/>
              <a:gd name="connsiteX17" fmla="*/ 1619250 w 1657350"/>
              <a:gd name="connsiteY17" fmla="*/ 752475 h 866775"/>
              <a:gd name="connsiteX18" fmla="*/ 1628775 w 1657350"/>
              <a:gd name="connsiteY18" fmla="*/ 790575 h 866775"/>
              <a:gd name="connsiteX19" fmla="*/ 1638300 w 1657350"/>
              <a:gd name="connsiteY19" fmla="*/ 838200 h 866775"/>
              <a:gd name="connsiteX20" fmla="*/ 1657350 w 1657350"/>
              <a:gd name="connsiteY20" fmla="*/ 866775 h 866775"/>
              <a:gd name="connsiteX21" fmla="*/ 1638300 w 1657350"/>
              <a:gd name="connsiteY21" fmla="*/ 752475 h 866775"/>
              <a:gd name="connsiteX22" fmla="*/ 1628775 w 1657350"/>
              <a:gd name="connsiteY22" fmla="*/ 685800 h 866775"/>
              <a:gd name="connsiteX23" fmla="*/ 1619250 w 1657350"/>
              <a:gd name="connsiteY23" fmla="*/ 647700 h 866775"/>
              <a:gd name="connsiteX24" fmla="*/ 1600200 w 1657350"/>
              <a:gd name="connsiteY24" fmla="*/ 552450 h 866775"/>
              <a:gd name="connsiteX25" fmla="*/ 1581150 w 1657350"/>
              <a:gd name="connsiteY25" fmla="*/ 495300 h 866775"/>
              <a:gd name="connsiteX26" fmla="*/ 1562100 w 1657350"/>
              <a:gd name="connsiteY26" fmla="*/ 428625 h 866775"/>
              <a:gd name="connsiteX27" fmla="*/ 1514475 w 1657350"/>
              <a:gd name="connsiteY27" fmla="*/ 333375 h 866775"/>
              <a:gd name="connsiteX28" fmla="*/ 1457325 w 1657350"/>
              <a:gd name="connsiteY28" fmla="*/ 228600 h 866775"/>
              <a:gd name="connsiteX29" fmla="*/ 1390650 w 1657350"/>
              <a:gd name="connsiteY29" fmla="*/ 142875 h 866775"/>
              <a:gd name="connsiteX30" fmla="*/ 1323975 w 1657350"/>
              <a:gd name="connsiteY30" fmla="*/ 104775 h 866775"/>
              <a:gd name="connsiteX31" fmla="*/ 1295400 w 1657350"/>
              <a:gd name="connsiteY31" fmla="*/ 85725 h 866775"/>
              <a:gd name="connsiteX32" fmla="*/ 1171575 w 1657350"/>
              <a:gd name="connsiteY32" fmla="*/ 57150 h 866775"/>
              <a:gd name="connsiteX33" fmla="*/ 1028700 w 1657350"/>
              <a:gd name="connsiteY33" fmla="*/ 9525 h 866775"/>
              <a:gd name="connsiteX34" fmla="*/ 981075 w 1657350"/>
              <a:gd name="connsiteY34" fmla="*/ 0 h 866775"/>
              <a:gd name="connsiteX35" fmla="*/ 514350 w 1657350"/>
              <a:gd name="connsiteY35" fmla="*/ 19050 h 866775"/>
              <a:gd name="connsiteX36" fmla="*/ 476250 w 1657350"/>
              <a:gd name="connsiteY36" fmla="*/ 38100 h 866775"/>
              <a:gd name="connsiteX37" fmla="*/ 342900 w 1657350"/>
              <a:gd name="connsiteY37" fmla="*/ 95250 h 866775"/>
              <a:gd name="connsiteX38" fmla="*/ 238125 w 1657350"/>
              <a:gd name="connsiteY38" fmla="*/ 161925 h 866775"/>
              <a:gd name="connsiteX39" fmla="*/ 142875 w 1657350"/>
              <a:gd name="connsiteY39" fmla="*/ 257175 h 866775"/>
              <a:gd name="connsiteX40" fmla="*/ 38100 w 1657350"/>
              <a:gd name="connsiteY40" fmla="*/ 447675 h 866775"/>
              <a:gd name="connsiteX41" fmla="*/ 0 w 1657350"/>
              <a:gd name="connsiteY41" fmla="*/ 561975 h 866775"/>
              <a:gd name="connsiteX42" fmla="*/ 9525 w 1657350"/>
              <a:gd name="connsiteY42" fmla="*/ 666750 h 866775"/>
              <a:gd name="connsiteX43" fmla="*/ 19050 w 1657350"/>
              <a:gd name="connsiteY43" fmla="*/ 695325 h 866775"/>
              <a:gd name="connsiteX44" fmla="*/ 19050 w 1657350"/>
              <a:gd name="connsiteY44" fmla="*/ 800100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657350" h="866775">
                <a:moveTo>
                  <a:pt x="19050" y="800100"/>
                </a:moveTo>
                <a:cubicBezTo>
                  <a:pt x="20638" y="809625"/>
                  <a:pt x="23042" y="767690"/>
                  <a:pt x="28575" y="752475"/>
                </a:cubicBezTo>
                <a:cubicBezTo>
                  <a:pt x="35854" y="732459"/>
                  <a:pt x="48225" y="714663"/>
                  <a:pt x="57150" y="695325"/>
                </a:cubicBezTo>
                <a:cubicBezTo>
                  <a:pt x="67283" y="673370"/>
                  <a:pt x="76602" y="651043"/>
                  <a:pt x="85725" y="628650"/>
                </a:cubicBezTo>
                <a:cubicBezTo>
                  <a:pt x="111529" y="565313"/>
                  <a:pt x="126738" y="496795"/>
                  <a:pt x="161925" y="438150"/>
                </a:cubicBezTo>
                <a:cubicBezTo>
                  <a:pt x="212760" y="353425"/>
                  <a:pt x="220727" y="331487"/>
                  <a:pt x="285750" y="257175"/>
                </a:cubicBezTo>
                <a:cubicBezTo>
                  <a:pt x="306447" y="233521"/>
                  <a:pt x="326273" y="207935"/>
                  <a:pt x="352425" y="190500"/>
                </a:cubicBezTo>
                <a:cubicBezTo>
                  <a:pt x="376445" y="174486"/>
                  <a:pt x="436402" y="131103"/>
                  <a:pt x="466725" y="123825"/>
                </a:cubicBezTo>
                <a:cubicBezTo>
                  <a:pt x="526111" y="109572"/>
                  <a:pt x="647700" y="95250"/>
                  <a:pt x="647700" y="95250"/>
                </a:cubicBezTo>
                <a:lnTo>
                  <a:pt x="1038225" y="133350"/>
                </a:lnTo>
                <a:cubicBezTo>
                  <a:pt x="1064260" y="136120"/>
                  <a:pt x="1115907" y="146981"/>
                  <a:pt x="1143000" y="152400"/>
                </a:cubicBezTo>
                <a:cubicBezTo>
                  <a:pt x="1251606" y="198945"/>
                  <a:pt x="1169199" y="160629"/>
                  <a:pt x="1276350" y="219075"/>
                </a:cubicBezTo>
                <a:cubicBezTo>
                  <a:pt x="1313297" y="239228"/>
                  <a:pt x="1337515" y="244981"/>
                  <a:pt x="1371600" y="276225"/>
                </a:cubicBezTo>
                <a:cubicBezTo>
                  <a:pt x="1391270" y="294256"/>
                  <a:pt x="1474252" y="398392"/>
                  <a:pt x="1485900" y="419100"/>
                </a:cubicBezTo>
                <a:cubicBezTo>
                  <a:pt x="1499199" y="442743"/>
                  <a:pt x="1503107" y="470670"/>
                  <a:pt x="1514475" y="495300"/>
                </a:cubicBezTo>
                <a:cubicBezTo>
                  <a:pt x="1522233" y="512109"/>
                  <a:pt x="1533525" y="527050"/>
                  <a:pt x="1543050" y="542925"/>
                </a:cubicBezTo>
                <a:cubicBezTo>
                  <a:pt x="1549400" y="565150"/>
                  <a:pt x="1554326" y="587832"/>
                  <a:pt x="1562100" y="609600"/>
                </a:cubicBezTo>
                <a:cubicBezTo>
                  <a:pt x="1637906" y="821856"/>
                  <a:pt x="1541186" y="518282"/>
                  <a:pt x="1619250" y="752475"/>
                </a:cubicBezTo>
                <a:cubicBezTo>
                  <a:pt x="1623390" y="764894"/>
                  <a:pt x="1625935" y="777796"/>
                  <a:pt x="1628775" y="790575"/>
                </a:cubicBezTo>
                <a:cubicBezTo>
                  <a:pt x="1632287" y="806379"/>
                  <a:pt x="1632616" y="823041"/>
                  <a:pt x="1638300" y="838200"/>
                </a:cubicBezTo>
                <a:cubicBezTo>
                  <a:pt x="1642320" y="848919"/>
                  <a:pt x="1651000" y="857250"/>
                  <a:pt x="1657350" y="866775"/>
                </a:cubicBezTo>
                <a:cubicBezTo>
                  <a:pt x="1626221" y="648871"/>
                  <a:pt x="1666156" y="919610"/>
                  <a:pt x="1638300" y="752475"/>
                </a:cubicBezTo>
                <a:cubicBezTo>
                  <a:pt x="1634609" y="730330"/>
                  <a:pt x="1632791" y="707889"/>
                  <a:pt x="1628775" y="685800"/>
                </a:cubicBezTo>
                <a:cubicBezTo>
                  <a:pt x="1626433" y="672920"/>
                  <a:pt x="1621993" y="660500"/>
                  <a:pt x="1619250" y="647700"/>
                </a:cubicBezTo>
                <a:cubicBezTo>
                  <a:pt x="1612466" y="616040"/>
                  <a:pt x="1608053" y="583862"/>
                  <a:pt x="1600200" y="552450"/>
                </a:cubicBezTo>
                <a:cubicBezTo>
                  <a:pt x="1595330" y="532969"/>
                  <a:pt x="1587055" y="514492"/>
                  <a:pt x="1581150" y="495300"/>
                </a:cubicBezTo>
                <a:cubicBezTo>
                  <a:pt x="1574352" y="473208"/>
                  <a:pt x="1570901" y="449998"/>
                  <a:pt x="1562100" y="428625"/>
                </a:cubicBezTo>
                <a:cubicBezTo>
                  <a:pt x="1548584" y="395801"/>
                  <a:pt x="1530350" y="365125"/>
                  <a:pt x="1514475" y="333375"/>
                </a:cubicBezTo>
                <a:cubicBezTo>
                  <a:pt x="1492325" y="289074"/>
                  <a:pt x="1487421" y="277507"/>
                  <a:pt x="1457325" y="228600"/>
                </a:cubicBezTo>
                <a:cubicBezTo>
                  <a:pt x="1434966" y="192267"/>
                  <a:pt x="1421757" y="168797"/>
                  <a:pt x="1390650" y="142875"/>
                </a:cubicBezTo>
                <a:cubicBezTo>
                  <a:pt x="1365334" y="121778"/>
                  <a:pt x="1353618" y="121714"/>
                  <a:pt x="1323975" y="104775"/>
                </a:cubicBezTo>
                <a:cubicBezTo>
                  <a:pt x="1314036" y="99095"/>
                  <a:pt x="1306029" y="89977"/>
                  <a:pt x="1295400" y="85725"/>
                </a:cubicBezTo>
                <a:cubicBezTo>
                  <a:pt x="1231478" y="60156"/>
                  <a:pt x="1233709" y="71489"/>
                  <a:pt x="1171575" y="57150"/>
                </a:cubicBezTo>
                <a:cubicBezTo>
                  <a:pt x="1072125" y="34200"/>
                  <a:pt x="1134396" y="42047"/>
                  <a:pt x="1028700" y="9525"/>
                </a:cubicBezTo>
                <a:cubicBezTo>
                  <a:pt x="1013227" y="4764"/>
                  <a:pt x="996950" y="3175"/>
                  <a:pt x="981075" y="0"/>
                </a:cubicBezTo>
                <a:cubicBezTo>
                  <a:pt x="825500" y="6350"/>
                  <a:pt x="669613" y="7332"/>
                  <a:pt x="514350" y="19050"/>
                </a:cubicBezTo>
                <a:cubicBezTo>
                  <a:pt x="500191" y="20119"/>
                  <a:pt x="489225" y="32333"/>
                  <a:pt x="476250" y="38100"/>
                </a:cubicBezTo>
                <a:cubicBezTo>
                  <a:pt x="432058" y="57741"/>
                  <a:pt x="381588" y="66234"/>
                  <a:pt x="342900" y="95250"/>
                </a:cubicBezTo>
                <a:cubicBezTo>
                  <a:pt x="227295" y="181953"/>
                  <a:pt x="410536" y="46984"/>
                  <a:pt x="238125" y="161925"/>
                </a:cubicBezTo>
                <a:cubicBezTo>
                  <a:pt x="197408" y="189070"/>
                  <a:pt x="171471" y="216665"/>
                  <a:pt x="142875" y="257175"/>
                </a:cubicBezTo>
                <a:cubicBezTo>
                  <a:pt x="92663" y="328309"/>
                  <a:pt x="67896" y="369460"/>
                  <a:pt x="38100" y="447675"/>
                </a:cubicBezTo>
                <a:cubicBezTo>
                  <a:pt x="23803" y="485205"/>
                  <a:pt x="0" y="561975"/>
                  <a:pt x="0" y="561975"/>
                </a:cubicBezTo>
                <a:cubicBezTo>
                  <a:pt x="3175" y="596900"/>
                  <a:pt x="4565" y="632033"/>
                  <a:pt x="9525" y="666750"/>
                </a:cubicBezTo>
                <a:cubicBezTo>
                  <a:pt x="10945" y="676689"/>
                  <a:pt x="17081" y="685480"/>
                  <a:pt x="19050" y="695325"/>
                </a:cubicBezTo>
                <a:cubicBezTo>
                  <a:pt x="34290" y="771525"/>
                  <a:pt x="17462" y="790575"/>
                  <a:pt x="19050" y="80010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D58BE5-C033-0868-6272-EA9B547498F9}"/>
              </a:ext>
            </a:extLst>
          </p:cNvPr>
          <p:cNvSpPr/>
          <p:nvPr/>
        </p:nvSpPr>
        <p:spPr>
          <a:xfrm>
            <a:off x="4315277" y="5169273"/>
            <a:ext cx="2671686" cy="391935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던진 이어서 진행하기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D835108-7582-D5D9-C7D3-A746D54C5355}"/>
              </a:ext>
            </a:extLst>
          </p:cNvPr>
          <p:cNvSpPr/>
          <p:nvPr/>
        </p:nvSpPr>
        <p:spPr>
          <a:xfrm>
            <a:off x="4302761" y="4665151"/>
            <a:ext cx="2698492" cy="391935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접어두기</a:t>
            </a:r>
          </a:p>
        </p:txBody>
      </p:sp>
    </p:spTree>
    <p:extLst>
      <p:ext uri="{BB962C8B-B14F-4D97-AF65-F5344CB8AC3E}">
        <p14:creationId xmlns:p14="http://schemas.microsoft.com/office/powerpoint/2010/main" val="824490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>
            <a:extLst>
              <a:ext uri="{FF2B5EF4-FFF2-40B4-BE49-F238E27FC236}">
                <a16:creationId xmlns:a16="http://schemas.microsoft.com/office/drawing/2014/main" id="{E4F796F0-64BE-EF80-1B66-88D6D23A1E98}"/>
              </a:ext>
            </a:extLst>
          </p:cNvPr>
          <p:cNvSpPr/>
          <p:nvPr/>
        </p:nvSpPr>
        <p:spPr>
          <a:xfrm>
            <a:off x="3505368" y="3594125"/>
            <a:ext cx="625336" cy="27841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</a:t>
            </a:r>
            <a:r>
              <a:rPr lang="ko-KR" altLang="en-US" sz="3200" dirty="0"/>
              <a:t>기획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548CBF74-2915-3D07-ACE4-FFD54654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80"/>
            <a:ext cx="2362197" cy="129620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전투</a:t>
            </a:r>
            <a:br>
              <a:rPr lang="en-US" altLang="ko-KR" sz="3200" dirty="0"/>
            </a:br>
            <a:r>
              <a:rPr lang="ko-KR" altLang="en-US" sz="2000" dirty="0"/>
              <a:t>알수없는 방</a:t>
            </a:r>
            <a:br>
              <a:rPr lang="en-US" altLang="ko-KR" sz="2000" dirty="0"/>
            </a:br>
            <a:r>
              <a:rPr lang="ko-KR" altLang="en-US" sz="2000" b="1" dirty="0"/>
              <a:t>함정몬스터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FFACFA-594F-5803-E3CF-C18BF6A18397}"/>
              </a:ext>
            </a:extLst>
          </p:cNvPr>
          <p:cNvSpPr/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59EB39B-68C2-26D2-DDED-20F8FA4292AC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CDEC4B3-BB69-EEF6-348C-29C3C7291F62}"/>
              </a:ext>
            </a:extLst>
          </p:cNvPr>
          <p:cNvSpPr/>
          <p:nvPr/>
        </p:nvSpPr>
        <p:spPr>
          <a:xfrm>
            <a:off x="3558690" y="2753200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72226C-C5D9-CFA2-20C1-8538129D92DA}"/>
              </a:ext>
            </a:extLst>
          </p:cNvPr>
          <p:cNvSpPr/>
          <p:nvPr/>
        </p:nvSpPr>
        <p:spPr>
          <a:xfrm>
            <a:off x="3558690" y="2504725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C2D413-5483-5B72-4AC9-56D87A8BCC49}"/>
              </a:ext>
            </a:extLst>
          </p:cNvPr>
          <p:cNvSpPr/>
          <p:nvPr/>
        </p:nvSpPr>
        <p:spPr>
          <a:xfrm>
            <a:off x="4302761" y="3692804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236B38-7EFC-97F3-0AA9-325C04B2E1A6}"/>
              </a:ext>
            </a:extLst>
          </p:cNvPr>
          <p:cNvSpPr/>
          <p:nvPr/>
        </p:nvSpPr>
        <p:spPr>
          <a:xfrm>
            <a:off x="4302762" y="3692804"/>
            <a:ext cx="330586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93FB0B8-FF34-8CF4-84C3-FB5CE091EE5D}"/>
              </a:ext>
            </a:extLst>
          </p:cNvPr>
          <p:cNvSpPr/>
          <p:nvPr/>
        </p:nvSpPr>
        <p:spPr>
          <a:xfrm>
            <a:off x="4302761" y="3897864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44E1A4C-6651-05F7-3C9B-DBBB22EE910F}"/>
              </a:ext>
            </a:extLst>
          </p:cNvPr>
          <p:cNvSpPr/>
          <p:nvPr/>
        </p:nvSpPr>
        <p:spPr>
          <a:xfrm>
            <a:off x="5071374" y="2818759"/>
            <a:ext cx="481937" cy="104540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5E1666-0784-51EF-BDB7-DE5AC0048E8D}"/>
              </a:ext>
            </a:extLst>
          </p:cNvPr>
          <p:cNvSpPr/>
          <p:nvPr/>
        </p:nvSpPr>
        <p:spPr>
          <a:xfrm>
            <a:off x="5071374" y="2560454"/>
            <a:ext cx="481935" cy="803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F7BC42-5F2C-50E2-DE8F-048796AB73C5}"/>
              </a:ext>
            </a:extLst>
          </p:cNvPr>
          <p:cNvSpPr/>
          <p:nvPr/>
        </p:nvSpPr>
        <p:spPr>
          <a:xfrm>
            <a:off x="5836550" y="3710878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2C05068-F09D-594F-992C-DED96AC968FC}"/>
              </a:ext>
            </a:extLst>
          </p:cNvPr>
          <p:cNvSpPr/>
          <p:nvPr/>
        </p:nvSpPr>
        <p:spPr>
          <a:xfrm>
            <a:off x="5852425" y="3897864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AC67928-3D41-A52F-3098-D3A85D3BCD69}"/>
              </a:ext>
            </a:extLst>
          </p:cNvPr>
          <p:cNvSpPr/>
          <p:nvPr/>
        </p:nvSpPr>
        <p:spPr>
          <a:xfrm flipH="1">
            <a:off x="8778514" y="3100945"/>
            <a:ext cx="481937" cy="10454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8E2EA0-F7C2-9DEB-A9B5-9F083B0883B6}"/>
              </a:ext>
            </a:extLst>
          </p:cNvPr>
          <p:cNvSpPr/>
          <p:nvPr/>
        </p:nvSpPr>
        <p:spPr>
          <a:xfrm flipH="1">
            <a:off x="8778514" y="2852470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38D7B7B-2819-B705-29C7-D11D98A9140B}"/>
              </a:ext>
            </a:extLst>
          </p:cNvPr>
          <p:cNvSpPr/>
          <p:nvPr/>
        </p:nvSpPr>
        <p:spPr>
          <a:xfrm flipH="1">
            <a:off x="10431924" y="3110775"/>
            <a:ext cx="481937" cy="104540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7ED226-3A6E-A997-3138-481FBAFE654F}"/>
              </a:ext>
            </a:extLst>
          </p:cNvPr>
          <p:cNvSpPr/>
          <p:nvPr/>
        </p:nvSpPr>
        <p:spPr>
          <a:xfrm flipH="1">
            <a:off x="10450395" y="2852470"/>
            <a:ext cx="481935" cy="803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37B513-6A63-099B-7F8E-E12B854440BF}"/>
              </a:ext>
            </a:extLst>
          </p:cNvPr>
          <p:cNvSpPr/>
          <p:nvPr/>
        </p:nvSpPr>
        <p:spPr>
          <a:xfrm>
            <a:off x="9601200" y="1129672"/>
            <a:ext cx="2183295" cy="13648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탐색한 지역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지도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6617D3-24CB-5F9C-82EE-3741D3989A08}"/>
              </a:ext>
            </a:extLst>
          </p:cNvPr>
          <p:cNvSpPr/>
          <p:nvPr/>
        </p:nvSpPr>
        <p:spPr>
          <a:xfrm>
            <a:off x="4081843" y="5062535"/>
            <a:ext cx="1210613" cy="104540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얼굴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10E86C5-E75B-D22F-B748-E94B918EDE3C}"/>
              </a:ext>
            </a:extLst>
          </p:cNvPr>
          <p:cNvSpPr/>
          <p:nvPr/>
        </p:nvSpPr>
        <p:spPr>
          <a:xfrm>
            <a:off x="6488175" y="5062124"/>
            <a:ext cx="2160143" cy="53857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 상태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8453E5A-A0FF-10B4-807E-B2540163D955}"/>
              </a:ext>
            </a:extLst>
          </p:cNvPr>
          <p:cNvSpPr/>
          <p:nvPr/>
        </p:nvSpPr>
        <p:spPr>
          <a:xfrm>
            <a:off x="6488175" y="5600700"/>
            <a:ext cx="2160143" cy="50723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 능력치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E02D05-48BA-40FD-6F17-392F8C1F8790}"/>
              </a:ext>
            </a:extLst>
          </p:cNvPr>
          <p:cNvSpPr/>
          <p:nvPr/>
        </p:nvSpPr>
        <p:spPr>
          <a:xfrm>
            <a:off x="5292456" y="5053962"/>
            <a:ext cx="1195719" cy="10454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4CB123-BA69-CB20-337E-D217295EC793}"/>
              </a:ext>
            </a:extLst>
          </p:cNvPr>
          <p:cNvSpPr/>
          <p:nvPr/>
        </p:nvSpPr>
        <p:spPr>
          <a:xfrm>
            <a:off x="10999437" y="5613856"/>
            <a:ext cx="780502" cy="50723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5AF106E-F36B-136F-1B2E-3BF1296A2282}"/>
              </a:ext>
            </a:extLst>
          </p:cNvPr>
          <p:cNvSpPr/>
          <p:nvPr/>
        </p:nvSpPr>
        <p:spPr>
          <a:xfrm>
            <a:off x="8648318" y="5053962"/>
            <a:ext cx="1802077" cy="10454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공격 행동 결정</a:t>
            </a: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9F33696E-79D2-B546-2A15-A782CF167DB4}"/>
              </a:ext>
            </a:extLst>
          </p:cNvPr>
          <p:cNvSpPr txBox="1">
            <a:spLocks/>
          </p:cNvSpPr>
          <p:nvPr/>
        </p:nvSpPr>
        <p:spPr>
          <a:xfrm>
            <a:off x="3678006" y="1954971"/>
            <a:ext cx="1953380" cy="42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플레이어 진영</a:t>
            </a:r>
          </a:p>
        </p:txBody>
      </p:sp>
      <p:sp>
        <p:nvSpPr>
          <p:cNvPr id="39" name="제목 1">
            <a:extLst>
              <a:ext uri="{FF2B5EF4-FFF2-40B4-BE49-F238E27FC236}">
                <a16:creationId xmlns:a16="http://schemas.microsoft.com/office/drawing/2014/main" id="{A2A3AE34-29FC-0E93-5921-39BBFABFE486}"/>
              </a:ext>
            </a:extLst>
          </p:cNvPr>
          <p:cNvSpPr txBox="1">
            <a:spLocks/>
          </p:cNvSpPr>
          <p:nvPr/>
        </p:nvSpPr>
        <p:spPr>
          <a:xfrm>
            <a:off x="9260449" y="4224486"/>
            <a:ext cx="1953380" cy="42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적 진영</a:t>
            </a: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3F956E11-A978-ED94-CF9C-4E5730F0FCE4}"/>
              </a:ext>
            </a:extLst>
          </p:cNvPr>
          <p:cNvSpPr txBox="1">
            <a:spLocks/>
          </p:cNvSpPr>
          <p:nvPr/>
        </p:nvSpPr>
        <p:spPr>
          <a:xfrm>
            <a:off x="3307557" y="3797338"/>
            <a:ext cx="1053592" cy="42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/>
              <a:t>선택한 상태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8A74CE-5F36-1320-C6DE-5706225D56A6}"/>
              </a:ext>
            </a:extLst>
          </p:cNvPr>
          <p:cNvSpPr/>
          <p:nvPr/>
        </p:nvSpPr>
        <p:spPr>
          <a:xfrm>
            <a:off x="3556508" y="2628962"/>
            <a:ext cx="481935" cy="80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354DCF-8A6C-A7A0-B29C-17CFC3290402}"/>
              </a:ext>
            </a:extLst>
          </p:cNvPr>
          <p:cNvSpPr/>
          <p:nvPr/>
        </p:nvSpPr>
        <p:spPr>
          <a:xfrm>
            <a:off x="5071374" y="2673391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2F3D8-60CA-4995-F9EA-309C4430089F}"/>
              </a:ext>
            </a:extLst>
          </p:cNvPr>
          <p:cNvSpPr/>
          <p:nvPr/>
        </p:nvSpPr>
        <p:spPr>
          <a:xfrm>
            <a:off x="4302761" y="3823378"/>
            <a:ext cx="481935" cy="80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F92BD6-4DEF-2966-52CB-86606B02FDCB}"/>
              </a:ext>
            </a:extLst>
          </p:cNvPr>
          <p:cNvSpPr/>
          <p:nvPr/>
        </p:nvSpPr>
        <p:spPr>
          <a:xfrm>
            <a:off x="4530845" y="3823378"/>
            <a:ext cx="253851" cy="74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8D6E33-657E-D345-14A2-18529BABB466}"/>
              </a:ext>
            </a:extLst>
          </p:cNvPr>
          <p:cNvSpPr/>
          <p:nvPr/>
        </p:nvSpPr>
        <p:spPr>
          <a:xfrm>
            <a:off x="5829816" y="3829768"/>
            <a:ext cx="481935" cy="80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ECE0A05-D2F1-7B72-4E81-5379C58F8B15}"/>
              </a:ext>
            </a:extLst>
          </p:cNvPr>
          <p:cNvSpPr/>
          <p:nvPr/>
        </p:nvSpPr>
        <p:spPr>
          <a:xfrm>
            <a:off x="5914637" y="3829768"/>
            <a:ext cx="39711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DA21515-D0A6-F23C-EC8C-19871E29DC61}"/>
              </a:ext>
            </a:extLst>
          </p:cNvPr>
          <p:cNvSpPr/>
          <p:nvPr/>
        </p:nvSpPr>
        <p:spPr>
          <a:xfrm>
            <a:off x="8786820" y="2981675"/>
            <a:ext cx="481935" cy="80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FC73CC1-4FA3-485A-A73D-0B2F335FAC51}"/>
              </a:ext>
            </a:extLst>
          </p:cNvPr>
          <p:cNvSpPr/>
          <p:nvPr/>
        </p:nvSpPr>
        <p:spPr>
          <a:xfrm>
            <a:off x="8871641" y="2981675"/>
            <a:ext cx="39711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7D297E-BC48-99DD-595E-15A94727B4CE}"/>
              </a:ext>
            </a:extLst>
          </p:cNvPr>
          <p:cNvSpPr/>
          <p:nvPr/>
        </p:nvSpPr>
        <p:spPr>
          <a:xfrm>
            <a:off x="10450395" y="2981675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제목 1">
            <a:extLst>
              <a:ext uri="{FF2B5EF4-FFF2-40B4-BE49-F238E27FC236}">
                <a16:creationId xmlns:a16="http://schemas.microsoft.com/office/drawing/2014/main" id="{2A16CBD2-603A-AB5C-20BC-B599AF2C9084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  <p:pic>
        <p:nvPicPr>
          <p:cNvPr id="51" name="그림 50" descr="블랙, 어둠이(가) 표시된 사진&#10;&#10;자동 생성된 설명">
            <a:extLst>
              <a:ext uri="{FF2B5EF4-FFF2-40B4-BE49-F238E27FC236}">
                <a16:creationId xmlns:a16="http://schemas.microsoft.com/office/drawing/2014/main" id="{801395DB-A789-A19F-71B1-7024E4243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20A4ACFA-B9A5-90A7-0EC4-75F59C8A292D}"/>
              </a:ext>
            </a:extLst>
          </p:cNvPr>
          <p:cNvSpPr/>
          <p:nvPr/>
        </p:nvSpPr>
        <p:spPr>
          <a:xfrm>
            <a:off x="6553422" y="1034607"/>
            <a:ext cx="1451112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던전 이름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A0F49A4-FA56-DD4D-70BC-BC63AEF3310F}"/>
              </a:ext>
            </a:extLst>
          </p:cNvPr>
          <p:cNvSpPr/>
          <p:nvPr/>
        </p:nvSpPr>
        <p:spPr>
          <a:xfrm>
            <a:off x="6722387" y="1480093"/>
            <a:ext cx="1113182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진행시간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E117B58-7EF6-BBFF-A1F4-C49BFC4CF542}"/>
              </a:ext>
            </a:extLst>
          </p:cNvPr>
          <p:cNvSpPr/>
          <p:nvPr/>
        </p:nvSpPr>
        <p:spPr>
          <a:xfrm>
            <a:off x="6198906" y="2077227"/>
            <a:ext cx="2160143" cy="53857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나온 숫자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6C3B5D9-B37B-E029-941C-67AA5A9E58C8}"/>
              </a:ext>
            </a:extLst>
          </p:cNvPr>
          <p:cNvSpPr/>
          <p:nvPr/>
        </p:nvSpPr>
        <p:spPr>
          <a:xfrm>
            <a:off x="8958824" y="2852469"/>
            <a:ext cx="301625" cy="803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062B15D2-8342-C66D-D8FF-2CEC187BAD49}"/>
              </a:ext>
            </a:extLst>
          </p:cNvPr>
          <p:cNvSpPr/>
          <p:nvPr/>
        </p:nvSpPr>
        <p:spPr>
          <a:xfrm rot="10800000">
            <a:off x="7245628" y="6126743"/>
            <a:ext cx="145073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A257024B-66B4-5FFB-0183-1E7AC1143F81}"/>
              </a:ext>
            </a:extLst>
          </p:cNvPr>
          <p:cNvSpPr/>
          <p:nvPr/>
        </p:nvSpPr>
        <p:spPr>
          <a:xfrm rot="10800000">
            <a:off x="2709252" y="6543924"/>
            <a:ext cx="145073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제목 1">
            <a:extLst>
              <a:ext uri="{FF2B5EF4-FFF2-40B4-BE49-F238E27FC236}">
                <a16:creationId xmlns:a16="http://schemas.microsoft.com/office/drawing/2014/main" id="{6F80B1D4-55AE-231F-0AE2-CE525C57202F}"/>
              </a:ext>
            </a:extLst>
          </p:cNvPr>
          <p:cNvSpPr txBox="1">
            <a:spLocks/>
          </p:cNvSpPr>
          <p:nvPr/>
        </p:nvSpPr>
        <p:spPr>
          <a:xfrm>
            <a:off x="2910060" y="6355592"/>
            <a:ext cx="1953380" cy="42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내리기 올리기버튼</a:t>
            </a:r>
          </a:p>
        </p:txBody>
      </p:sp>
    </p:spTree>
    <p:extLst>
      <p:ext uri="{BB962C8B-B14F-4D97-AF65-F5344CB8AC3E}">
        <p14:creationId xmlns:p14="http://schemas.microsoft.com/office/powerpoint/2010/main" val="2655423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</a:t>
            </a:r>
            <a:r>
              <a:rPr lang="ko-KR" altLang="en-US" sz="3200" dirty="0"/>
              <a:t>기획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548CBF74-2915-3D07-ACE4-FFD54654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80"/>
            <a:ext cx="2362197" cy="129620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전투</a:t>
            </a:r>
            <a:br>
              <a:rPr lang="en-US" altLang="ko-KR" sz="3200" dirty="0"/>
            </a:br>
            <a:r>
              <a:rPr lang="ko-KR" altLang="en-US" sz="2000" dirty="0"/>
              <a:t>알수없는 방</a:t>
            </a:r>
            <a:br>
              <a:rPr lang="en-US" altLang="ko-KR" sz="2000" dirty="0"/>
            </a:br>
            <a:r>
              <a:rPr lang="ko-KR" altLang="en-US" sz="2000" b="1" dirty="0"/>
              <a:t>이지선다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FFACFA-594F-5803-E3CF-C18BF6A18397}"/>
              </a:ext>
            </a:extLst>
          </p:cNvPr>
          <p:cNvSpPr/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59EB39B-68C2-26D2-DDED-20F8FA4292AC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CDEC4B3-BB69-EEF6-348C-29C3C7291F62}"/>
              </a:ext>
            </a:extLst>
          </p:cNvPr>
          <p:cNvSpPr/>
          <p:nvPr/>
        </p:nvSpPr>
        <p:spPr>
          <a:xfrm>
            <a:off x="3558690" y="2753200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72226C-C5D9-CFA2-20C1-8538129D92DA}"/>
              </a:ext>
            </a:extLst>
          </p:cNvPr>
          <p:cNvSpPr/>
          <p:nvPr/>
        </p:nvSpPr>
        <p:spPr>
          <a:xfrm>
            <a:off x="3558690" y="2504725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C2D413-5483-5B72-4AC9-56D87A8BCC49}"/>
              </a:ext>
            </a:extLst>
          </p:cNvPr>
          <p:cNvSpPr/>
          <p:nvPr/>
        </p:nvSpPr>
        <p:spPr>
          <a:xfrm>
            <a:off x="4302761" y="3692804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236B38-7EFC-97F3-0AA9-325C04B2E1A6}"/>
              </a:ext>
            </a:extLst>
          </p:cNvPr>
          <p:cNvSpPr/>
          <p:nvPr/>
        </p:nvSpPr>
        <p:spPr>
          <a:xfrm>
            <a:off x="4302762" y="3692804"/>
            <a:ext cx="330586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93FB0B8-FF34-8CF4-84C3-FB5CE091EE5D}"/>
              </a:ext>
            </a:extLst>
          </p:cNvPr>
          <p:cNvSpPr/>
          <p:nvPr/>
        </p:nvSpPr>
        <p:spPr>
          <a:xfrm>
            <a:off x="4302761" y="3897864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44E1A4C-6651-05F7-3C9B-DBBB22EE910F}"/>
              </a:ext>
            </a:extLst>
          </p:cNvPr>
          <p:cNvSpPr/>
          <p:nvPr/>
        </p:nvSpPr>
        <p:spPr>
          <a:xfrm>
            <a:off x="5071374" y="2818759"/>
            <a:ext cx="481937" cy="104540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5E1666-0784-51EF-BDB7-DE5AC0048E8D}"/>
              </a:ext>
            </a:extLst>
          </p:cNvPr>
          <p:cNvSpPr/>
          <p:nvPr/>
        </p:nvSpPr>
        <p:spPr>
          <a:xfrm>
            <a:off x="5071374" y="2560454"/>
            <a:ext cx="481935" cy="803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F7BC42-5F2C-50E2-DE8F-048796AB73C5}"/>
              </a:ext>
            </a:extLst>
          </p:cNvPr>
          <p:cNvSpPr/>
          <p:nvPr/>
        </p:nvSpPr>
        <p:spPr>
          <a:xfrm>
            <a:off x="5836550" y="3710878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2C05068-F09D-594F-992C-DED96AC968FC}"/>
              </a:ext>
            </a:extLst>
          </p:cNvPr>
          <p:cNvSpPr/>
          <p:nvPr/>
        </p:nvSpPr>
        <p:spPr>
          <a:xfrm>
            <a:off x="5852425" y="3897864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37B513-6A63-099B-7F8E-E12B854440BF}"/>
              </a:ext>
            </a:extLst>
          </p:cNvPr>
          <p:cNvSpPr/>
          <p:nvPr/>
        </p:nvSpPr>
        <p:spPr>
          <a:xfrm>
            <a:off x="9601200" y="1129672"/>
            <a:ext cx="2183295" cy="13648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탐색한 지역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지도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4CB123-BA69-CB20-337E-D217295EC793}"/>
              </a:ext>
            </a:extLst>
          </p:cNvPr>
          <p:cNvSpPr/>
          <p:nvPr/>
        </p:nvSpPr>
        <p:spPr>
          <a:xfrm>
            <a:off x="10999437" y="5613856"/>
            <a:ext cx="780502" cy="50723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가방</a:t>
            </a: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9F33696E-79D2-B546-2A15-A782CF167DB4}"/>
              </a:ext>
            </a:extLst>
          </p:cNvPr>
          <p:cNvSpPr txBox="1">
            <a:spLocks/>
          </p:cNvSpPr>
          <p:nvPr/>
        </p:nvSpPr>
        <p:spPr>
          <a:xfrm>
            <a:off x="3678006" y="1954971"/>
            <a:ext cx="1953380" cy="42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플레이어 진영</a:t>
            </a:r>
          </a:p>
        </p:txBody>
      </p:sp>
      <p:sp>
        <p:nvSpPr>
          <p:cNvPr id="50" name="제목 1">
            <a:extLst>
              <a:ext uri="{FF2B5EF4-FFF2-40B4-BE49-F238E27FC236}">
                <a16:creationId xmlns:a16="http://schemas.microsoft.com/office/drawing/2014/main" id="{2A16CBD2-603A-AB5C-20BC-B599AF2C9084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  <p:pic>
        <p:nvPicPr>
          <p:cNvPr id="51" name="그림 50" descr="블랙, 어둠이(가) 표시된 사진&#10;&#10;자동 생성된 설명">
            <a:extLst>
              <a:ext uri="{FF2B5EF4-FFF2-40B4-BE49-F238E27FC236}">
                <a16:creationId xmlns:a16="http://schemas.microsoft.com/office/drawing/2014/main" id="{801395DB-A789-A19F-71B1-7024E4243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20A4ACFA-B9A5-90A7-0EC4-75F59C8A292D}"/>
              </a:ext>
            </a:extLst>
          </p:cNvPr>
          <p:cNvSpPr/>
          <p:nvPr/>
        </p:nvSpPr>
        <p:spPr>
          <a:xfrm>
            <a:off x="6553422" y="1034607"/>
            <a:ext cx="1451112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던전 이름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A0F49A4-FA56-DD4D-70BC-BC63AEF3310F}"/>
              </a:ext>
            </a:extLst>
          </p:cNvPr>
          <p:cNvSpPr/>
          <p:nvPr/>
        </p:nvSpPr>
        <p:spPr>
          <a:xfrm>
            <a:off x="6722387" y="1480093"/>
            <a:ext cx="1113182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진행시간</a:t>
            </a:r>
          </a:p>
        </p:txBody>
      </p:sp>
      <p:pic>
        <p:nvPicPr>
          <p:cNvPr id="2050" name="Picture 2" descr="거지 PNG 일러스트 | 이미지 및 PSD 파일 | Pngtree에 무료 다운로드">
            <a:extLst>
              <a:ext uri="{FF2B5EF4-FFF2-40B4-BE49-F238E27FC236}">
                <a16:creationId xmlns:a16="http://schemas.microsoft.com/office/drawing/2014/main" id="{717843EB-EF4B-B3BD-E95A-8966176AD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722" y="256045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EFEF0410-5492-5AB7-C4D4-BEE2EAAFF58A}"/>
              </a:ext>
            </a:extLst>
          </p:cNvPr>
          <p:cNvSpPr/>
          <p:nvPr/>
        </p:nvSpPr>
        <p:spPr>
          <a:xfrm>
            <a:off x="8444863" y="4842725"/>
            <a:ext cx="946733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돕는다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5481AD-02F7-C9B1-6FC8-3FB5421A17C6}"/>
              </a:ext>
            </a:extLst>
          </p:cNvPr>
          <p:cNvSpPr/>
          <p:nvPr/>
        </p:nvSpPr>
        <p:spPr>
          <a:xfrm>
            <a:off x="9474598" y="4842725"/>
            <a:ext cx="1196715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지나가기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제목 1">
            <a:extLst>
              <a:ext uri="{FF2B5EF4-FFF2-40B4-BE49-F238E27FC236}">
                <a16:creationId xmlns:a16="http://schemas.microsoft.com/office/drawing/2014/main" id="{0F737C22-2105-94DE-B2E0-A3A11FB7FCAB}"/>
              </a:ext>
            </a:extLst>
          </p:cNvPr>
          <p:cNvSpPr txBox="1">
            <a:spLocks/>
          </p:cNvSpPr>
          <p:nvPr/>
        </p:nvSpPr>
        <p:spPr>
          <a:xfrm>
            <a:off x="228604" y="2234977"/>
            <a:ext cx="2246236" cy="4308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일정 확률로</a:t>
            </a:r>
            <a:endParaRPr lang="en-US" altLang="ko-KR" sz="2000" dirty="0"/>
          </a:p>
          <a:p>
            <a:r>
              <a:rPr lang="ko-KR" altLang="en-US" sz="2000" dirty="0"/>
              <a:t>함정 몬스터생성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33</a:t>
            </a:r>
            <a:r>
              <a:rPr lang="ko-KR" altLang="en-US" sz="2000" dirty="0"/>
              <a:t> 슬라이드</a:t>
            </a:r>
            <a:endParaRPr lang="en-US" altLang="ko-KR" sz="2000" dirty="0"/>
          </a:p>
          <a:p>
            <a:r>
              <a:rPr lang="en-US" altLang="ko-KR" sz="2000" dirty="0"/>
              <a:t>Or</a:t>
            </a:r>
          </a:p>
          <a:p>
            <a:r>
              <a:rPr lang="ko-KR" altLang="en-US" sz="2000" dirty="0"/>
              <a:t>한명 랜덤</a:t>
            </a:r>
            <a:endParaRPr lang="en-US" altLang="ko-KR" sz="2000" dirty="0"/>
          </a:p>
          <a:p>
            <a:r>
              <a:rPr lang="ko-KR" altLang="en-US" sz="2000" dirty="0"/>
              <a:t>스텟포인트 </a:t>
            </a:r>
            <a:r>
              <a:rPr lang="en-US" altLang="ko-KR" sz="2000" dirty="0"/>
              <a:t>+1</a:t>
            </a:r>
          </a:p>
          <a:p>
            <a:r>
              <a:rPr lang="en-US" altLang="ko-KR" sz="2000" dirty="0"/>
              <a:t>Or</a:t>
            </a:r>
          </a:p>
          <a:p>
            <a:r>
              <a:rPr lang="ko-KR" altLang="en-US" sz="2000" dirty="0"/>
              <a:t>돈 지급</a:t>
            </a:r>
            <a:endParaRPr lang="en-US" altLang="ko-KR" sz="2000" dirty="0"/>
          </a:p>
          <a:p>
            <a:r>
              <a:rPr lang="en-US" altLang="ko-KR" sz="2000" dirty="0"/>
              <a:t>Or</a:t>
            </a:r>
          </a:p>
          <a:p>
            <a:r>
              <a:rPr lang="ko-KR" altLang="en-US" sz="2000" dirty="0"/>
              <a:t>아이템 지급</a:t>
            </a:r>
            <a:endParaRPr lang="en-US" altLang="ko-KR" sz="2000" dirty="0"/>
          </a:p>
          <a:p>
            <a:r>
              <a:rPr lang="en-US" altLang="ko-KR" sz="2000" dirty="0"/>
              <a:t>Or</a:t>
            </a:r>
          </a:p>
          <a:p>
            <a:r>
              <a:rPr lang="ko-KR" altLang="en-US" sz="2000" dirty="0"/>
              <a:t>피로도 감소</a:t>
            </a:r>
            <a:endParaRPr lang="en-US" altLang="ko-KR" sz="2000" dirty="0"/>
          </a:p>
          <a:p>
            <a:r>
              <a:rPr lang="en-US" altLang="ko-KR" sz="2000" dirty="0"/>
              <a:t>Or</a:t>
            </a:r>
          </a:p>
          <a:p>
            <a:r>
              <a:rPr lang="ko-KR" altLang="en-US" sz="2000" dirty="0"/>
              <a:t>돈 감소</a:t>
            </a:r>
            <a:endParaRPr lang="en-US" altLang="ko-KR" sz="2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4B4C98D-1785-CDB9-CDDE-F88D92F1B53B}"/>
              </a:ext>
            </a:extLst>
          </p:cNvPr>
          <p:cNvSpPr/>
          <p:nvPr/>
        </p:nvSpPr>
        <p:spPr>
          <a:xfrm>
            <a:off x="5669271" y="2917029"/>
            <a:ext cx="3164336" cy="618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6DCDBB-3E11-DCFC-83FA-6155D3AF06C9}"/>
              </a:ext>
            </a:extLst>
          </p:cNvPr>
          <p:cNvSpPr txBox="1"/>
          <p:nvPr/>
        </p:nvSpPr>
        <p:spPr>
          <a:xfrm>
            <a:off x="5653716" y="2917029"/>
            <a:ext cx="32441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/>
              <a:t>당신은 거지를 마주 했습니다</a:t>
            </a:r>
            <a:endParaRPr lang="en-US" altLang="ko-KR" sz="1800" dirty="0"/>
          </a:p>
          <a:p>
            <a:pPr algn="ctr"/>
            <a:r>
              <a:rPr lang="ko-KR" altLang="en-US" dirty="0"/>
              <a:t>도와주시겠습니까</a:t>
            </a:r>
            <a:r>
              <a:rPr lang="en-US" altLang="ko-KR" dirty="0"/>
              <a:t>?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904497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</a:t>
            </a:r>
            <a:r>
              <a:rPr lang="ko-KR" altLang="en-US" sz="3200" dirty="0"/>
              <a:t>기획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548CBF74-2915-3D07-ACE4-FFD54654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80"/>
            <a:ext cx="2362197" cy="9354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전투</a:t>
            </a:r>
            <a:br>
              <a:rPr lang="en-US" altLang="ko-KR" sz="3200" dirty="0"/>
            </a:br>
            <a:r>
              <a:rPr lang="ko-KR" altLang="en-US" sz="2000" dirty="0"/>
              <a:t>제단 방</a:t>
            </a:r>
            <a:endParaRPr lang="ko-KR" altLang="en-US" sz="2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FFACFA-594F-5803-E3CF-C18BF6A18397}"/>
              </a:ext>
            </a:extLst>
          </p:cNvPr>
          <p:cNvSpPr/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59EB39B-68C2-26D2-DDED-20F8FA4292AC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CDEC4B3-BB69-EEF6-348C-29C3C7291F62}"/>
              </a:ext>
            </a:extLst>
          </p:cNvPr>
          <p:cNvSpPr/>
          <p:nvPr/>
        </p:nvSpPr>
        <p:spPr>
          <a:xfrm>
            <a:off x="3558690" y="2753200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72226C-C5D9-CFA2-20C1-8538129D92DA}"/>
              </a:ext>
            </a:extLst>
          </p:cNvPr>
          <p:cNvSpPr/>
          <p:nvPr/>
        </p:nvSpPr>
        <p:spPr>
          <a:xfrm>
            <a:off x="3558690" y="2504725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C2D413-5483-5B72-4AC9-56D87A8BCC49}"/>
              </a:ext>
            </a:extLst>
          </p:cNvPr>
          <p:cNvSpPr/>
          <p:nvPr/>
        </p:nvSpPr>
        <p:spPr>
          <a:xfrm>
            <a:off x="4302761" y="3692804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236B38-7EFC-97F3-0AA9-325C04B2E1A6}"/>
              </a:ext>
            </a:extLst>
          </p:cNvPr>
          <p:cNvSpPr/>
          <p:nvPr/>
        </p:nvSpPr>
        <p:spPr>
          <a:xfrm>
            <a:off x="4302762" y="3692804"/>
            <a:ext cx="330586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93FB0B8-FF34-8CF4-84C3-FB5CE091EE5D}"/>
              </a:ext>
            </a:extLst>
          </p:cNvPr>
          <p:cNvSpPr/>
          <p:nvPr/>
        </p:nvSpPr>
        <p:spPr>
          <a:xfrm>
            <a:off x="4302761" y="3897864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44E1A4C-6651-05F7-3C9B-DBBB22EE910F}"/>
              </a:ext>
            </a:extLst>
          </p:cNvPr>
          <p:cNvSpPr/>
          <p:nvPr/>
        </p:nvSpPr>
        <p:spPr>
          <a:xfrm>
            <a:off x="5071374" y="2818759"/>
            <a:ext cx="481937" cy="104540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5E1666-0784-51EF-BDB7-DE5AC0048E8D}"/>
              </a:ext>
            </a:extLst>
          </p:cNvPr>
          <p:cNvSpPr/>
          <p:nvPr/>
        </p:nvSpPr>
        <p:spPr>
          <a:xfrm>
            <a:off x="5071374" y="2560454"/>
            <a:ext cx="481935" cy="803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F7BC42-5F2C-50E2-DE8F-048796AB73C5}"/>
              </a:ext>
            </a:extLst>
          </p:cNvPr>
          <p:cNvSpPr/>
          <p:nvPr/>
        </p:nvSpPr>
        <p:spPr>
          <a:xfrm>
            <a:off x="5836550" y="3710878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2C05068-F09D-594F-992C-DED96AC968FC}"/>
              </a:ext>
            </a:extLst>
          </p:cNvPr>
          <p:cNvSpPr/>
          <p:nvPr/>
        </p:nvSpPr>
        <p:spPr>
          <a:xfrm>
            <a:off x="5852425" y="3897864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37B513-6A63-099B-7F8E-E12B854440BF}"/>
              </a:ext>
            </a:extLst>
          </p:cNvPr>
          <p:cNvSpPr/>
          <p:nvPr/>
        </p:nvSpPr>
        <p:spPr>
          <a:xfrm>
            <a:off x="9601200" y="1129672"/>
            <a:ext cx="2183295" cy="13648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탐색한 지역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지도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4CB123-BA69-CB20-337E-D217295EC793}"/>
              </a:ext>
            </a:extLst>
          </p:cNvPr>
          <p:cNvSpPr/>
          <p:nvPr/>
        </p:nvSpPr>
        <p:spPr>
          <a:xfrm>
            <a:off x="10999437" y="5613856"/>
            <a:ext cx="780502" cy="50723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가방</a:t>
            </a: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9F33696E-79D2-B546-2A15-A782CF167DB4}"/>
              </a:ext>
            </a:extLst>
          </p:cNvPr>
          <p:cNvSpPr txBox="1">
            <a:spLocks/>
          </p:cNvSpPr>
          <p:nvPr/>
        </p:nvSpPr>
        <p:spPr>
          <a:xfrm>
            <a:off x="3678006" y="1954971"/>
            <a:ext cx="1953380" cy="42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플레이어 진영</a:t>
            </a:r>
          </a:p>
        </p:txBody>
      </p:sp>
      <p:sp>
        <p:nvSpPr>
          <p:cNvPr id="50" name="제목 1">
            <a:extLst>
              <a:ext uri="{FF2B5EF4-FFF2-40B4-BE49-F238E27FC236}">
                <a16:creationId xmlns:a16="http://schemas.microsoft.com/office/drawing/2014/main" id="{2A16CBD2-603A-AB5C-20BC-B599AF2C9084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  <p:pic>
        <p:nvPicPr>
          <p:cNvPr id="51" name="그림 50" descr="블랙, 어둠이(가) 표시된 사진&#10;&#10;자동 생성된 설명">
            <a:extLst>
              <a:ext uri="{FF2B5EF4-FFF2-40B4-BE49-F238E27FC236}">
                <a16:creationId xmlns:a16="http://schemas.microsoft.com/office/drawing/2014/main" id="{801395DB-A789-A19F-71B1-7024E4243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20A4ACFA-B9A5-90A7-0EC4-75F59C8A292D}"/>
              </a:ext>
            </a:extLst>
          </p:cNvPr>
          <p:cNvSpPr/>
          <p:nvPr/>
        </p:nvSpPr>
        <p:spPr>
          <a:xfrm>
            <a:off x="6553422" y="1034607"/>
            <a:ext cx="1451112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던전 이름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A0F49A4-FA56-DD4D-70BC-BC63AEF3310F}"/>
              </a:ext>
            </a:extLst>
          </p:cNvPr>
          <p:cNvSpPr/>
          <p:nvPr/>
        </p:nvSpPr>
        <p:spPr>
          <a:xfrm>
            <a:off x="6722387" y="1480093"/>
            <a:ext cx="1113182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진행시간</a:t>
            </a:r>
          </a:p>
        </p:txBody>
      </p:sp>
      <p:pic>
        <p:nvPicPr>
          <p:cNvPr id="3074" name="Picture 2" descr="컴퓨터 아이콘, 제단, 사진, 종교, 제단 png | PNGWing">
            <a:extLst>
              <a:ext uri="{FF2B5EF4-FFF2-40B4-BE49-F238E27FC236}">
                <a16:creationId xmlns:a16="http://schemas.microsoft.com/office/drawing/2014/main" id="{3BC26C51-8981-680A-FA26-9BC6006C3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2" y="2992622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4588FD-2E5D-0321-53D1-F2391EF89EE0}"/>
              </a:ext>
            </a:extLst>
          </p:cNvPr>
          <p:cNvSpPr/>
          <p:nvPr/>
        </p:nvSpPr>
        <p:spPr>
          <a:xfrm>
            <a:off x="8418115" y="4842725"/>
            <a:ext cx="1100084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기도한다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C854DF-1E3E-0027-F4A1-E52B08F1A895}"/>
              </a:ext>
            </a:extLst>
          </p:cNvPr>
          <p:cNvSpPr/>
          <p:nvPr/>
        </p:nvSpPr>
        <p:spPr>
          <a:xfrm>
            <a:off x="9601200" y="4842725"/>
            <a:ext cx="1196715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지나가기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1A92F2A-B2EB-479F-BB44-57DF1BE0177B}"/>
              </a:ext>
            </a:extLst>
          </p:cNvPr>
          <p:cNvSpPr txBox="1">
            <a:spLocks/>
          </p:cNvSpPr>
          <p:nvPr/>
        </p:nvSpPr>
        <p:spPr>
          <a:xfrm>
            <a:off x="228604" y="1954971"/>
            <a:ext cx="2246236" cy="4308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일정 확률로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한명 랜덤</a:t>
            </a:r>
            <a:endParaRPr lang="en-US" altLang="ko-KR" sz="2000" dirty="0"/>
          </a:p>
          <a:p>
            <a:r>
              <a:rPr lang="ko-KR" altLang="en-US" sz="2000" dirty="0"/>
              <a:t>스텟포인트 </a:t>
            </a:r>
            <a:r>
              <a:rPr lang="en-US" altLang="ko-KR" sz="2000" dirty="0"/>
              <a:t>+1</a:t>
            </a:r>
          </a:p>
          <a:p>
            <a:r>
              <a:rPr lang="en-US" altLang="ko-KR" sz="2000" dirty="0"/>
              <a:t>Or</a:t>
            </a:r>
          </a:p>
          <a:p>
            <a:r>
              <a:rPr lang="ko-KR" altLang="en-US" sz="2000" dirty="0"/>
              <a:t>피로도 감소</a:t>
            </a:r>
            <a:endParaRPr lang="en-US" altLang="ko-KR" sz="2000" dirty="0"/>
          </a:p>
          <a:p>
            <a:r>
              <a:rPr lang="en-US" altLang="ko-KR" sz="2000" dirty="0"/>
              <a:t>Or</a:t>
            </a:r>
          </a:p>
          <a:p>
            <a:r>
              <a:rPr lang="ko-KR" altLang="en-US" sz="2000" dirty="0"/>
              <a:t>이번 던전 버프</a:t>
            </a:r>
            <a:endParaRPr lang="en-US" altLang="ko-KR" sz="2000" dirty="0"/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공격력</a:t>
            </a:r>
            <a:r>
              <a:rPr lang="en-US" altLang="ko-KR" sz="2000" dirty="0"/>
              <a:t>, </a:t>
            </a:r>
            <a:r>
              <a:rPr lang="ko-KR" altLang="en-US" sz="2000" dirty="0"/>
              <a:t>방어력</a:t>
            </a:r>
            <a:r>
              <a:rPr lang="en-US" altLang="ko-KR" sz="2000" dirty="0"/>
              <a:t>, </a:t>
            </a:r>
            <a:r>
              <a:rPr lang="ko-KR" altLang="en-US" sz="2000" dirty="0"/>
              <a:t>명중률 중 택</a:t>
            </a:r>
            <a:r>
              <a:rPr lang="en-US" altLang="ko-KR" sz="2000" dirty="0"/>
              <a:t>1)</a:t>
            </a:r>
          </a:p>
          <a:p>
            <a:r>
              <a:rPr lang="en-US" altLang="ko-KR" sz="2000" dirty="0"/>
              <a:t>Or</a:t>
            </a:r>
          </a:p>
          <a:p>
            <a:r>
              <a:rPr lang="ko-KR" altLang="en-US" sz="2000" dirty="0"/>
              <a:t>아무일도 없었다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무조건 상승</a:t>
            </a:r>
            <a:r>
              <a:rPr lang="en-US" altLang="ko-KR" sz="2000" dirty="0"/>
              <a:t>-</a:t>
            </a:r>
          </a:p>
          <a:p>
            <a:r>
              <a:rPr lang="ko-KR" altLang="en-US" sz="2000" dirty="0"/>
              <a:t>특정 </a:t>
            </a:r>
            <a:r>
              <a:rPr lang="ko-KR" altLang="en-US" sz="2000" b="1" dirty="0"/>
              <a:t>카르마</a:t>
            </a:r>
            <a:r>
              <a:rPr lang="ko-KR" altLang="en-US" sz="2000" dirty="0"/>
              <a:t> 상승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615899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</a:t>
            </a:r>
            <a:r>
              <a:rPr lang="ko-KR" altLang="en-US" sz="3200" dirty="0"/>
              <a:t>기획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FFACFA-594F-5803-E3CF-C18BF6A18397}"/>
              </a:ext>
            </a:extLst>
          </p:cNvPr>
          <p:cNvSpPr/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59EB39B-68C2-26D2-DDED-20F8FA4292AC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D390956A-B490-4189-382C-1FB5254D7D08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  <p:pic>
        <p:nvPicPr>
          <p:cNvPr id="49" name="그림 48" descr="블랙, 어둠이(가) 표시된 사진&#10;&#10;자동 생성된 설명">
            <a:extLst>
              <a:ext uri="{FF2B5EF4-FFF2-40B4-BE49-F238E27FC236}">
                <a16:creationId xmlns:a16="http://schemas.microsoft.com/office/drawing/2014/main" id="{0E639D12-EA5F-B6B3-B252-010F4A223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A65A71-CCD4-ED9D-4423-B0226A8E6667}"/>
              </a:ext>
            </a:extLst>
          </p:cNvPr>
          <p:cNvSpPr/>
          <p:nvPr/>
        </p:nvSpPr>
        <p:spPr>
          <a:xfrm>
            <a:off x="5702172" y="1664675"/>
            <a:ext cx="1451112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클리어시간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95ED1C-2A07-8351-1A73-0E0C1A101304}"/>
              </a:ext>
            </a:extLst>
          </p:cNvPr>
          <p:cNvSpPr/>
          <p:nvPr/>
        </p:nvSpPr>
        <p:spPr>
          <a:xfrm>
            <a:off x="7328623" y="1656420"/>
            <a:ext cx="1451112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클리어등급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4F2529-38FC-83DA-321C-32F9E68F97E4}"/>
              </a:ext>
            </a:extLst>
          </p:cNvPr>
          <p:cNvSpPr/>
          <p:nvPr/>
        </p:nvSpPr>
        <p:spPr>
          <a:xfrm>
            <a:off x="5704277" y="2170670"/>
            <a:ext cx="3126075" cy="114987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얻은 아이템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CC23BC-7278-60B0-2971-BD50014D0177}"/>
              </a:ext>
            </a:extLst>
          </p:cNvPr>
          <p:cNvSpPr/>
          <p:nvPr/>
        </p:nvSpPr>
        <p:spPr>
          <a:xfrm>
            <a:off x="4930139" y="3420850"/>
            <a:ext cx="4490698" cy="152465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동료 상황 업데이트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1D2D0B-A533-DAE3-9393-B0DE6DDA2B24}"/>
              </a:ext>
            </a:extLst>
          </p:cNvPr>
          <p:cNvSpPr txBox="1"/>
          <p:nvPr/>
        </p:nvSpPr>
        <p:spPr>
          <a:xfrm>
            <a:off x="5014030" y="4483033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피로도</a:t>
            </a:r>
            <a:r>
              <a:rPr lang="en-US" altLang="ko-KR" sz="1100" dirty="0"/>
              <a:t>:43%</a:t>
            </a:r>
            <a:endParaRPr lang="ko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0D1747-4EC9-CD05-6EF6-299ED85EF60A}"/>
              </a:ext>
            </a:extLst>
          </p:cNvPr>
          <p:cNvSpPr/>
          <p:nvPr/>
        </p:nvSpPr>
        <p:spPr>
          <a:xfrm>
            <a:off x="5133893" y="3854387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B90BFC-69E1-A746-EA7C-0DE5CE72A800}"/>
              </a:ext>
            </a:extLst>
          </p:cNvPr>
          <p:cNvSpPr txBox="1"/>
          <p:nvPr/>
        </p:nvSpPr>
        <p:spPr>
          <a:xfrm>
            <a:off x="6239931" y="4489570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피로도</a:t>
            </a:r>
            <a:r>
              <a:rPr lang="en-US" altLang="ko-KR" sz="1100" dirty="0"/>
              <a:t>78%</a:t>
            </a:r>
            <a:endParaRPr lang="ko-KR" altLang="en-US" sz="11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85D413-F7DA-CE39-4E5D-2E0C8485FA49}"/>
              </a:ext>
            </a:extLst>
          </p:cNvPr>
          <p:cNvSpPr/>
          <p:nvPr/>
        </p:nvSpPr>
        <p:spPr>
          <a:xfrm>
            <a:off x="6297162" y="3860924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155514-3181-B899-9C2B-678E16661E16}"/>
              </a:ext>
            </a:extLst>
          </p:cNvPr>
          <p:cNvSpPr txBox="1"/>
          <p:nvPr/>
        </p:nvSpPr>
        <p:spPr>
          <a:xfrm>
            <a:off x="7404382" y="4478733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피로도</a:t>
            </a:r>
            <a:r>
              <a:rPr lang="en-US" altLang="ko-KR" sz="1100" dirty="0"/>
              <a:t>:24%</a:t>
            </a:r>
            <a:endParaRPr lang="ko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BE00744-CC0F-5ED6-145A-A397EA7CFF56}"/>
              </a:ext>
            </a:extLst>
          </p:cNvPr>
          <p:cNvSpPr/>
          <p:nvPr/>
        </p:nvSpPr>
        <p:spPr>
          <a:xfrm>
            <a:off x="7461613" y="3850087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689969-9F7C-CA91-B213-56CE3882D1CA}"/>
              </a:ext>
            </a:extLst>
          </p:cNvPr>
          <p:cNvSpPr txBox="1"/>
          <p:nvPr/>
        </p:nvSpPr>
        <p:spPr>
          <a:xfrm>
            <a:off x="8685252" y="4478733"/>
            <a:ext cx="5578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사망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458E92-41F4-4F1C-1065-3DBA517961FF}"/>
              </a:ext>
            </a:extLst>
          </p:cNvPr>
          <p:cNvSpPr/>
          <p:nvPr/>
        </p:nvSpPr>
        <p:spPr>
          <a:xfrm>
            <a:off x="8618791" y="3850087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B03CFB-D2B9-F06F-9E6B-39895CD831F2}"/>
              </a:ext>
            </a:extLst>
          </p:cNvPr>
          <p:cNvSpPr txBox="1"/>
          <p:nvPr/>
        </p:nvSpPr>
        <p:spPr>
          <a:xfrm>
            <a:off x="5014029" y="4683895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Lv+1 (</a:t>
            </a:r>
            <a:r>
              <a:rPr lang="ko-KR" altLang="en-US" sz="1100" dirty="0"/>
              <a:t>스킬</a:t>
            </a:r>
            <a:r>
              <a:rPr lang="en-US" altLang="ko-KR" sz="1100" dirty="0"/>
              <a:t>)</a:t>
            </a:r>
            <a:r>
              <a:rPr lang="en-US" altLang="ko-KR" sz="1100" dirty="0">
                <a:solidFill>
                  <a:schemeClr val="tx1"/>
                </a:solidFill>
              </a:rPr>
              <a:t>Lv+1</a:t>
            </a:r>
            <a:endParaRPr lang="ko-KR" alt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F28FCF-DEC3-35A2-83AD-907BCEA4F772}"/>
              </a:ext>
            </a:extLst>
          </p:cNvPr>
          <p:cNvSpPr txBox="1"/>
          <p:nvPr/>
        </p:nvSpPr>
        <p:spPr>
          <a:xfrm>
            <a:off x="6239930" y="4686632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Lv+1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48DB3B-2169-B3DE-EBD1-E0551775FA80}"/>
              </a:ext>
            </a:extLst>
          </p:cNvPr>
          <p:cNvSpPr txBox="1"/>
          <p:nvPr/>
        </p:nvSpPr>
        <p:spPr>
          <a:xfrm>
            <a:off x="7375174" y="4683895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(</a:t>
            </a:r>
            <a:r>
              <a:rPr lang="ko-KR" altLang="en-US" sz="1100" dirty="0"/>
              <a:t>스킬</a:t>
            </a:r>
            <a:r>
              <a:rPr lang="en-US" altLang="ko-KR" sz="1100" dirty="0"/>
              <a:t>)</a:t>
            </a:r>
            <a:r>
              <a:rPr lang="en-US" altLang="ko-KR" sz="1100" dirty="0">
                <a:solidFill>
                  <a:schemeClr val="tx1"/>
                </a:solidFill>
              </a:rPr>
              <a:t>Lv+1</a:t>
            </a:r>
            <a:endParaRPr lang="ko-KR" altLang="en-US" sz="11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BFC4F6-46C8-9B77-809C-8D64896A3F18}"/>
              </a:ext>
            </a:extLst>
          </p:cNvPr>
          <p:cNvSpPr/>
          <p:nvPr/>
        </p:nvSpPr>
        <p:spPr>
          <a:xfrm>
            <a:off x="6014565" y="5637710"/>
            <a:ext cx="2466705" cy="4674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베이스캠프로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C2998600-7D5A-7F34-A713-58BBFBA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362197" cy="2428716"/>
          </a:xfrm>
        </p:spPr>
        <p:txBody>
          <a:bodyPr anchor="t">
            <a:normAutofit/>
          </a:bodyPr>
          <a:lstStyle/>
          <a:p>
            <a:r>
              <a:rPr lang="ko-KR" altLang="en-US" sz="3200" dirty="0"/>
              <a:t>던전클리어</a:t>
            </a:r>
            <a:br>
              <a:rPr lang="en-US" altLang="ko-KR" sz="3200" dirty="0"/>
            </a:br>
            <a:r>
              <a:rPr lang="en-US" altLang="ko-KR" sz="3200" dirty="0"/>
              <a:t>-1-</a:t>
            </a:r>
            <a:endParaRPr lang="ko-KR" altLang="en-US" sz="18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DB1162-4AD2-5C17-5AD0-E7D7E9185663}"/>
              </a:ext>
            </a:extLst>
          </p:cNvPr>
          <p:cNvSpPr txBox="1"/>
          <p:nvPr/>
        </p:nvSpPr>
        <p:spPr>
          <a:xfrm>
            <a:off x="5693307" y="4993120"/>
            <a:ext cx="3098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동료가 스킬을 획득했습니다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A95FB3-C6D6-EDA3-03DC-DCC6561D1184}"/>
              </a:ext>
            </a:extLst>
          </p:cNvPr>
          <p:cNvSpPr/>
          <p:nvPr/>
        </p:nvSpPr>
        <p:spPr>
          <a:xfrm>
            <a:off x="6553422" y="1034607"/>
            <a:ext cx="1451112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던전 이름</a:t>
            </a:r>
          </a:p>
        </p:txBody>
      </p:sp>
    </p:spTree>
    <p:extLst>
      <p:ext uri="{BB962C8B-B14F-4D97-AF65-F5344CB8AC3E}">
        <p14:creationId xmlns:p14="http://schemas.microsoft.com/office/powerpoint/2010/main" val="30284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9165B40-234F-481B-1E79-A835F6A995F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게임 컨트롤러 로직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EE4868-054A-D13B-1348-B9F8FCE8586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28FB8BB-51B2-3F67-8BD3-E52BED558B0D}"/>
              </a:ext>
            </a:extLst>
          </p:cNvPr>
          <p:cNvCxnSpPr>
            <a:cxnSpLocks/>
          </p:cNvCxnSpPr>
          <p:nvPr/>
        </p:nvCxnSpPr>
        <p:spPr>
          <a:xfrm>
            <a:off x="3484142" y="3975003"/>
            <a:ext cx="0" cy="284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7C8456C-CC6E-CDFE-EA79-1B8F486A7720}"/>
              </a:ext>
            </a:extLst>
          </p:cNvPr>
          <p:cNvCxnSpPr>
            <a:cxnSpLocks/>
          </p:cNvCxnSpPr>
          <p:nvPr/>
        </p:nvCxnSpPr>
        <p:spPr>
          <a:xfrm>
            <a:off x="4607979" y="3975003"/>
            <a:ext cx="0" cy="284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1E308F3-96ED-1096-F1F7-2B3CF625CB1B}"/>
              </a:ext>
            </a:extLst>
          </p:cNvPr>
          <p:cNvCxnSpPr>
            <a:cxnSpLocks/>
          </p:cNvCxnSpPr>
          <p:nvPr/>
        </p:nvCxnSpPr>
        <p:spPr>
          <a:xfrm>
            <a:off x="4590356" y="3436187"/>
            <a:ext cx="0" cy="284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F80A03E-05CD-2E5E-0F52-7CD74A8814BE}"/>
              </a:ext>
            </a:extLst>
          </p:cNvPr>
          <p:cNvCxnSpPr>
            <a:cxnSpLocks/>
          </p:cNvCxnSpPr>
          <p:nvPr/>
        </p:nvCxnSpPr>
        <p:spPr>
          <a:xfrm>
            <a:off x="3484142" y="3373669"/>
            <a:ext cx="0" cy="3606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86817DEA-183E-70D8-515E-79299E4536AB}"/>
              </a:ext>
            </a:extLst>
          </p:cNvPr>
          <p:cNvSpPr/>
          <p:nvPr/>
        </p:nvSpPr>
        <p:spPr>
          <a:xfrm>
            <a:off x="2849588" y="2947846"/>
            <a:ext cx="1653265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베이스캠프 시스템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7616BAC-C578-4896-0DC1-3FF518CF2D2D}"/>
              </a:ext>
            </a:extLst>
          </p:cNvPr>
          <p:cNvCxnSpPr>
            <a:cxnSpLocks/>
          </p:cNvCxnSpPr>
          <p:nvPr/>
        </p:nvCxnSpPr>
        <p:spPr>
          <a:xfrm flipH="1">
            <a:off x="3469865" y="3450564"/>
            <a:ext cx="11204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1EB9681-25B0-471C-A36A-C4E78F8450A5}"/>
              </a:ext>
            </a:extLst>
          </p:cNvPr>
          <p:cNvSpPr/>
          <p:nvPr/>
        </p:nvSpPr>
        <p:spPr>
          <a:xfrm>
            <a:off x="2948564" y="3604466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동료모집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5C7C072-4ED4-B152-42BA-1F056331DCEC}"/>
              </a:ext>
            </a:extLst>
          </p:cNvPr>
          <p:cNvSpPr/>
          <p:nvPr/>
        </p:nvSpPr>
        <p:spPr>
          <a:xfrm>
            <a:off x="4084680" y="3604466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숙박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350A397-C9D7-E837-8DEF-94593E4D6DA2}"/>
              </a:ext>
            </a:extLst>
          </p:cNvPr>
          <p:cNvSpPr/>
          <p:nvPr/>
        </p:nvSpPr>
        <p:spPr>
          <a:xfrm>
            <a:off x="2955586" y="4212817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동료이야기 및 등장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C328BB6D-1C66-A0CA-A8F1-EC1FF2259C9C}"/>
              </a:ext>
            </a:extLst>
          </p:cNvPr>
          <p:cNvSpPr/>
          <p:nvPr/>
        </p:nvSpPr>
        <p:spPr>
          <a:xfrm>
            <a:off x="4084680" y="4202953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피로도회복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C4D9EECD-6AC0-E7BF-D782-4CE124AE8A5B}"/>
              </a:ext>
            </a:extLst>
          </p:cNvPr>
          <p:cNvSpPr/>
          <p:nvPr/>
        </p:nvSpPr>
        <p:spPr>
          <a:xfrm>
            <a:off x="6931605" y="3604466"/>
            <a:ext cx="1181771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38AB09-23A5-F919-1B7A-02DEB4C0FDEC}"/>
              </a:ext>
            </a:extLst>
          </p:cNvPr>
          <p:cNvSpPr txBox="1"/>
          <p:nvPr/>
        </p:nvSpPr>
        <p:spPr>
          <a:xfrm>
            <a:off x="216332" y="990526"/>
            <a:ext cx="6097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컨트롤러 인 만큼</a:t>
            </a:r>
            <a:endParaRPr lang="en-US" altLang="ko-KR" dirty="0"/>
          </a:p>
          <a:p>
            <a:r>
              <a:rPr lang="ko-KR" altLang="en-US" dirty="0"/>
              <a:t>도박적인 매커니즘을 활용할 수 있는 곳은</a:t>
            </a:r>
            <a:endParaRPr lang="en-US" altLang="ko-KR" dirty="0"/>
          </a:p>
          <a:p>
            <a:r>
              <a:rPr lang="ko-KR" altLang="en-US" dirty="0"/>
              <a:t>전부다 활용하면 좋을 것 같음</a:t>
            </a:r>
            <a:endParaRPr lang="en-US" altLang="ko-KR" dirty="0"/>
          </a:p>
          <a:p>
            <a:r>
              <a:rPr lang="ko-KR" altLang="en-US" dirty="0"/>
              <a:t>아래는 컨트롤러를 활용할 수 있는 곳 </a:t>
            </a:r>
            <a:r>
              <a:rPr lang="en-US" altLang="ko-KR" dirty="0"/>
              <a:t>(</a:t>
            </a:r>
            <a:r>
              <a:rPr lang="ko-KR" altLang="en-US" dirty="0"/>
              <a:t>이후 추가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6419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</a:t>
            </a:r>
            <a:r>
              <a:rPr lang="ko-KR" altLang="en-US" sz="3200" dirty="0"/>
              <a:t>기획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FFACFA-594F-5803-E3CF-C18BF6A18397}"/>
              </a:ext>
            </a:extLst>
          </p:cNvPr>
          <p:cNvSpPr/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59EB39B-68C2-26D2-DDED-20F8FA4292AC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D390956A-B490-4189-382C-1FB5254D7D08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  <p:pic>
        <p:nvPicPr>
          <p:cNvPr id="49" name="그림 48" descr="블랙, 어둠이(가) 표시된 사진&#10;&#10;자동 생성된 설명">
            <a:extLst>
              <a:ext uri="{FF2B5EF4-FFF2-40B4-BE49-F238E27FC236}">
                <a16:creationId xmlns:a16="http://schemas.microsoft.com/office/drawing/2014/main" id="{0E639D12-EA5F-B6B3-B252-010F4A223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C2998600-7D5A-7F34-A713-58BBFBA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362197" cy="2428716"/>
          </a:xfrm>
        </p:spPr>
        <p:txBody>
          <a:bodyPr anchor="t">
            <a:normAutofit/>
          </a:bodyPr>
          <a:lstStyle/>
          <a:p>
            <a:r>
              <a:rPr lang="ko-KR" altLang="en-US" sz="3200" dirty="0"/>
              <a:t>던전클리어</a:t>
            </a:r>
            <a:br>
              <a:rPr lang="en-US" altLang="ko-KR" sz="3200" dirty="0"/>
            </a:br>
            <a:r>
              <a:rPr lang="en-US" altLang="ko-KR" sz="3200" dirty="0"/>
              <a:t>-2-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ko-KR" altLang="en-US" sz="2000" dirty="0"/>
              <a:t>금화에 대한</a:t>
            </a:r>
            <a:br>
              <a:rPr lang="en-US" altLang="ko-KR" sz="2000" dirty="0"/>
            </a:br>
            <a:r>
              <a:rPr lang="ko-KR" altLang="en-US" sz="2000" dirty="0"/>
              <a:t>추가설명</a:t>
            </a:r>
            <a:endParaRPr lang="ko-KR" altLang="en-US" sz="18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8EFF4A-14D2-C664-2563-6431F6699828}"/>
              </a:ext>
            </a:extLst>
          </p:cNvPr>
          <p:cNvSpPr/>
          <p:nvPr/>
        </p:nvSpPr>
        <p:spPr>
          <a:xfrm>
            <a:off x="3003564" y="1919951"/>
            <a:ext cx="444765" cy="8065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금화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D2A158-7557-FA9F-E378-C79874E48CCE}"/>
              </a:ext>
            </a:extLst>
          </p:cNvPr>
          <p:cNvSpPr txBox="1">
            <a:spLocks/>
          </p:cNvSpPr>
          <p:nvPr/>
        </p:nvSpPr>
        <p:spPr>
          <a:xfrm>
            <a:off x="3630899" y="1224353"/>
            <a:ext cx="8086986" cy="2324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던전에서 루팅시 골드는 금화라는 아이템으로 등장</a:t>
            </a:r>
            <a:r>
              <a:rPr lang="en-US" altLang="ko-KR" sz="2400" dirty="0"/>
              <a:t>,</a:t>
            </a:r>
          </a:p>
          <a:p>
            <a:r>
              <a:rPr lang="ko-KR" altLang="en-US" sz="2400" dirty="0"/>
              <a:t>던전을 클리어 해야 골드로 환전이 된다는 설정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0CC9CD-4E89-F66E-4CFD-19A3905A2E0B}"/>
              </a:ext>
            </a:extLst>
          </p:cNvPr>
          <p:cNvSpPr/>
          <p:nvPr/>
        </p:nvSpPr>
        <p:spPr>
          <a:xfrm>
            <a:off x="3003564" y="3655920"/>
            <a:ext cx="444765" cy="3875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금화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075D0E-6D47-7E93-96DD-77EE5D6AF54C}"/>
              </a:ext>
            </a:extLst>
          </p:cNvPr>
          <p:cNvSpPr/>
          <p:nvPr/>
        </p:nvSpPr>
        <p:spPr>
          <a:xfrm>
            <a:off x="3614575" y="3632152"/>
            <a:ext cx="444765" cy="7917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금화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2DBF57-F0D3-A4E5-39B8-AF2DC6D95420}"/>
              </a:ext>
            </a:extLst>
          </p:cNvPr>
          <p:cNvSpPr/>
          <p:nvPr/>
        </p:nvSpPr>
        <p:spPr>
          <a:xfrm>
            <a:off x="4406981" y="3655920"/>
            <a:ext cx="869694" cy="7917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금화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3209D38C-C321-B289-CE22-D23E82047434}"/>
              </a:ext>
            </a:extLst>
          </p:cNvPr>
          <p:cNvSpPr txBox="1">
            <a:spLocks/>
          </p:cNvSpPr>
          <p:nvPr/>
        </p:nvSpPr>
        <p:spPr>
          <a:xfrm>
            <a:off x="5413513" y="3251286"/>
            <a:ext cx="5067581" cy="1553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금화의 가치에 따라 크기가 달라짐</a:t>
            </a:r>
            <a:endParaRPr lang="en-US" altLang="ko-KR" sz="2400" dirty="0"/>
          </a:p>
          <a:p>
            <a:r>
              <a:rPr lang="en-US" altLang="ko-KR" sz="2400" dirty="0"/>
              <a:t>1x1 = 30g</a:t>
            </a:r>
          </a:p>
          <a:p>
            <a:r>
              <a:rPr lang="en-US" altLang="ko-KR" sz="2400" dirty="0"/>
              <a:t>2x1 = 50g</a:t>
            </a:r>
          </a:p>
          <a:p>
            <a:r>
              <a:rPr lang="en-US" altLang="ko-KR" sz="2400" dirty="0"/>
              <a:t>2x2 = 100g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335378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4041ECBA-C337-A663-B4E7-CD875A82ECDE}"/>
              </a:ext>
            </a:extLst>
          </p:cNvPr>
          <p:cNvCxnSpPr>
            <a:cxnSpLocks/>
          </p:cNvCxnSpPr>
          <p:nvPr/>
        </p:nvCxnSpPr>
        <p:spPr>
          <a:xfrm>
            <a:off x="5737777" y="5565913"/>
            <a:ext cx="0" cy="1176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FB61081-0BBA-E2AF-F57C-87CDCD5FD2A0}"/>
              </a:ext>
            </a:extLst>
          </p:cNvPr>
          <p:cNvCxnSpPr>
            <a:cxnSpLocks/>
          </p:cNvCxnSpPr>
          <p:nvPr/>
        </p:nvCxnSpPr>
        <p:spPr>
          <a:xfrm>
            <a:off x="10154661" y="3255010"/>
            <a:ext cx="0" cy="2310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43E4C32-D358-E4F8-0AD3-ACEA273BCA98}"/>
              </a:ext>
            </a:extLst>
          </p:cNvPr>
          <p:cNvCxnSpPr>
            <a:cxnSpLocks/>
          </p:cNvCxnSpPr>
          <p:nvPr/>
        </p:nvCxnSpPr>
        <p:spPr>
          <a:xfrm>
            <a:off x="7099008" y="3255010"/>
            <a:ext cx="0" cy="2310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4A4E6F2-C3A1-4F27-2D37-749738128ED4}"/>
              </a:ext>
            </a:extLst>
          </p:cNvPr>
          <p:cNvCxnSpPr>
            <a:cxnSpLocks/>
          </p:cNvCxnSpPr>
          <p:nvPr/>
        </p:nvCxnSpPr>
        <p:spPr>
          <a:xfrm>
            <a:off x="4254918" y="3258444"/>
            <a:ext cx="0" cy="23074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570E6F2-F052-0070-205D-88AB8A70A8C3}"/>
              </a:ext>
            </a:extLst>
          </p:cNvPr>
          <p:cNvCxnSpPr>
            <a:cxnSpLocks/>
          </p:cNvCxnSpPr>
          <p:nvPr/>
        </p:nvCxnSpPr>
        <p:spPr>
          <a:xfrm>
            <a:off x="1840337" y="3255010"/>
            <a:ext cx="0" cy="2310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863EDCB-777F-4B51-8F63-AE7502FDAC86}"/>
              </a:ext>
            </a:extLst>
          </p:cNvPr>
          <p:cNvCxnSpPr>
            <a:cxnSpLocks/>
          </p:cNvCxnSpPr>
          <p:nvPr/>
        </p:nvCxnSpPr>
        <p:spPr>
          <a:xfrm>
            <a:off x="5751874" y="518899"/>
            <a:ext cx="0" cy="2736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ED674CD-58C4-956D-E780-E77E77D7523A}"/>
              </a:ext>
            </a:extLst>
          </p:cNvPr>
          <p:cNvSpPr/>
          <p:nvPr/>
        </p:nvSpPr>
        <p:spPr>
          <a:xfrm>
            <a:off x="2941142" y="4161497"/>
            <a:ext cx="2643398" cy="12594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2E2A80F4-EBF9-EA70-E8C3-D88A2EC96EA7}"/>
              </a:ext>
            </a:extLst>
          </p:cNvPr>
          <p:cNvSpPr/>
          <p:nvPr/>
        </p:nvSpPr>
        <p:spPr>
          <a:xfrm>
            <a:off x="974487" y="4150738"/>
            <a:ext cx="1719454" cy="126207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9165B40-234F-481B-1E79-A835F6A995F6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전투 기획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17CEB84-3583-EA93-E860-66929764771A}"/>
              </a:ext>
            </a:extLst>
          </p:cNvPr>
          <p:cNvSpPr/>
          <p:nvPr/>
        </p:nvSpPr>
        <p:spPr>
          <a:xfrm>
            <a:off x="9633360" y="3525810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주술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B155B01-C811-24BC-D6EB-986171278ACA}"/>
              </a:ext>
            </a:extLst>
          </p:cNvPr>
          <p:cNvSpPr/>
          <p:nvPr/>
        </p:nvSpPr>
        <p:spPr>
          <a:xfrm>
            <a:off x="4919870" y="2611070"/>
            <a:ext cx="1657837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공격 행동 결정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9C6571A-5614-4299-0FB8-0515FF960BDA}"/>
              </a:ext>
            </a:extLst>
          </p:cNvPr>
          <p:cNvSpPr/>
          <p:nvPr/>
        </p:nvSpPr>
        <p:spPr>
          <a:xfrm>
            <a:off x="1319036" y="3525810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노말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109B10E-6823-936F-80D6-0C9D7700160D}"/>
              </a:ext>
            </a:extLst>
          </p:cNvPr>
          <p:cNvCxnSpPr>
            <a:cxnSpLocks/>
          </p:cNvCxnSpPr>
          <p:nvPr/>
        </p:nvCxnSpPr>
        <p:spPr>
          <a:xfrm flipH="1">
            <a:off x="1840337" y="3258444"/>
            <a:ext cx="83143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01BEB61-5FFB-857F-2D01-0BF4B48945D4}"/>
              </a:ext>
            </a:extLst>
          </p:cNvPr>
          <p:cNvSpPr/>
          <p:nvPr/>
        </p:nvSpPr>
        <p:spPr>
          <a:xfrm>
            <a:off x="3732542" y="3549843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어둠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C68F4CC-883E-208F-FEE6-FFBDEBC5FBD1}"/>
              </a:ext>
            </a:extLst>
          </p:cNvPr>
          <p:cNvSpPr/>
          <p:nvPr/>
        </p:nvSpPr>
        <p:spPr>
          <a:xfrm>
            <a:off x="6577707" y="3548190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빛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C0D0C7B-2545-9BFE-4A2F-6C050774CEEA}"/>
              </a:ext>
            </a:extLst>
          </p:cNvPr>
          <p:cNvSpPr/>
          <p:nvPr/>
        </p:nvSpPr>
        <p:spPr>
          <a:xfrm>
            <a:off x="5144564" y="756832"/>
            <a:ext cx="1222513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피로도 계산</a:t>
            </a:r>
            <a:endParaRPr lang="ko-KR" altLang="en-US" sz="140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A414EB7-B47A-4019-D3C6-649DB74FBD3F}"/>
              </a:ext>
            </a:extLst>
          </p:cNvPr>
          <p:cNvSpPr/>
          <p:nvPr/>
        </p:nvSpPr>
        <p:spPr>
          <a:xfrm>
            <a:off x="5236769" y="115883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턴 게이지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AA72D42-D978-AE60-6119-EA697B365439}"/>
              </a:ext>
            </a:extLst>
          </p:cNvPr>
          <p:cNvSpPr/>
          <p:nvPr/>
        </p:nvSpPr>
        <p:spPr>
          <a:xfrm>
            <a:off x="1061449" y="4306587"/>
            <a:ext cx="583324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공격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0AAC2C4-227F-EF3A-A586-C5D2C86B18D7}"/>
              </a:ext>
            </a:extLst>
          </p:cNvPr>
          <p:cNvSpPr/>
          <p:nvPr/>
        </p:nvSpPr>
        <p:spPr>
          <a:xfrm>
            <a:off x="1731608" y="4301367"/>
            <a:ext cx="767930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몸통박치기</a:t>
            </a:r>
            <a:endParaRPr lang="ko-KR" altLang="en-US" sz="140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8E94646-D8E5-65EB-B02F-0DA5C25BF06E}"/>
              </a:ext>
            </a:extLst>
          </p:cNvPr>
          <p:cNvSpPr/>
          <p:nvPr/>
        </p:nvSpPr>
        <p:spPr>
          <a:xfrm>
            <a:off x="1061449" y="4884443"/>
            <a:ext cx="767930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발차기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F7FFC0F-4222-5189-D57A-48410983236A}"/>
              </a:ext>
            </a:extLst>
          </p:cNvPr>
          <p:cNvSpPr/>
          <p:nvPr/>
        </p:nvSpPr>
        <p:spPr>
          <a:xfrm>
            <a:off x="1959705" y="4882391"/>
            <a:ext cx="619519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방어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82269D4-5A00-F376-35F4-5790973E5307}"/>
              </a:ext>
            </a:extLst>
          </p:cNvPr>
          <p:cNvSpPr/>
          <p:nvPr/>
        </p:nvSpPr>
        <p:spPr>
          <a:xfrm>
            <a:off x="3023493" y="4263121"/>
            <a:ext cx="1178419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다크블로우</a:t>
            </a:r>
            <a:endParaRPr lang="ko-KR" altLang="en-US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6E82998-F5F8-3AC4-AEAF-BD92F26F23DC}"/>
              </a:ext>
            </a:extLst>
          </p:cNvPr>
          <p:cNvSpPr/>
          <p:nvPr/>
        </p:nvSpPr>
        <p:spPr>
          <a:xfrm>
            <a:off x="3023493" y="4859361"/>
            <a:ext cx="1005658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다크스웜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9AFD551-B0CA-EB9B-8DA2-CB2909695D8E}"/>
              </a:ext>
            </a:extLst>
          </p:cNvPr>
          <p:cNvSpPr/>
          <p:nvPr/>
        </p:nvSpPr>
        <p:spPr>
          <a:xfrm>
            <a:off x="4294586" y="4241191"/>
            <a:ext cx="1178418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다크애로우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9985873-FEBB-883C-8CF4-188D22168F89}"/>
              </a:ext>
            </a:extLst>
          </p:cNvPr>
          <p:cNvSpPr/>
          <p:nvPr/>
        </p:nvSpPr>
        <p:spPr>
          <a:xfrm>
            <a:off x="4294586" y="4859361"/>
            <a:ext cx="1178418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다크풀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AE3EE0D-400B-77F1-064B-E19806E716E5}"/>
              </a:ext>
            </a:extLst>
          </p:cNvPr>
          <p:cNvSpPr/>
          <p:nvPr/>
        </p:nvSpPr>
        <p:spPr>
          <a:xfrm>
            <a:off x="5849975" y="4174406"/>
            <a:ext cx="2406142" cy="12465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590EB14-C03A-F76A-D7EA-4166D3A5466C}"/>
              </a:ext>
            </a:extLst>
          </p:cNvPr>
          <p:cNvSpPr/>
          <p:nvPr/>
        </p:nvSpPr>
        <p:spPr>
          <a:xfrm>
            <a:off x="7085702" y="4851730"/>
            <a:ext cx="111985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빛의 희생</a:t>
            </a:r>
            <a:endParaRPr lang="ko-KR" altLang="en-US" sz="14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C516CB42-44DC-104E-92E7-A5AFCB8587B2}"/>
              </a:ext>
            </a:extLst>
          </p:cNvPr>
          <p:cNvSpPr/>
          <p:nvPr/>
        </p:nvSpPr>
        <p:spPr>
          <a:xfrm>
            <a:off x="7124327" y="4299556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힐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25A76E8-2717-CBBC-558E-488E7FB97C0E}"/>
              </a:ext>
            </a:extLst>
          </p:cNvPr>
          <p:cNvSpPr/>
          <p:nvPr/>
        </p:nvSpPr>
        <p:spPr>
          <a:xfrm>
            <a:off x="5927225" y="4851731"/>
            <a:ext cx="111985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신격의망치</a:t>
            </a:r>
            <a:endParaRPr lang="ko-KR" altLang="en-US" sz="1400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7E47A8A7-0D67-4693-372D-60FB16B11449}"/>
              </a:ext>
            </a:extLst>
          </p:cNvPr>
          <p:cNvSpPr/>
          <p:nvPr/>
        </p:nvSpPr>
        <p:spPr>
          <a:xfrm>
            <a:off x="5927225" y="4317852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빛의심판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C05E5CC-4A8F-CDA6-47BE-182BCEB9DF18}"/>
              </a:ext>
            </a:extLst>
          </p:cNvPr>
          <p:cNvSpPr/>
          <p:nvPr/>
        </p:nvSpPr>
        <p:spPr>
          <a:xfrm>
            <a:off x="8585669" y="4174406"/>
            <a:ext cx="2980049" cy="12465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0669798-94EC-2C09-5066-F7C202AA9ABD}"/>
              </a:ext>
            </a:extLst>
          </p:cNvPr>
          <p:cNvSpPr/>
          <p:nvPr/>
        </p:nvSpPr>
        <p:spPr>
          <a:xfrm>
            <a:off x="8691267" y="4299556"/>
            <a:ext cx="2806026" cy="9868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캐릭터시그니쳐공격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8A334165-57F2-7540-19ED-DBB4509F2F25}"/>
              </a:ext>
            </a:extLst>
          </p:cNvPr>
          <p:cNvSpPr/>
          <p:nvPr/>
        </p:nvSpPr>
        <p:spPr>
          <a:xfrm>
            <a:off x="5236769" y="1404206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턴게이지 다 참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20447F98-015D-282C-5BE6-9C67A48FAB04}"/>
              </a:ext>
            </a:extLst>
          </p:cNvPr>
          <p:cNvSpPr/>
          <p:nvPr/>
        </p:nvSpPr>
        <p:spPr>
          <a:xfrm>
            <a:off x="5230573" y="2007638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동료 선택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362282B6-274B-B881-7ED8-8AC2B0FDC883}"/>
              </a:ext>
            </a:extLst>
          </p:cNvPr>
          <p:cNvSpPr/>
          <p:nvPr/>
        </p:nvSpPr>
        <p:spPr>
          <a:xfrm>
            <a:off x="5144564" y="5671279"/>
            <a:ext cx="1222513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피사체 지정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F3ABCF6-6FA8-6768-05E9-96CE1FE3B789}"/>
              </a:ext>
            </a:extLst>
          </p:cNvPr>
          <p:cNvSpPr/>
          <p:nvPr/>
        </p:nvSpPr>
        <p:spPr>
          <a:xfrm>
            <a:off x="5140617" y="6315093"/>
            <a:ext cx="1222513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데미지 계산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968F78BD-C605-7181-7537-A335BD91AE57}"/>
              </a:ext>
            </a:extLst>
          </p:cNvPr>
          <p:cNvCxnSpPr>
            <a:cxnSpLocks/>
          </p:cNvCxnSpPr>
          <p:nvPr/>
        </p:nvCxnSpPr>
        <p:spPr>
          <a:xfrm flipH="1">
            <a:off x="1829379" y="5567635"/>
            <a:ext cx="8352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3531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9165B40-234F-481B-1E79-A835F6A995F6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전투 기획 </a:t>
            </a:r>
            <a:r>
              <a:rPr lang="en-US" altLang="ko-KR" sz="3200" dirty="0"/>
              <a:t>(</a:t>
            </a:r>
            <a:r>
              <a:rPr lang="ko-KR" altLang="en-US" sz="3200" dirty="0"/>
              <a:t>컨트롤러</a:t>
            </a:r>
            <a:r>
              <a:rPr lang="en-US" altLang="ko-KR" sz="3200" dirty="0"/>
              <a:t>)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4977BF0-2FC3-1D8B-3345-612469A27647}"/>
              </a:ext>
            </a:extLst>
          </p:cNvPr>
          <p:cNvSpPr/>
          <p:nvPr/>
        </p:nvSpPr>
        <p:spPr>
          <a:xfrm>
            <a:off x="3505368" y="3594125"/>
            <a:ext cx="625336" cy="27841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0293C3-EDC8-090C-2E50-5B38EBCD9779}"/>
              </a:ext>
            </a:extLst>
          </p:cNvPr>
          <p:cNvSpPr/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DA2EC2A-DB3E-B6B8-40DE-AA1039FBF6EE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7D6C0E0-160C-CB62-306D-1A20A9FD747D}"/>
              </a:ext>
            </a:extLst>
          </p:cNvPr>
          <p:cNvSpPr/>
          <p:nvPr/>
        </p:nvSpPr>
        <p:spPr>
          <a:xfrm>
            <a:off x="3558690" y="2753200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7D7676-5BDE-F663-3745-47C19D90327A}"/>
              </a:ext>
            </a:extLst>
          </p:cNvPr>
          <p:cNvSpPr/>
          <p:nvPr/>
        </p:nvSpPr>
        <p:spPr>
          <a:xfrm>
            <a:off x="3558690" y="2504725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A72828-5AF2-BD7F-D6BE-9F8BE31AE1E9}"/>
              </a:ext>
            </a:extLst>
          </p:cNvPr>
          <p:cNvSpPr/>
          <p:nvPr/>
        </p:nvSpPr>
        <p:spPr>
          <a:xfrm>
            <a:off x="4302761" y="3692804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7BD5B5-0D0F-F373-A074-36C3F397A875}"/>
              </a:ext>
            </a:extLst>
          </p:cNvPr>
          <p:cNvSpPr/>
          <p:nvPr/>
        </p:nvSpPr>
        <p:spPr>
          <a:xfrm>
            <a:off x="4302762" y="3692804"/>
            <a:ext cx="330586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5564C1B-CD07-C7D0-0BE0-89B6D82085F8}"/>
              </a:ext>
            </a:extLst>
          </p:cNvPr>
          <p:cNvSpPr/>
          <p:nvPr/>
        </p:nvSpPr>
        <p:spPr>
          <a:xfrm>
            <a:off x="4302761" y="3897864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7C64E58-8AC3-4F50-9D61-EEE69C77FFDF}"/>
              </a:ext>
            </a:extLst>
          </p:cNvPr>
          <p:cNvSpPr/>
          <p:nvPr/>
        </p:nvSpPr>
        <p:spPr>
          <a:xfrm>
            <a:off x="5071374" y="2818759"/>
            <a:ext cx="481937" cy="104540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863C73-824E-0EFD-4975-8128869E8B7E}"/>
              </a:ext>
            </a:extLst>
          </p:cNvPr>
          <p:cNvSpPr/>
          <p:nvPr/>
        </p:nvSpPr>
        <p:spPr>
          <a:xfrm>
            <a:off x="5071374" y="2560454"/>
            <a:ext cx="481935" cy="803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611120-2AE0-C1FA-A208-F8352A977738}"/>
              </a:ext>
            </a:extLst>
          </p:cNvPr>
          <p:cNvSpPr/>
          <p:nvPr/>
        </p:nvSpPr>
        <p:spPr>
          <a:xfrm>
            <a:off x="5836550" y="3710878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18BAF95-8E54-FAC8-F4C9-C0C973794764}"/>
              </a:ext>
            </a:extLst>
          </p:cNvPr>
          <p:cNvSpPr/>
          <p:nvPr/>
        </p:nvSpPr>
        <p:spPr>
          <a:xfrm>
            <a:off x="5852425" y="3897864"/>
            <a:ext cx="481937" cy="10454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AB9E5D1-1738-9127-AD2D-BD0767636217}"/>
              </a:ext>
            </a:extLst>
          </p:cNvPr>
          <p:cNvSpPr/>
          <p:nvPr/>
        </p:nvSpPr>
        <p:spPr>
          <a:xfrm flipH="1">
            <a:off x="8778514" y="3100945"/>
            <a:ext cx="481937" cy="10454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39FC45-8983-9DD0-751E-D84CC66A02F4}"/>
              </a:ext>
            </a:extLst>
          </p:cNvPr>
          <p:cNvSpPr/>
          <p:nvPr/>
        </p:nvSpPr>
        <p:spPr>
          <a:xfrm flipH="1">
            <a:off x="8778514" y="2852470"/>
            <a:ext cx="481935" cy="80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A45F942-D691-7564-4EF2-9B0C3A03E84C}"/>
              </a:ext>
            </a:extLst>
          </p:cNvPr>
          <p:cNvSpPr/>
          <p:nvPr/>
        </p:nvSpPr>
        <p:spPr>
          <a:xfrm flipH="1">
            <a:off x="10431924" y="3110775"/>
            <a:ext cx="481937" cy="104540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013646A-A261-1B85-ADF3-748DC5742BB2}"/>
              </a:ext>
            </a:extLst>
          </p:cNvPr>
          <p:cNvSpPr/>
          <p:nvPr/>
        </p:nvSpPr>
        <p:spPr>
          <a:xfrm flipH="1">
            <a:off x="10450395" y="2852470"/>
            <a:ext cx="481935" cy="803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1E7DBE-E586-E607-A018-775927C4257A}"/>
              </a:ext>
            </a:extLst>
          </p:cNvPr>
          <p:cNvSpPr/>
          <p:nvPr/>
        </p:nvSpPr>
        <p:spPr>
          <a:xfrm>
            <a:off x="9601200" y="1129672"/>
            <a:ext cx="2183295" cy="13648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탐색한 지역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지도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436A1B7-C04D-143C-46D8-789CD03DED84}"/>
              </a:ext>
            </a:extLst>
          </p:cNvPr>
          <p:cNvSpPr/>
          <p:nvPr/>
        </p:nvSpPr>
        <p:spPr>
          <a:xfrm>
            <a:off x="4081843" y="5062535"/>
            <a:ext cx="1210613" cy="104540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얼굴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C82034-0C6E-AAB9-5649-1390FF92C6E5}"/>
              </a:ext>
            </a:extLst>
          </p:cNvPr>
          <p:cNvSpPr/>
          <p:nvPr/>
        </p:nvSpPr>
        <p:spPr>
          <a:xfrm>
            <a:off x="6488175" y="5062124"/>
            <a:ext cx="2160143" cy="53857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 상태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9DFFB9-10EB-9467-C056-F74E9D791B3A}"/>
              </a:ext>
            </a:extLst>
          </p:cNvPr>
          <p:cNvSpPr/>
          <p:nvPr/>
        </p:nvSpPr>
        <p:spPr>
          <a:xfrm>
            <a:off x="6488175" y="5600700"/>
            <a:ext cx="2160143" cy="50723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 능력치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11C82ED-D42C-EE25-DBA7-9361C7B808DB}"/>
              </a:ext>
            </a:extLst>
          </p:cNvPr>
          <p:cNvSpPr/>
          <p:nvPr/>
        </p:nvSpPr>
        <p:spPr>
          <a:xfrm>
            <a:off x="5292456" y="5053962"/>
            <a:ext cx="1195719" cy="10454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EA5D2C6-B56B-F296-2C37-ACA1D9A621BD}"/>
              </a:ext>
            </a:extLst>
          </p:cNvPr>
          <p:cNvSpPr/>
          <p:nvPr/>
        </p:nvSpPr>
        <p:spPr>
          <a:xfrm>
            <a:off x="10999437" y="5613856"/>
            <a:ext cx="780502" cy="50723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6F1DA44-D88A-1355-D8F2-E9FD88F7BF1E}"/>
              </a:ext>
            </a:extLst>
          </p:cNvPr>
          <p:cNvSpPr/>
          <p:nvPr/>
        </p:nvSpPr>
        <p:spPr>
          <a:xfrm>
            <a:off x="8648318" y="5053962"/>
            <a:ext cx="1802077" cy="10454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공격 행동 결정</a:t>
            </a:r>
          </a:p>
        </p:txBody>
      </p:sp>
      <p:sp>
        <p:nvSpPr>
          <p:cNvPr id="39" name="제목 1">
            <a:extLst>
              <a:ext uri="{FF2B5EF4-FFF2-40B4-BE49-F238E27FC236}">
                <a16:creationId xmlns:a16="http://schemas.microsoft.com/office/drawing/2014/main" id="{37D7A73A-F921-164E-2618-5EED0D46FA8F}"/>
              </a:ext>
            </a:extLst>
          </p:cNvPr>
          <p:cNvSpPr txBox="1">
            <a:spLocks/>
          </p:cNvSpPr>
          <p:nvPr/>
        </p:nvSpPr>
        <p:spPr>
          <a:xfrm>
            <a:off x="3678006" y="1954971"/>
            <a:ext cx="1953380" cy="42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플레이어 진영</a:t>
            </a: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0FD2499D-E96C-6FFB-A643-9272B494E27C}"/>
              </a:ext>
            </a:extLst>
          </p:cNvPr>
          <p:cNvSpPr txBox="1">
            <a:spLocks/>
          </p:cNvSpPr>
          <p:nvPr/>
        </p:nvSpPr>
        <p:spPr>
          <a:xfrm>
            <a:off x="9260449" y="4224486"/>
            <a:ext cx="1953380" cy="42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적 진영</a:t>
            </a: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FF6BEEED-9922-8F13-30E2-4CC689A5A0A0}"/>
              </a:ext>
            </a:extLst>
          </p:cNvPr>
          <p:cNvSpPr txBox="1">
            <a:spLocks/>
          </p:cNvSpPr>
          <p:nvPr/>
        </p:nvSpPr>
        <p:spPr>
          <a:xfrm>
            <a:off x="3307557" y="3797338"/>
            <a:ext cx="1053592" cy="42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/>
              <a:t>선택한 상태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1462972-4991-CD04-8793-B838455BA1F5}"/>
              </a:ext>
            </a:extLst>
          </p:cNvPr>
          <p:cNvSpPr/>
          <p:nvPr/>
        </p:nvSpPr>
        <p:spPr>
          <a:xfrm>
            <a:off x="3556508" y="2628962"/>
            <a:ext cx="481935" cy="80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E7D7FA-E102-7027-6427-306216437E22}"/>
              </a:ext>
            </a:extLst>
          </p:cNvPr>
          <p:cNvSpPr/>
          <p:nvPr/>
        </p:nvSpPr>
        <p:spPr>
          <a:xfrm>
            <a:off x="5071374" y="2673391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CF465AC-0979-0CF2-1568-5529CB6FFD54}"/>
              </a:ext>
            </a:extLst>
          </p:cNvPr>
          <p:cNvSpPr/>
          <p:nvPr/>
        </p:nvSpPr>
        <p:spPr>
          <a:xfrm>
            <a:off x="4302761" y="3823378"/>
            <a:ext cx="481935" cy="80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6342641-A9F9-C4AB-9003-4C57B148A3E3}"/>
              </a:ext>
            </a:extLst>
          </p:cNvPr>
          <p:cNvSpPr/>
          <p:nvPr/>
        </p:nvSpPr>
        <p:spPr>
          <a:xfrm>
            <a:off x="4530845" y="3823378"/>
            <a:ext cx="253851" cy="74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D503CD5-F3CF-0662-A588-020CBA2E5354}"/>
              </a:ext>
            </a:extLst>
          </p:cNvPr>
          <p:cNvSpPr/>
          <p:nvPr/>
        </p:nvSpPr>
        <p:spPr>
          <a:xfrm>
            <a:off x="5829816" y="3829768"/>
            <a:ext cx="481935" cy="80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76888F8-CC16-E35D-51AB-BA1FF01A72B6}"/>
              </a:ext>
            </a:extLst>
          </p:cNvPr>
          <p:cNvSpPr/>
          <p:nvPr/>
        </p:nvSpPr>
        <p:spPr>
          <a:xfrm>
            <a:off x="5914637" y="3829768"/>
            <a:ext cx="39711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37F0C66-F2CF-3647-1169-4B0F00CDC258}"/>
              </a:ext>
            </a:extLst>
          </p:cNvPr>
          <p:cNvSpPr/>
          <p:nvPr/>
        </p:nvSpPr>
        <p:spPr>
          <a:xfrm>
            <a:off x="8786820" y="2981675"/>
            <a:ext cx="481935" cy="80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A0ADC41-19F7-9A66-1A53-197DBAD3BF74}"/>
              </a:ext>
            </a:extLst>
          </p:cNvPr>
          <p:cNvSpPr/>
          <p:nvPr/>
        </p:nvSpPr>
        <p:spPr>
          <a:xfrm>
            <a:off x="8871641" y="2981675"/>
            <a:ext cx="39711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89218C0-C9CC-D73B-04C3-9D5CA8341534}"/>
              </a:ext>
            </a:extLst>
          </p:cNvPr>
          <p:cNvSpPr/>
          <p:nvPr/>
        </p:nvSpPr>
        <p:spPr>
          <a:xfrm>
            <a:off x="10450395" y="2981675"/>
            <a:ext cx="481935" cy="80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 descr="블랙, 어둠이(가) 표시된 사진&#10;&#10;자동 생성된 설명">
            <a:extLst>
              <a:ext uri="{FF2B5EF4-FFF2-40B4-BE49-F238E27FC236}">
                <a16:creationId xmlns:a16="http://schemas.microsoft.com/office/drawing/2014/main" id="{6130EE7D-1C59-0BAA-4F3F-82BB41DDF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17D5289C-B38B-1E7D-4DA8-EF3BD04C5AB4}"/>
              </a:ext>
            </a:extLst>
          </p:cNvPr>
          <p:cNvSpPr/>
          <p:nvPr/>
        </p:nvSpPr>
        <p:spPr>
          <a:xfrm>
            <a:off x="6553422" y="1034607"/>
            <a:ext cx="1451112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던전 이름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4B78B52-F2BB-01AA-059D-D7F483D77051}"/>
              </a:ext>
            </a:extLst>
          </p:cNvPr>
          <p:cNvSpPr/>
          <p:nvPr/>
        </p:nvSpPr>
        <p:spPr>
          <a:xfrm>
            <a:off x="6722387" y="1480093"/>
            <a:ext cx="1113182" cy="437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진행시간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A223FD4-872B-FE01-0F03-3212BECB0DA2}"/>
              </a:ext>
            </a:extLst>
          </p:cNvPr>
          <p:cNvSpPr/>
          <p:nvPr/>
        </p:nvSpPr>
        <p:spPr>
          <a:xfrm>
            <a:off x="6198906" y="2077227"/>
            <a:ext cx="2160143" cy="53857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나온 숫자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80172F0-FDEA-7AEB-D7AF-1FBFBF3DCF68}"/>
              </a:ext>
            </a:extLst>
          </p:cNvPr>
          <p:cNvSpPr/>
          <p:nvPr/>
        </p:nvSpPr>
        <p:spPr>
          <a:xfrm>
            <a:off x="8958824" y="2852469"/>
            <a:ext cx="301625" cy="803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817DC360-E070-FB14-C9A5-D4A30566C739}"/>
              </a:ext>
            </a:extLst>
          </p:cNvPr>
          <p:cNvSpPr/>
          <p:nvPr/>
        </p:nvSpPr>
        <p:spPr>
          <a:xfrm rot="10800000">
            <a:off x="7245628" y="6126743"/>
            <a:ext cx="145073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제목 1">
            <a:extLst>
              <a:ext uri="{FF2B5EF4-FFF2-40B4-BE49-F238E27FC236}">
                <a16:creationId xmlns:a16="http://schemas.microsoft.com/office/drawing/2014/main" id="{FF99A6D1-A818-2D8F-0B68-86FAA967E15E}"/>
              </a:ext>
            </a:extLst>
          </p:cNvPr>
          <p:cNvSpPr txBox="1">
            <a:spLocks/>
          </p:cNvSpPr>
          <p:nvPr/>
        </p:nvSpPr>
        <p:spPr>
          <a:xfrm>
            <a:off x="15102" y="1029617"/>
            <a:ext cx="2508475" cy="23993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컨트롤러는</a:t>
            </a:r>
            <a:endParaRPr lang="en-US" altLang="ko-KR" sz="1800" dirty="0"/>
          </a:p>
          <a:p>
            <a:r>
              <a:rPr lang="ko-KR" altLang="en-US" sz="1800" dirty="0"/>
              <a:t>캐릭터의 전투타이밍 마다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작동을 시켜 나온 숫자에 따라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들어가는 데미지가 달라진다</a:t>
            </a:r>
            <a:r>
              <a:rPr lang="en-US" altLang="ko-KR" sz="1800" dirty="0"/>
              <a:t>.</a:t>
            </a:r>
          </a:p>
        </p:txBody>
      </p:sp>
      <p:sp>
        <p:nvSpPr>
          <p:cNvPr id="75" name="제목 1">
            <a:extLst>
              <a:ext uri="{FF2B5EF4-FFF2-40B4-BE49-F238E27FC236}">
                <a16:creationId xmlns:a16="http://schemas.microsoft.com/office/drawing/2014/main" id="{E7DD30C0-8171-61C7-44C7-9683F4292499}"/>
              </a:ext>
            </a:extLst>
          </p:cNvPr>
          <p:cNvSpPr txBox="1">
            <a:spLocks/>
          </p:cNvSpPr>
          <p:nvPr/>
        </p:nvSpPr>
        <p:spPr>
          <a:xfrm>
            <a:off x="-7791" y="3468092"/>
            <a:ext cx="2508475" cy="9445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FF0000"/>
                </a:solidFill>
              </a:rPr>
              <a:t>이후 내용은 컨트롤러</a:t>
            </a:r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ko-KR" altLang="en-US" sz="1800" dirty="0">
                <a:solidFill>
                  <a:srgbClr val="FF0000"/>
                </a:solidFill>
              </a:rPr>
              <a:t>모델링에 따라</a:t>
            </a:r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ko-KR" altLang="en-US" sz="1800" dirty="0">
                <a:solidFill>
                  <a:srgbClr val="FF0000"/>
                </a:solidFill>
              </a:rPr>
              <a:t>달라질듯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0504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F3A748A-E9D5-4709-98E3-570B7A37EF17}"/>
              </a:ext>
            </a:extLst>
          </p:cNvPr>
          <p:cNvSpPr/>
          <p:nvPr/>
        </p:nvSpPr>
        <p:spPr>
          <a:xfrm>
            <a:off x="3267175" y="2757126"/>
            <a:ext cx="2509949" cy="158627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2E2A80F4-EBF9-EA70-E8C3-D88A2EC96EA7}"/>
              </a:ext>
            </a:extLst>
          </p:cNvPr>
          <p:cNvSpPr/>
          <p:nvPr/>
        </p:nvSpPr>
        <p:spPr>
          <a:xfrm>
            <a:off x="572335" y="2852653"/>
            <a:ext cx="2187642" cy="12375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9165B40-234F-481B-1E79-A835F6A995F6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스킬 </a:t>
            </a:r>
            <a:r>
              <a:rPr lang="en-US" altLang="ko-KR" sz="3200" dirty="0"/>
              <a:t>- </a:t>
            </a:r>
            <a:r>
              <a:rPr lang="ko-KR" altLang="en-US" sz="3200" dirty="0"/>
              <a:t>노말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EE4868-054A-D13B-1348-B9F8FCE85867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9C6571A-5614-4299-0FB8-0515FF960BDA}"/>
              </a:ext>
            </a:extLst>
          </p:cNvPr>
          <p:cNvSpPr/>
          <p:nvPr/>
        </p:nvSpPr>
        <p:spPr>
          <a:xfrm>
            <a:off x="1132326" y="2330102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노말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AA72D42-D978-AE60-6119-EA697B365439}"/>
              </a:ext>
            </a:extLst>
          </p:cNvPr>
          <p:cNvSpPr/>
          <p:nvPr/>
        </p:nvSpPr>
        <p:spPr>
          <a:xfrm>
            <a:off x="690392" y="3008502"/>
            <a:ext cx="583324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공격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0AAC2C4-227F-EF3A-A586-C5D2C86B18D7}"/>
              </a:ext>
            </a:extLst>
          </p:cNvPr>
          <p:cNvSpPr/>
          <p:nvPr/>
        </p:nvSpPr>
        <p:spPr>
          <a:xfrm>
            <a:off x="1361965" y="3001471"/>
            <a:ext cx="583324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돌진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8E94646-D8E5-65EB-B02F-0DA5C25BF06E}"/>
              </a:ext>
            </a:extLst>
          </p:cNvPr>
          <p:cNvSpPr/>
          <p:nvPr/>
        </p:nvSpPr>
        <p:spPr>
          <a:xfrm>
            <a:off x="2033538" y="3008502"/>
            <a:ext cx="583324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회피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F7FFC0F-4222-5189-D57A-48410983236A}"/>
              </a:ext>
            </a:extLst>
          </p:cNvPr>
          <p:cNvSpPr/>
          <p:nvPr/>
        </p:nvSpPr>
        <p:spPr>
          <a:xfrm>
            <a:off x="672294" y="3553645"/>
            <a:ext cx="619519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방어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FD346AF-92EE-9C09-18AD-DF3D65B3B260}"/>
              </a:ext>
            </a:extLst>
          </p:cNvPr>
          <p:cNvSpPr/>
          <p:nvPr/>
        </p:nvSpPr>
        <p:spPr>
          <a:xfrm>
            <a:off x="3370660" y="2833570"/>
            <a:ext cx="1014531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회전공격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67E8D00-D103-9FA3-B784-C572CF8EBA0A}"/>
              </a:ext>
            </a:extLst>
          </p:cNvPr>
          <p:cNvSpPr/>
          <p:nvPr/>
        </p:nvSpPr>
        <p:spPr>
          <a:xfrm>
            <a:off x="3324208" y="3289966"/>
            <a:ext cx="1148794" cy="5557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(2</a:t>
            </a:r>
            <a:r>
              <a:rPr lang="ko-KR" altLang="en-US" sz="1400" dirty="0"/>
              <a:t>턴게이지</a:t>
            </a:r>
            <a:r>
              <a:rPr lang="en-US" altLang="ko-KR" sz="1400" dirty="0"/>
              <a:t>)</a:t>
            </a:r>
            <a:r>
              <a:rPr lang="ko-KR" altLang="en-US" sz="1400" dirty="0"/>
              <a:t>준비태세</a:t>
            </a:r>
            <a:endParaRPr lang="en-US" altLang="ko-KR" sz="14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1F9F849-4CD8-8643-B139-F4BBC86C9E1D}"/>
              </a:ext>
            </a:extLst>
          </p:cNvPr>
          <p:cNvSpPr/>
          <p:nvPr/>
        </p:nvSpPr>
        <p:spPr>
          <a:xfrm>
            <a:off x="4456192" y="2840601"/>
            <a:ext cx="1127130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심장공격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CC9F912-F2EB-731F-22B6-5E97EAC79A12}"/>
              </a:ext>
            </a:extLst>
          </p:cNvPr>
          <p:cNvSpPr/>
          <p:nvPr/>
        </p:nvSpPr>
        <p:spPr>
          <a:xfrm>
            <a:off x="4525737" y="3289966"/>
            <a:ext cx="1127130" cy="4401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신속한일격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2C8BDC4-14CC-0065-6732-B6708D1EDFE2}"/>
              </a:ext>
            </a:extLst>
          </p:cNvPr>
          <p:cNvSpPr/>
          <p:nvPr/>
        </p:nvSpPr>
        <p:spPr>
          <a:xfrm>
            <a:off x="4521389" y="3808838"/>
            <a:ext cx="1127130" cy="4401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버프스킬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광전사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B30CD13-E143-4E46-A05E-45F92C0DB54E}"/>
              </a:ext>
            </a:extLst>
          </p:cNvPr>
          <p:cNvSpPr/>
          <p:nvPr/>
        </p:nvSpPr>
        <p:spPr>
          <a:xfrm>
            <a:off x="3867324" y="2291388"/>
            <a:ext cx="131707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노말 </a:t>
            </a:r>
            <a:r>
              <a:rPr lang="en-US" altLang="ko-KR" sz="1400" dirty="0"/>
              <a:t>- </a:t>
            </a:r>
            <a:r>
              <a:rPr lang="ko-KR" altLang="en-US" sz="1400" dirty="0"/>
              <a:t>근거리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930E5DA-84EF-78D2-35D8-36E19F7CADFA}"/>
              </a:ext>
            </a:extLst>
          </p:cNvPr>
          <p:cNvSpPr/>
          <p:nvPr/>
        </p:nvSpPr>
        <p:spPr>
          <a:xfrm>
            <a:off x="6165398" y="2772699"/>
            <a:ext cx="2399829" cy="148911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D0A6199-3977-99A8-98A4-3C007DF553A7}"/>
              </a:ext>
            </a:extLst>
          </p:cNvPr>
          <p:cNvSpPr/>
          <p:nvPr/>
        </p:nvSpPr>
        <p:spPr>
          <a:xfrm>
            <a:off x="6272698" y="2866978"/>
            <a:ext cx="1014531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연속공격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473D165-5CEC-1F94-C82E-2EC58ED470E6}"/>
              </a:ext>
            </a:extLst>
          </p:cNvPr>
          <p:cNvSpPr/>
          <p:nvPr/>
        </p:nvSpPr>
        <p:spPr>
          <a:xfrm>
            <a:off x="1391983" y="3577313"/>
            <a:ext cx="583324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강공</a:t>
            </a:r>
            <a:endParaRPr lang="ko-KR" altLang="en-US" sz="140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6917061-5E00-C75C-6A1A-142A94B99D97}"/>
              </a:ext>
            </a:extLst>
          </p:cNvPr>
          <p:cNvSpPr/>
          <p:nvPr/>
        </p:nvSpPr>
        <p:spPr>
          <a:xfrm>
            <a:off x="6684784" y="2306961"/>
            <a:ext cx="1472023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노말 </a:t>
            </a:r>
            <a:r>
              <a:rPr lang="en-US" altLang="ko-KR" sz="1400" dirty="0"/>
              <a:t>- </a:t>
            </a:r>
            <a:r>
              <a:rPr lang="ko-KR" altLang="en-US" sz="1400" dirty="0"/>
              <a:t>원거리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675051B-24C6-2903-C2E5-63984B239CCF}"/>
              </a:ext>
            </a:extLst>
          </p:cNvPr>
          <p:cNvSpPr/>
          <p:nvPr/>
        </p:nvSpPr>
        <p:spPr>
          <a:xfrm>
            <a:off x="7394529" y="2874010"/>
            <a:ext cx="1014531" cy="4288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버프스킬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빠른장전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3051245-D73C-8C6C-FB40-E7C9A5DF2CFB}"/>
              </a:ext>
            </a:extLst>
          </p:cNvPr>
          <p:cNvSpPr/>
          <p:nvPr/>
        </p:nvSpPr>
        <p:spPr>
          <a:xfrm>
            <a:off x="7355808" y="3366295"/>
            <a:ext cx="1170698" cy="4288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버프스킬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집중력강화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486EE68-F021-E3B1-A7A3-5DA557BDE006}"/>
              </a:ext>
            </a:extLst>
          </p:cNvPr>
          <p:cNvSpPr/>
          <p:nvPr/>
        </p:nvSpPr>
        <p:spPr>
          <a:xfrm>
            <a:off x="6272697" y="3303878"/>
            <a:ext cx="1014531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관통공격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D8EF884-D487-619F-8E9B-938378168A9B}"/>
              </a:ext>
            </a:extLst>
          </p:cNvPr>
          <p:cNvSpPr/>
          <p:nvPr/>
        </p:nvSpPr>
        <p:spPr>
          <a:xfrm>
            <a:off x="6272696" y="3746944"/>
            <a:ext cx="1014531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포화공격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ACB0DAA-EBBC-3179-689B-B6EB97D785AD}"/>
              </a:ext>
            </a:extLst>
          </p:cNvPr>
          <p:cNvSpPr/>
          <p:nvPr/>
        </p:nvSpPr>
        <p:spPr>
          <a:xfrm>
            <a:off x="8982858" y="2757127"/>
            <a:ext cx="2399829" cy="10885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9302DB22-E196-9B97-9E04-7445ADEFF169}"/>
              </a:ext>
            </a:extLst>
          </p:cNvPr>
          <p:cNvSpPr/>
          <p:nvPr/>
        </p:nvSpPr>
        <p:spPr>
          <a:xfrm>
            <a:off x="9090159" y="2851405"/>
            <a:ext cx="615904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도발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97AA8FD-2C5F-6040-221E-B290BC9DCABF}"/>
              </a:ext>
            </a:extLst>
          </p:cNvPr>
          <p:cNvSpPr/>
          <p:nvPr/>
        </p:nvSpPr>
        <p:spPr>
          <a:xfrm>
            <a:off x="9502244" y="2291388"/>
            <a:ext cx="1472023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노말 </a:t>
            </a:r>
            <a:r>
              <a:rPr lang="en-US" altLang="ko-KR" sz="1400" dirty="0"/>
              <a:t>- </a:t>
            </a:r>
            <a:r>
              <a:rPr lang="ko-KR" altLang="en-US" sz="1400" dirty="0"/>
              <a:t>탱커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6FDA135-0D6B-6C22-12DC-089F2DEE44E8}"/>
              </a:ext>
            </a:extLst>
          </p:cNvPr>
          <p:cNvSpPr/>
          <p:nvPr/>
        </p:nvSpPr>
        <p:spPr>
          <a:xfrm>
            <a:off x="9794358" y="2860717"/>
            <a:ext cx="615905" cy="3360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철괴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6D2D840-CEB4-388C-AEA6-1292596B1C25}"/>
              </a:ext>
            </a:extLst>
          </p:cNvPr>
          <p:cNvSpPr/>
          <p:nvPr/>
        </p:nvSpPr>
        <p:spPr>
          <a:xfrm>
            <a:off x="9090159" y="3308178"/>
            <a:ext cx="1170698" cy="4288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버프스킬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보호막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9CDB986B-98BD-1B7A-C369-2C66D428C8F1}"/>
              </a:ext>
            </a:extLst>
          </p:cNvPr>
          <p:cNvSpPr/>
          <p:nvPr/>
        </p:nvSpPr>
        <p:spPr>
          <a:xfrm>
            <a:off x="10487077" y="2851405"/>
            <a:ext cx="770949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카운터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FC85BBC4-2839-45EF-AF1B-530559BF18C1}"/>
              </a:ext>
            </a:extLst>
          </p:cNvPr>
          <p:cNvSpPr/>
          <p:nvPr/>
        </p:nvSpPr>
        <p:spPr>
          <a:xfrm>
            <a:off x="10320316" y="3329587"/>
            <a:ext cx="1002911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슈퍼아머</a:t>
            </a:r>
          </a:p>
        </p:txBody>
      </p:sp>
    </p:spTree>
    <p:extLst>
      <p:ext uri="{BB962C8B-B14F-4D97-AF65-F5344CB8AC3E}">
        <p14:creationId xmlns:p14="http://schemas.microsoft.com/office/powerpoint/2010/main" val="11993768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12D1CE7-E84E-A650-5455-D6D110509C86}"/>
              </a:ext>
            </a:extLst>
          </p:cNvPr>
          <p:cNvSpPr/>
          <p:nvPr/>
        </p:nvSpPr>
        <p:spPr>
          <a:xfrm>
            <a:off x="1629347" y="2631291"/>
            <a:ext cx="2187642" cy="12375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8A877E4-5CCD-23BD-0A80-FBBA3A2F4507}"/>
              </a:ext>
            </a:extLst>
          </p:cNvPr>
          <p:cNvSpPr/>
          <p:nvPr/>
        </p:nvSpPr>
        <p:spPr>
          <a:xfrm>
            <a:off x="4324187" y="2631291"/>
            <a:ext cx="2509949" cy="28467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24347B2-674E-26FC-E6AA-C92771884CFA}"/>
              </a:ext>
            </a:extLst>
          </p:cNvPr>
          <p:cNvSpPr/>
          <p:nvPr/>
        </p:nvSpPr>
        <p:spPr>
          <a:xfrm>
            <a:off x="7222410" y="2646863"/>
            <a:ext cx="2726932" cy="227747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9165B40-234F-481B-1E79-A835F6A995F6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스킬 </a:t>
            </a:r>
            <a:r>
              <a:rPr lang="en-US" altLang="ko-KR" sz="3200" dirty="0"/>
              <a:t>- </a:t>
            </a:r>
            <a:r>
              <a:rPr lang="ko-KR" altLang="en-US" sz="3200" dirty="0"/>
              <a:t>어둠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EE4868-054A-D13B-1348-B9F8FCE85867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82269D4-5A00-F376-35F4-5790973E5307}"/>
              </a:ext>
            </a:extLst>
          </p:cNvPr>
          <p:cNvSpPr/>
          <p:nvPr/>
        </p:nvSpPr>
        <p:spPr>
          <a:xfrm>
            <a:off x="7341334" y="2783307"/>
            <a:ext cx="1178419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다크블로우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6E82998-F5F8-3AC4-AEAF-BD92F26F23DC}"/>
              </a:ext>
            </a:extLst>
          </p:cNvPr>
          <p:cNvSpPr/>
          <p:nvPr/>
        </p:nvSpPr>
        <p:spPr>
          <a:xfrm>
            <a:off x="4989954" y="3310680"/>
            <a:ext cx="1251453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디버프</a:t>
            </a:r>
            <a:r>
              <a:rPr lang="en-US" altLang="ko-KR" sz="1400" dirty="0"/>
              <a:t>)</a:t>
            </a:r>
          </a:p>
          <a:p>
            <a:pPr algn="ctr"/>
            <a:r>
              <a:rPr lang="ko-KR" altLang="en-US" sz="1400" dirty="0"/>
              <a:t>다크스웜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9AFD551-B0CA-EB9B-8DA2-CB2909695D8E}"/>
              </a:ext>
            </a:extLst>
          </p:cNvPr>
          <p:cNvSpPr/>
          <p:nvPr/>
        </p:nvSpPr>
        <p:spPr>
          <a:xfrm>
            <a:off x="8638677" y="2782889"/>
            <a:ext cx="1178419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꺼지지않는 불꽃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E97D695-4267-3686-CA89-0AFA55BCBC01}"/>
              </a:ext>
            </a:extLst>
          </p:cNvPr>
          <p:cNvSpPr/>
          <p:nvPr/>
        </p:nvSpPr>
        <p:spPr>
          <a:xfrm>
            <a:off x="4421507" y="2797707"/>
            <a:ext cx="804834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스텔스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06C48D8-83EA-06D7-9A9D-8ABEDAEEDCEA}"/>
              </a:ext>
            </a:extLst>
          </p:cNvPr>
          <p:cNvSpPr/>
          <p:nvPr/>
        </p:nvSpPr>
        <p:spPr>
          <a:xfrm>
            <a:off x="4421507" y="3324003"/>
            <a:ext cx="471128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독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D03049C-B795-4CD2-D7E0-BBF162B9FFD8}"/>
              </a:ext>
            </a:extLst>
          </p:cNvPr>
          <p:cNvSpPr/>
          <p:nvPr/>
        </p:nvSpPr>
        <p:spPr>
          <a:xfrm>
            <a:off x="5441030" y="2793392"/>
            <a:ext cx="1178417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그림자습격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2CE39AE-4324-43BA-1E21-5B4132066CE3}"/>
              </a:ext>
            </a:extLst>
          </p:cNvPr>
          <p:cNvSpPr/>
          <p:nvPr/>
        </p:nvSpPr>
        <p:spPr>
          <a:xfrm>
            <a:off x="2127838" y="2124065"/>
            <a:ext cx="1190659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어둠 </a:t>
            </a:r>
            <a:r>
              <a:rPr lang="en-US" altLang="ko-KR" sz="1400" dirty="0"/>
              <a:t>- </a:t>
            </a:r>
            <a:r>
              <a:rPr lang="ko-KR" altLang="en-US" sz="1400" dirty="0"/>
              <a:t>노말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5FB7480-A071-3284-BD89-B114F4AA82ED}"/>
              </a:ext>
            </a:extLst>
          </p:cNvPr>
          <p:cNvSpPr/>
          <p:nvPr/>
        </p:nvSpPr>
        <p:spPr>
          <a:xfrm>
            <a:off x="1747404" y="2787140"/>
            <a:ext cx="583324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공격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FCAE3C7-A584-C0E8-9EEB-25B44C2818C0}"/>
              </a:ext>
            </a:extLst>
          </p:cNvPr>
          <p:cNvSpPr/>
          <p:nvPr/>
        </p:nvSpPr>
        <p:spPr>
          <a:xfrm>
            <a:off x="2418977" y="2780109"/>
            <a:ext cx="583324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돌진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82C8F42-A5C7-BBE7-29CC-54CE7733AA9C}"/>
              </a:ext>
            </a:extLst>
          </p:cNvPr>
          <p:cNvSpPr/>
          <p:nvPr/>
        </p:nvSpPr>
        <p:spPr>
          <a:xfrm>
            <a:off x="3090550" y="2787140"/>
            <a:ext cx="583324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회피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05BC4B2-618D-B9A1-994A-48189D73CEAD}"/>
              </a:ext>
            </a:extLst>
          </p:cNvPr>
          <p:cNvSpPr/>
          <p:nvPr/>
        </p:nvSpPr>
        <p:spPr>
          <a:xfrm>
            <a:off x="1729306" y="3332283"/>
            <a:ext cx="619519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방어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FF1BE23-C245-997D-22C9-FF2F9CD26F4B}"/>
              </a:ext>
            </a:extLst>
          </p:cNvPr>
          <p:cNvSpPr/>
          <p:nvPr/>
        </p:nvSpPr>
        <p:spPr>
          <a:xfrm>
            <a:off x="4924335" y="2138363"/>
            <a:ext cx="131707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어둠 </a:t>
            </a:r>
            <a:r>
              <a:rPr lang="en-US" altLang="ko-KR" sz="1400" dirty="0"/>
              <a:t>- </a:t>
            </a:r>
            <a:r>
              <a:rPr lang="ko-KR" altLang="en-US" sz="1400" dirty="0"/>
              <a:t>근거리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2EB4BC6-9273-EED7-A537-ABEC1E638D6E}"/>
              </a:ext>
            </a:extLst>
          </p:cNvPr>
          <p:cNvSpPr/>
          <p:nvPr/>
        </p:nvSpPr>
        <p:spPr>
          <a:xfrm>
            <a:off x="2448995" y="3355951"/>
            <a:ext cx="583324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강공</a:t>
            </a:r>
            <a:endParaRPr lang="ko-KR" altLang="en-US" sz="140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F17CCF8-92AA-FF08-EB37-235D84963F24}"/>
              </a:ext>
            </a:extLst>
          </p:cNvPr>
          <p:cNvSpPr/>
          <p:nvPr/>
        </p:nvSpPr>
        <p:spPr>
          <a:xfrm>
            <a:off x="7849864" y="2134306"/>
            <a:ext cx="1472023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어둠 </a:t>
            </a:r>
            <a:r>
              <a:rPr lang="en-US" altLang="ko-KR" sz="1400" dirty="0"/>
              <a:t>- </a:t>
            </a:r>
            <a:r>
              <a:rPr lang="ko-KR" altLang="en-US" sz="1400" dirty="0"/>
              <a:t>원거리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DBED849-7677-9AAB-AB6E-DC5D271D3D41}"/>
              </a:ext>
            </a:extLst>
          </p:cNvPr>
          <p:cNvSpPr/>
          <p:nvPr/>
        </p:nvSpPr>
        <p:spPr>
          <a:xfrm>
            <a:off x="4437263" y="3845606"/>
            <a:ext cx="1141415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심장죽이기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BF15509E-92CA-BC89-0C54-7699AA010E39}"/>
              </a:ext>
            </a:extLst>
          </p:cNvPr>
          <p:cNvSpPr/>
          <p:nvPr/>
        </p:nvSpPr>
        <p:spPr>
          <a:xfrm>
            <a:off x="5635700" y="3868212"/>
            <a:ext cx="1141414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그림자이동</a:t>
            </a:r>
            <a:endParaRPr lang="ko-KR" altLang="en-US" sz="1400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444689E2-83B6-D44A-29DC-69244B383CDD}"/>
              </a:ext>
            </a:extLst>
          </p:cNvPr>
          <p:cNvSpPr/>
          <p:nvPr/>
        </p:nvSpPr>
        <p:spPr>
          <a:xfrm>
            <a:off x="4421507" y="4358579"/>
            <a:ext cx="1141415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그림자베기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A84B8554-A331-35A2-0854-4774AAA3D414}"/>
              </a:ext>
            </a:extLst>
          </p:cNvPr>
          <p:cNvSpPr/>
          <p:nvPr/>
        </p:nvSpPr>
        <p:spPr>
          <a:xfrm>
            <a:off x="4437263" y="4855530"/>
            <a:ext cx="1003767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암수투척</a:t>
            </a:r>
            <a:endParaRPr lang="ko-KR" altLang="en-US" sz="14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16966744-49B1-B2CE-F0E5-EB78B267D7C7}"/>
              </a:ext>
            </a:extLst>
          </p:cNvPr>
          <p:cNvSpPr/>
          <p:nvPr/>
        </p:nvSpPr>
        <p:spPr>
          <a:xfrm>
            <a:off x="5635700" y="4387846"/>
            <a:ext cx="1141414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버프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장막뿌리기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055E64F-E745-D37C-4618-1661B35D4F78}"/>
              </a:ext>
            </a:extLst>
          </p:cNvPr>
          <p:cNvSpPr/>
          <p:nvPr/>
        </p:nvSpPr>
        <p:spPr>
          <a:xfrm>
            <a:off x="7341334" y="3295865"/>
            <a:ext cx="1769109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(2</a:t>
            </a:r>
            <a:r>
              <a:rPr lang="ko-KR" altLang="en-US" sz="1400" dirty="0"/>
              <a:t>턴게이지 디버프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혼란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1DC05592-B09E-042D-574F-35B00DA33928}"/>
              </a:ext>
            </a:extLst>
          </p:cNvPr>
          <p:cNvSpPr/>
          <p:nvPr/>
        </p:nvSpPr>
        <p:spPr>
          <a:xfrm>
            <a:off x="7341334" y="3784247"/>
            <a:ext cx="1769109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(2</a:t>
            </a:r>
            <a:r>
              <a:rPr lang="ko-KR" altLang="en-US" sz="1400" dirty="0"/>
              <a:t>턴게이지 디버프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공포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01207466-D7BD-8EDE-9814-38F55239926A}"/>
              </a:ext>
            </a:extLst>
          </p:cNvPr>
          <p:cNvSpPr/>
          <p:nvPr/>
        </p:nvSpPr>
        <p:spPr>
          <a:xfrm>
            <a:off x="7341333" y="4291539"/>
            <a:ext cx="1769109" cy="4940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버프</a:t>
            </a:r>
            <a:r>
              <a:rPr lang="en-US" altLang="ko-KR" sz="1400" dirty="0"/>
              <a:t>)</a:t>
            </a:r>
          </a:p>
          <a:p>
            <a:pPr algn="ctr"/>
            <a:r>
              <a:rPr lang="ko-KR" altLang="en-US" sz="1400" dirty="0"/>
              <a:t>다크사이트</a:t>
            </a:r>
          </a:p>
        </p:txBody>
      </p:sp>
    </p:spTree>
    <p:extLst>
      <p:ext uri="{BB962C8B-B14F-4D97-AF65-F5344CB8AC3E}">
        <p14:creationId xmlns:p14="http://schemas.microsoft.com/office/powerpoint/2010/main" val="8403307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D1AABF9-8BEC-E97D-B5C5-E6FDC104B917}"/>
              </a:ext>
            </a:extLst>
          </p:cNvPr>
          <p:cNvSpPr/>
          <p:nvPr/>
        </p:nvSpPr>
        <p:spPr>
          <a:xfrm>
            <a:off x="4493322" y="2757126"/>
            <a:ext cx="2477929" cy="220915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010217F-4A9E-0828-AD27-6B25DFBC1006}"/>
              </a:ext>
            </a:extLst>
          </p:cNvPr>
          <p:cNvSpPr/>
          <p:nvPr/>
        </p:nvSpPr>
        <p:spPr>
          <a:xfrm>
            <a:off x="7420855" y="2757127"/>
            <a:ext cx="2743199" cy="16951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9165B40-234F-481B-1E79-A835F6A995F6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스킬 </a:t>
            </a:r>
            <a:r>
              <a:rPr lang="en-US" altLang="ko-KR" sz="3200" dirty="0"/>
              <a:t>- </a:t>
            </a:r>
            <a:r>
              <a:rPr lang="ko-KR" altLang="en-US" sz="3200" dirty="0"/>
              <a:t>빛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EE4868-054A-D13B-1348-B9F8FCE85867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590EB14-C03A-F76A-D7EA-4166D3A5466C}"/>
              </a:ext>
            </a:extLst>
          </p:cNvPr>
          <p:cNvSpPr/>
          <p:nvPr/>
        </p:nvSpPr>
        <p:spPr>
          <a:xfrm>
            <a:off x="7557889" y="3336751"/>
            <a:ext cx="111985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빛의희생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C516CB42-44DC-104E-92E7-A5AFCB8587B2}"/>
              </a:ext>
            </a:extLst>
          </p:cNvPr>
          <p:cNvSpPr/>
          <p:nvPr/>
        </p:nvSpPr>
        <p:spPr>
          <a:xfrm>
            <a:off x="7557889" y="3876731"/>
            <a:ext cx="444051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힐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25A76E8-2717-CBBC-558E-488E7FB97C0E}"/>
              </a:ext>
            </a:extLst>
          </p:cNvPr>
          <p:cNvSpPr/>
          <p:nvPr/>
        </p:nvSpPr>
        <p:spPr>
          <a:xfrm>
            <a:off x="7557889" y="2846831"/>
            <a:ext cx="111985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신격의망치</a:t>
            </a:r>
            <a:endParaRPr lang="ko-KR" altLang="en-US" sz="1400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7E47A8A7-0D67-4693-372D-60FB16B11449}"/>
              </a:ext>
            </a:extLst>
          </p:cNvPr>
          <p:cNvSpPr/>
          <p:nvPr/>
        </p:nvSpPr>
        <p:spPr>
          <a:xfrm>
            <a:off x="4602187" y="2897843"/>
            <a:ext cx="942936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빛의심판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864C891-9B8A-EA03-1227-C59ED2534C07}"/>
              </a:ext>
            </a:extLst>
          </p:cNvPr>
          <p:cNvSpPr/>
          <p:nvPr/>
        </p:nvSpPr>
        <p:spPr>
          <a:xfrm>
            <a:off x="8746943" y="3336978"/>
            <a:ext cx="1312474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버프스킬</a:t>
            </a:r>
            <a:r>
              <a:rPr lang="en-US" altLang="ko-KR" sz="1400" dirty="0"/>
              <a:t>)</a:t>
            </a:r>
          </a:p>
          <a:p>
            <a:pPr algn="ctr"/>
            <a:r>
              <a:rPr lang="ko-KR" altLang="en-US" sz="1400" dirty="0"/>
              <a:t>가벼운몸놀림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94C37D0-E79E-CFAD-C33E-EE529CA240E3}"/>
              </a:ext>
            </a:extLst>
          </p:cNvPr>
          <p:cNvSpPr/>
          <p:nvPr/>
        </p:nvSpPr>
        <p:spPr>
          <a:xfrm>
            <a:off x="8742121" y="2846831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버프스킬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블레싱</a:t>
            </a:r>
            <a:endParaRPr lang="en-US" altLang="ko-KR" sz="14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CC8CFAC-1EEB-160D-537E-B24E20FFAAE5}"/>
              </a:ext>
            </a:extLst>
          </p:cNvPr>
          <p:cNvSpPr/>
          <p:nvPr/>
        </p:nvSpPr>
        <p:spPr>
          <a:xfrm>
            <a:off x="8130928" y="3890968"/>
            <a:ext cx="1222386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디버프스킬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플래시</a:t>
            </a:r>
            <a:endParaRPr lang="en-US" altLang="ko-KR" sz="1400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AA6FD7C-A6E1-4542-749C-8C483289372B}"/>
              </a:ext>
            </a:extLst>
          </p:cNvPr>
          <p:cNvSpPr/>
          <p:nvPr/>
        </p:nvSpPr>
        <p:spPr>
          <a:xfrm>
            <a:off x="1948130" y="2852653"/>
            <a:ext cx="2187642" cy="12375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1072E2D-BCF3-FC0B-0D0A-A78307D2B0A8}"/>
              </a:ext>
            </a:extLst>
          </p:cNvPr>
          <p:cNvSpPr/>
          <p:nvPr/>
        </p:nvSpPr>
        <p:spPr>
          <a:xfrm>
            <a:off x="2508121" y="2330102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노말 </a:t>
            </a:r>
            <a:r>
              <a:rPr lang="en-US" altLang="ko-KR" sz="1400" dirty="0"/>
              <a:t>- </a:t>
            </a:r>
            <a:r>
              <a:rPr lang="ko-KR" altLang="en-US" sz="1400" dirty="0"/>
              <a:t>빛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7C441C6-513B-1ED9-DC27-1FE3096470C5}"/>
              </a:ext>
            </a:extLst>
          </p:cNvPr>
          <p:cNvSpPr/>
          <p:nvPr/>
        </p:nvSpPr>
        <p:spPr>
          <a:xfrm>
            <a:off x="2066187" y="3008502"/>
            <a:ext cx="583324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공격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E31E82E-0FB4-2C91-08DA-1C193CDAF35F}"/>
              </a:ext>
            </a:extLst>
          </p:cNvPr>
          <p:cNvSpPr/>
          <p:nvPr/>
        </p:nvSpPr>
        <p:spPr>
          <a:xfrm>
            <a:off x="2737760" y="3001471"/>
            <a:ext cx="583324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돌진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9687EB5-AAC8-44C9-1285-B6BDFB587CE4}"/>
              </a:ext>
            </a:extLst>
          </p:cNvPr>
          <p:cNvSpPr/>
          <p:nvPr/>
        </p:nvSpPr>
        <p:spPr>
          <a:xfrm>
            <a:off x="3409333" y="3008502"/>
            <a:ext cx="583324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회피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B207671-AC77-14F7-AAF3-F0BD6EE4DDC2}"/>
              </a:ext>
            </a:extLst>
          </p:cNvPr>
          <p:cNvSpPr/>
          <p:nvPr/>
        </p:nvSpPr>
        <p:spPr>
          <a:xfrm>
            <a:off x="2048089" y="3553645"/>
            <a:ext cx="619519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방어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B579797C-C1E0-4C32-7D58-B960455F7442}"/>
              </a:ext>
            </a:extLst>
          </p:cNvPr>
          <p:cNvSpPr/>
          <p:nvPr/>
        </p:nvSpPr>
        <p:spPr>
          <a:xfrm>
            <a:off x="5123488" y="2291388"/>
            <a:ext cx="131707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빛 </a:t>
            </a:r>
            <a:r>
              <a:rPr lang="en-US" altLang="ko-KR" sz="1400" dirty="0"/>
              <a:t>- </a:t>
            </a:r>
            <a:r>
              <a:rPr lang="ko-KR" altLang="en-US" sz="1400" dirty="0"/>
              <a:t>근거리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429FA4F-4C6A-777D-997D-5F7CD91DC357}"/>
              </a:ext>
            </a:extLst>
          </p:cNvPr>
          <p:cNvSpPr/>
          <p:nvPr/>
        </p:nvSpPr>
        <p:spPr>
          <a:xfrm>
            <a:off x="2767778" y="3577313"/>
            <a:ext cx="583324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강공</a:t>
            </a:r>
            <a:endParaRPr lang="ko-KR" altLang="en-US" sz="14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25765B4-0A69-88FD-9726-E53CA58715B5}"/>
              </a:ext>
            </a:extLst>
          </p:cNvPr>
          <p:cNvSpPr/>
          <p:nvPr/>
        </p:nvSpPr>
        <p:spPr>
          <a:xfrm>
            <a:off x="7997213" y="2291388"/>
            <a:ext cx="1472023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빛 </a:t>
            </a:r>
            <a:r>
              <a:rPr lang="en-US" altLang="ko-KR" sz="1400" dirty="0"/>
              <a:t>- </a:t>
            </a:r>
            <a:r>
              <a:rPr lang="ko-KR" altLang="en-US" sz="1400" dirty="0"/>
              <a:t>탱커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8FCE205-7306-0E49-9C48-1EF7F3FD8E2C}"/>
              </a:ext>
            </a:extLst>
          </p:cNvPr>
          <p:cNvSpPr/>
          <p:nvPr/>
        </p:nvSpPr>
        <p:spPr>
          <a:xfrm>
            <a:off x="9403180" y="3900666"/>
            <a:ext cx="656237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도발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0106634C-1C57-72F2-FA96-B591EA81AED7}"/>
              </a:ext>
            </a:extLst>
          </p:cNvPr>
          <p:cNvSpPr/>
          <p:nvPr/>
        </p:nvSpPr>
        <p:spPr>
          <a:xfrm>
            <a:off x="5623970" y="2909727"/>
            <a:ext cx="115482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디버프</a:t>
            </a:r>
            <a:r>
              <a:rPr lang="en-US" altLang="ko-KR" sz="1400" dirty="0"/>
              <a:t>)</a:t>
            </a:r>
          </a:p>
          <a:p>
            <a:pPr algn="ctr"/>
            <a:r>
              <a:rPr lang="ko-KR" altLang="en-US" sz="1400" dirty="0"/>
              <a:t>심판의사슬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24E934CD-0A9A-51BC-4B78-65B47249C7A0}"/>
              </a:ext>
            </a:extLst>
          </p:cNvPr>
          <p:cNvSpPr/>
          <p:nvPr/>
        </p:nvSpPr>
        <p:spPr>
          <a:xfrm>
            <a:off x="4602152" y="3391188"/>
            <a:ext cx="1332389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(2</a:t>
            </a:r>
            <a:r>
              <a:rPr lang="ko-KR" altLang="en-US" sz="1400" dirty="0"/>
              <a:t>게이지 버프</a:t>
            </a:r>
            <a:r>
              <a:rPr lang="en-US" altLang="ko-KR" sz="1400" dirty="0"/>
              <a:t>)</a:t>
            </a:r>
          </a:p>
          <a:p>
            <a:pPr algn="ctr"/>
            <a:r>
              <a:rPr lang="ko-KR" altLang="en-US" sz="1400" dirty="0"/>
              <a:t>신의기도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85AF8487-63E4-6BE7-7639-FDE3F8FD7312}"/>
              </a:ext>
            </a:extLst>
          </p:cNvPr>
          <p:cNvSpPr/>
          <p:nvPr/>
        </p:nvSpPr>
        <p:spPr>
          <a:xfrm>
            <a:off x="4637045" y="4390748"/>
            <a:ext cx="1205224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보호막관통</a:t>
            </a:r>
            <a:r>
              <a:rPr lang="en-US" altLang="ko-KR" sz="1400" dirty="0"/>
              <a:t>)</a:t>
            </a:r>
          </a:p>
          <a:p>
            <a:pPr algn="ctr"/>
            <a:r>
              <a:rPr lang="ko-KR" altLang="en-US" sz="1400" dirty="0"/>
              <a:t>영혼찌르기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22A7DC98-B214-D394-CC1E-FCA328D78727}"/>
              </a:ext>
            </a:extLst>
          </p:cNvPr>
          <p:cNvSpPr/>
          <p:nvPr/>
        </p:nvSpPr>
        <p:spPr>
          <a:xfrm>
            <a:off x="4602152" y="3890968"/>
            <a:ext cx="1332389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성광의찌르기</a:t>
            </a:r>
          </a:p>
        </p:txBody>
      </p:sp>
    </p:spTree>
    <p:extLst>
      <p:ext uri="{BB962C8B-B14F-4D97-AF65-F5344CB8AC3E}">
        <p14:creationId xmlns:p14="http://schemas.microsoft.com/office/powerpoint/2010/main" val="22954126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9165B40-234F-481B-1E79-A835F6A995F6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스킬 </a:t>
            </a:r>
            <a:r>
              <a:rPr lang="en-US" altLang="ko-KR" sz="3200" dirty="0"/>
              <a:t>- </a:t>
            </a:r>
            <a:r>
              <a:rPr lang="ko-KR" altLang="en-US" sz="3200" dirty="0"/>
              <a:t>주술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EE4868-054A-D13B-1348-B9F8FCE85867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17CEB84-3583-EA93-E860-66929764771A}"/>
              </a:ext>
            </a:extLst>
          </p:cNvPr>
          <p:cNvSpPr/>
          <p:nvPr/>
        </p:nvSpPr>
        <p:spPr>
          <a:xfrm>
            <a:off x="1203404" y="1067007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주술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C05E5CC-4A8F-CDA6-47BE-182BCEB9DF18}"/>
              </a:ext>
            </a:extLst>
          </p:cNvPr>
          <p:cNvSpPr/>
          <p:nvPr/>
        </p:nvSpPr>
        <p:spPr>
          <a:xfrm>
            <a:off x="155713" y="1715603"/>
            <a:ext cx="2980049" cy="12465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0669798-94EC-2C09-5066-F7C202AA9ABD}"/>
              </a:ext>
            </a:extLst>
          </p:cNvPr>
          <p:cNvSpPr/>
          <p:nvPr/>
        </p:nvSpPr>
        <p:spPr>
          <a:xfrm>
            <a:off x="261311" y="1840753"/>
            <a:ext cx="2806026" cy="9868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캐릭터시그니쳐공격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417552A-2B31-4B99-1588-FCD7C72E28C0}"/>
              </a:ext>
            </a:extLst>
          </p:cNvPr>
          <p:cNvSpPr/>
          <p:nvPr/>
        </p:nvSpPr>
        <p:spPr>
          <a:xfrm>
            <a:off x="197558" y="3749917"/>
            <a:ext cx="947091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운기조식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6C189B7-AFC0-5B3B-7071-A5F8830F2347}"/>
              </a:ext>
            </a:extLst>
          </p:cNvPr>
          <p:cNvSpPr/>
          <p:nvPr/>
        </p:nvSpPr>
        <p:spPr>
          <a:xfrm>
            <a:off x="1235511" y="3748583"/>
            <a:ext cx="947091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금강불괴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66686C2-BCAF-46F0-F8E2-F50112237556}"/>
              </a:ext>
            </a:extLst>
          </p:cNvPr>
          <p:cNvSpPr/>
          <p:nvPr/>
        </p:nvSpPr>
        <p:spPr>
          <a:xfrm>
            <a:off x="1251159" y="4225098"/>
            <a:ext cx="947091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매화검법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1587CA5-DA23-F3BD-FFF8-38AD640A5208}"/>
              </a:ext>
            </a:extLst>
          </p:cNvPr>
          <p:cNvSpPr/>
          <p:nvPr/>
        </p:nvSpPr>
        <p:spPr>
          <a:xfrm>
            <a:off x="1102667" y="3183747"/>
            <a:ext cx="1244076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무협캐릭터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459EE35-9060-1884-A86D-1A09B3653B28}"/>
              </a:ext>
            </a:extLst>
          </p:cNvPr>
          <p:cNvSpPr/>
          <p:nvPr/>
        </p:nvSpPr>
        <p:spPr>
          <a:xfrm>
            <a:off x="4501606" y="3183747"/>
            <a:ext cx="1320353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이세계캐릭터</a:t>
            </a:r>
            <a:endParaRPr lang="ko-KR" altLang="en-US" sz="14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3DCC2C6-D59A-AE48-F923-D37EF0AAB2D9}"/>
              </a:ext>
            </a:extLst>
          </p:cNvPr>
          <p:cNvSpPr/>
          <p:nvPr/>
        </p:nvSpPr>
        <p:spPr>
          <a:xfrm>
            <a:off x="4123830" y="3703409"/>
            <a:ext cx="94709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영역전개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E950B64-306E-793F-56B2-486E586BD5A4}"/>
              </a:ext>
            </a:extLst>
          </p:cNvPr>
          <p:cNvSpPr/>
          <p:nvPr/>
        </p:nvSpPr>
        <p:spPr>
          <a:xfrm>
            <a:off x="5161782" y="3698990"/>
            <a:ext cx="1320353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머리가높구나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73980F2-B9EE-F1BA-B563-97F84D4F4B81}"/>
              </a:ext>
            </a:extLst>
          </p:cNvPr>
          <p:cNvSpPr/>
          <p:nvPr/>
        </p:nvSpPr>
        <p:spPr>
          <a:xfrm>
            <a:off x="202913" y="4218078"/>
            <a:ext cx="947091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호접지몽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03EF2D1-AB5F-45B0-BA6B-8BA8AF83BBEF}"/>
              </a:ext>
            </a:extLst>
          </p:cNvPr>
          <p:cNvSpPr/>
          <p:nvPr/>
        </p:nvSpPr>
        <p:spPr>
          <a:xfrm>
            <a:off x="2288616" y="3748583"/>
            <a:ext cx="947091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이기어검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85D7319-9091-CAA5-B661-47EA299CD0D3}"/>
              </a:ext>
            </a:extLst>
          </p:cNvPr>
          <p:cNvSpPr/>
          <p:nvPr/>
        </p:nvSpPr>
        <p:spPr>
          <a:xfrm>
            <a:off x="2288616" y="4218077"/>
            <a:ext cx="947091" cy="360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축지법</a:t>
            </a:r>
          </a:p>
        </p:txBody>
      </p:sp>
    </p:spTree>
    <p:extLst>
      <p:ext uri="{BB962C8B-B14F-4D97-AF65-F5344CB8AC3E}">
        <p14:creationId xmlns:p14="http://schemas.microsoft.com/office/powerpoint/2010/main" val="14199673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46A836C8-B69D-D953-8551-EA9D85ABFD9B}"/>
              </a:ext>
            </a:extLst>
          </p:cNvPr>
          <p:cNvSpPr/>
          <p:nvPr/>
        </p:nvSpPr>
        <p:spPr>
          <a:xfrm>
            <a:off x="5340702" y="1443531"/>
            <a:ext cx="4353886" cy="18528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상성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F2D57B3-163B-91B3-D83C-6A7E5821B147}"/>
              </a:ext>
            </a:extLst>
          </p:cNvPr>
          <p:cNvSpPr/>
          <p:nvPr/>
        </p:nvSpPr>
        <p:spPr>
          <a:xfrm>
            <a:off x="155713" y="1443531"/>
            <a:ext cx="4970625" cy="35730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방어력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  <a:p>
            <a:pPr algn="r"/>
            <a:r>
              <a:rPr lang="en-US" altLang="ko-KR" dirty="0">
                <a:solidFill>
                  <a:schemeClr val="tx1"/>
                </a:solidFill>
              </a:rPr>
              <a:t>~</a:t>
            </a:r>
            <a:r>
              <a:rPr lang="ko-KR" altLang="en-US" dirty="0">
                <a:solidFill>
                  <a:schemeClr val="tx1"/>
                </a:solidFill>
              </a:rPr>
              <a:t>반비례 증가</a:t>
            </a:r>
            <a:endParaRPr lang="en-US" altLang="ko-KR" dirty="0">
              <a:solidFill>
                <a:schemeClr val="tx1"/>
              </a:solidFill>
            </a:endParaRPr>
          </a:p>
          <a:p>
            <a:pPr algn="r"/>
            <a:r>
              <a:rPr lang="ko-KR" altLang="en-US" dirty="0">
                <a:solidFill>
                  <a:schemeClr val="tx1"/>
                </a:solidFill>
              </a:rPr>
              <a:t>수치변경없음</a:t>
            </a:r>
            <a:endParaRPr lang="en-US" altLang="ko-KR" dirty="0">
              <a:solidFill>
                <a:schemeClr val="tx1"/>
              </a:solidFill>
            </a:endParaRPr>
          </a:p>
          <a:p>
            <a:pPr algn="r"/>
            <a:r>
              <a:rPr lang="en-US" altLang="ko-KR" dirty="0">
                <a:solidFill>
                  <a:schemeClr val="tx1"/>
                </a:solidFill>
              </a:rPr>
              <a:t>~</a:t>
            </a:r>
            <a:r>
              <a:rPr lang="ko-KR" altLang="en-US" dirty="0">
                <a:solidFill>
                  <a:schemeClr val="tx1"/>
                </a:solidFill>
              </a:rPr>
              <a:t>반비례 감소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9165B40-234F-481B-1E79-A835F6A995F6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밸런스 기획 </a:t>
            </a:r>
            <a:r>
              <a:rPr lang="en-US" altLang="ko-KR" sz="3200" dirty="0"/>
              <a:t>1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EE4868-054A-D13B-1348-B9F8FCE85867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1D7AC6C8-1184-DB4D-7121-54EA85B03EFF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DDA9681-640A-C4D1-1503-A08F9251F662}"/>
              </a:ext>
            </a:extLst>
          </p:cNvPr>
          <p:cNvSpPr/>
          <p:nvPr/>
        </p:nvSpPr>
        <p:spPr>
          <a:xfrm>
            <a:off x="6293363" y="2482169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노말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F357859-B7DD-B9C4-8279-56D716BC9B17}"/>
              </a:ext>
            </a:extLst>
          </p:cNvPr>
          <p:cNvSpPr/>
          <p:nvPr/>
        </p:nvSpPr>
        <p:spPr>
          <a:xfrm>
            <a:off x="7057819" y="1643254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어둠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272E662-0E94-EF78-4516-20E9EC522FD9}"/>
              </a:ext>
            </a:extLst>
          </p:cNvPr>
          <p:cNvSpPr/>
          <p:nvPr/>
        </p:nvSpPr>
        <p:spPr>
          <a:xfrm>
            <a:off x="5532314" y="1634793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빛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6AA1538-4977-9E32-5251-CED00F6E1741}"/>
              </a:ext>
            </a:extLst>
          </p:cNvPr>
          <p:cNvSpPr/>
          <p:nvPr/>
        </p:nvSpPr>
        <p:spPr>
          <a:xfrm>
            <a:off x="8422294" y="2088671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주술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C4B545E-68CD-A4ED-59BC-2C602263696A}"/>
              </a:ext>
            </a:extLst>
          </p:cNvPr>
          <p:cNvSpPr/>
          <p:nvPr/>
        </p:nvSpPr>
        <p:spPr>
          <a:xfrm>
            <a:off x="6574916" y="1708327"/>
            <a:ext cx="448157" cy="2219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271FA5DE-DAD1-AAF7-31D9-8DCD0297C5AB}"/>
              </a:ext>
            </a:extLst>
          </p:cNvPr>
          <p:cNvSpPr/>
          <p:nvPr/>
        </p:nvSpPr>
        <p:spPr>
          <a:xfrm>
            <a:off x="7430290" y="2147973"/>
            <a:ext cx="198534" cy="47919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DE86A915-C78E-4403-F870-D82387FC7F3C}"/>
              </a:ext>
            </a:extLst>
          </p:cNvPr>
          <p:cNvSpPr/>
          <p:nvPr/>
        </p:nvSpPr>
        <p:spPr>
          <a:xfrm rot="10800000">
            <a:off x="5963859" y="2167506"/>
            <a:ext cx="235178" cy="4596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9CD7EA-7C48-0E8C-8406-44FB1F58C57B}"/>
              </a:ext>
            </a:extLst>
          </p:cNvPr>
          <p:cNvSpPr txBox="1"/>
          <p:nvPr/>
        </p:nvSpPr>
        <p:spPr>
          <a:xfrm>
            <a:off x="8617132" y="2552601"/>
            <a:ext cx="652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논외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592E7E6-7DD7-A172-C5E5-00EBCAC8C6A0}"/>
              </a:ext>
            </a:extLst>
          </p:cNvPr>
          <p:cNvSpPr/>
          <p:nvPr/>
        </p:nvSpPr>
        <p:spPr>
          <a:xfrm>
            <a:off x="263750" y="1643712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빛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8CFAF57-E3F6-0DC9-E472-2E74BF47B2CE}"/>
              </a:ext>
            </a:extLst>
          </p:cNvPr>
          <p:cNvSpPr/>
          <p:nvPr/>
        </p:nvSpPr>
        <p:spPr>
          <a:xfrm>
            <a:off x="1573666" y="1668721"/>
            <a:ext cx="666723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물리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F3B371B-6902-9140-B15E-E0E57EEBC243}"/>
              </a:ext>
            </a:extLst>
          </p:cNvPr>
          <p:cNvSpPr/>
          <p:nvPr/>
        </p:nvSpPr>
        <p:spPr>
          <a:xfrm>
            <a:off x="1566767" y="2184469"/>
            <a:ext cx="666723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마법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7D0A59D-1B84-22DA-8DA1-174AC84629D4}"/>
              </a:ext>
            </a:extLst>
          </p:cNvPr>
          <p:cNvSpPr/>
          <p:nvPr/>
        </p:nvSpPr>
        <p:spPr>
          <a:xfrm>
            <a:off x="263750" y="2790778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어둠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E3C6FDD-2EE0-D3F6-8C52-AF3A4341D128}"/>
              </a:ext>
            </a:extLst>
          </p:cNvPr>
          <p:cNvSpPr/>
          <p:nvPr/>
        </p:nvSpPr>
        <p:spPr>
          <a:xfrm>
            <a:off x="285078" y="3885852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노말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4AFAB2E-5C3E-AB99-E3E1-F70DD5293DD4}"/>
              </a:ext>
            </a:extLst>
          </p:cNvPr>
          <p:cNvSpPr/>
          <p:nvPr/>
        </p:nvSpPr>
        <p:spPr>
          <a:xfrm>
            <a:off x="1541758" y="2751686"/>
            <a:ext cx="666723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물리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41AFBDE-225E-A740-597F-F495376DDF7D}"/>
              </a:ext>
            </a:extLst>
          </p:cNvPr>
          <p:cNvSpPr/>
          <p:nvPr/>
        </p:nvSpPr>
        <p:spPr>
          <a:xfrm>
            <a:off x="1534859" y="3267434"/>
            <a:ext cx="666723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마법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123C4BD-E211-B1AB-55F9-B26EF2523212}"/>
              </a:ext>
            </a:extLst>
          </p:cNvPr>
          <p:cNvSpPr/>
          <p:nvPr/>
        </p:nvSpPr>
        <p:spPr>
          <a:xfrm>
            <a:off x="1506451" y="3855260"/>
            <a:ext cx="666723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물리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04834D7-0E43-45EF-ED46-5C48AEEE7515}"/>
              </a:ext>
            </a:extLst>
          </p:cNvPr>
          <p:cNvSpPr/>
          <p:nvPr/>
        </p:nvSpPr>
        <p:spPr>
          <a:xfrm>
            <a:off x="1499552" y="4371008"/>
            <a:ext cx="666723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마법</a:t>
            </a: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0F4818D1-C6B9-6F1A-1178-2F63C7CDAD05}"/>
              </a:ext>
            </a:extLst>
          </p:cNvPr>
          <p:cNvSpPr/>
          <p:nvPr/>
        </p:nvSpPr>
        <p:spPr>
          <a:xfrm>
            <a:off x="2377085" y="1726003"/>
            <a:ext cx="191804" cy="2986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B2683B1B-9E43-A94B-E931-F43DB705B852}"/>
              </a:ext>
            </a:extLst>
          </p:cNvPr>
          <p:cNvSpPr/>
          <p:nvPr/>
        </p:nvSpPr>
        <p:spPr>
          <a:xfrm rot="10800000">
            <a:off x="3266052" y="3010445"/>
            <a:ext cx="235178" cy="1744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04F41D2-8101-5E38-8E03-F54361B5F2AA}"/>
              </a:ext>
            </a:extLst>
          </p:cNvPr>
          <p:cNvCxnSpPr>
            <a:cxnSpLocks/>
          </p:cNvCxnSpPr>
          <p:nvPr/>
        </p:nvCxnSpPr>
        <p:spPr>
          <a:xfrm>
            <a:off x="3173772" y="3383812"/>
            <a:ext cx="2718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9ED3B087-EB74-7E03-F17C-4A0A5534EB0A}"/>
              </a:ext>
            </a:extLst>
          </p:cNvPr>
          <p:cNvSpPr/>
          <p:nvPr/>
        </p:nvSpPr>
        <p:spPr>
          <a:xfrm>
            <a:off x="3274200" y="3522960"/>
            <a:ext cx="218879" cy="2781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3FEFA30-34DB-9E3B-00E4-53DD21FFC519}"/>
              </a:ext>
            </a:extLst>
          </p:cNvPr>
          <p:cNvCxnSpPr>
            <a:cxnSpLocks/>
          </p:cNvCxnSpPr>
          <p:nvPr/>
        </p:nvCxnSpPr>
        <p:spPr>
          <a:xfrm>
            <a:off x="2302227" y="4090721"/>
            <a:ext cx="2718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7BA2D47-8AC6-3905-D91B-2181C7F557C1}"/>
              </a:ext>
            </a:extLst>
          </p:cNvPr>
          <p:cNvCxnSpPr>
            <a:cxnSpLocks/>
          </p:cNvCxnSpPr>
          <p:nvPr/>
        </p:nvCxnSpPr>
        <p:spPr>
          <a:xfrm>
            <a:off x="2302227" y="4595458"/>
            <a:ext cx="2718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094F8D93-5A5E-7BFE-EEDF-25A44F845F67}"/>
              </a:ext>
            </a:extLst>
          </p:cNvPr>
          <p:cNvSpPr/>
          <p:nvPr/>
        </p:nvSpPr>
        <p:spPr>
          <a:xfrm>
            <a:off x="2355189" y="3375254"/>
            <a:ext cx="218879" cy="2781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FAF4BF7D-8BDF-92CA-C6E0-1800D31EC32F}"/>
              </a:ext>
            </a:extLst>
          </p:cNvPr>
          <p:cNvSpPr/>
          <p:nvPr/>
        </p:nvSpPr>
        <p:spPr>
          <a:xfrm rot="10800000">
            <a:off x="2355399" y="2847237"/>
            <a:ext cx="235178" cy="2271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2C2F5629-AF97-AA55-11BB-5F7167004CE8}"/>
              </a:ext>
            </a:extLst>
          </p:cNvPr>
          <p:cNvSpPr/>
          <p:nvPr/>
        </p:nvSpPr>
        <p:spPr>
          <a:xfrm rot="10800000">
            <a:off x="2347039" y="2277078"/>
            <a:ext cx="235178" cy="2272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4DD24E-12D1-26E7-8E83-4225E744D8EE}"/>
              </a:ext>
            </a:extLst>
          </p:cNvPr>
          <p:cNvSpPr txBox="1"/>
          <p:nvPr/>
        </p:nvSpPr>
        <p:spPr>
          <a:xfrm>
            <a:off x="245164" y="975345"/>
            <a:ext cx="8093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타입에 따른 상성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12429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9165B40-234F-481B-1E79-A835F6A995F6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밸런스 기획 </a:t>
            </a:r>
            <a:r>
              <a:rPr lang="en-US" altLang="ko-KR" sz="3200" dirty="0"/>
              <a:t>2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EE4868-054A-D13B-1348-B9F8FCE85867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1D7AC6C8-1184-DB4D-7121-54EA85B03EFF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4ACD8AB-9F6D-A601-83A6-8E56513F0075}"/>
              </a:ext>
            </a:extLst>
          </p:cNvPr>
          <p:cNvSpPr/>
          <p:nvPr/>
        </p:nvSpPr>
        <p:spPr>
          <a:xfrm>
            <a:off x="6184571" y="3731037"/>
            <a:ext cx="723900" cy="647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동료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135F59-B4DE-4CD4-BA26-8E89E083A6BA}"/>
              </a:ext>
            </a:extLst>
          </p:cNvPr>
          <p:cNvSpPr/>
          <p:nvPr/>
        </p:nvSpPr>
        <p:spPr>
          <a:xfrm>
            <a:off x="7146596" y="3744291"/>
            <a:ext cx="4362449" cy="647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 피로도</a:t>
            </a:r>
            <a:r>
              <a:rPr lang="en-US" altLang="ko-KR" dirty="0">
                <a:solidFill>
                  <a:schemeClr val="tx1"/>
                </a:solidFill>
              </a:rPr>
              <a:t>: 78%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전체회복 필요 일수</a:t>
            </a:r>
            <a:r>
              <a:rPr lang="en-US" altLang="ko-KR" dirty="0">
                <a:solidFill>
                  <a:schemeClr val="tx1"/>
                </a:solidFill>
              </a:rPr>
              <a:t>: 2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9E59E3-5256-220D-5326-511863EE2681}"/>
              </a:ext>
            </a:extLst>
          </p:cNvPr>
          <p:cNvSpPr/>
          <p:nvPr/>
        </p:nvSpPr>
        <p:spPr>
          <a:xfrm>
            <a:off x="6184571" y="4451502"/>
            <a:ext cx="723900" cy="647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동료</a:t>
            </a: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7DF7B2-114D-6FCA-F9E9-BBEF1B00F6E1}"/>
              </a:ext>
            </a:extLst>
          </p:cNvPr>
          <p:cNvSpPr/>
          <p:nvPr/>
        </p:nvSpPr>
        <p:spPr>
          <a:xfrm>
            <a:off x="7146596" y="4464756"/>
            <a:ext cx="4362449" cy="647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 피로도</a:t>
            </a:r>
            <a:r>
              <a:rPr lang="en-US" altLang="ko-KR" dirty="0">
                <a:solidFill>
                  <a:schemeClr val="tx1"/>
                </a:solidFill>
              </a:rPr>
              <a:t>: 24%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전체회복 필요 일수</a:t>
            </a:r>
            <a:r>
              <a:rPr lang="en-US" altLang="ko-KR" dirty="0">
                <a:solidFill>
                  <a:schemeClr val="tx1"/>
                </a:solidFill>
              </a:rPr>
              <a:t>: 1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3F917AB-9BBC-9044-2E62-D48B6350C273}"/>
              </a:ext>
            </a:extLst>
          </p:cNvPr>
          <p:cNvSpPr/>
          <p:nvPr/>
        </p:nvSpPr>
        <p:spPr>
          <a:xfrm>
            <a:off x="6184571" y="5172964"/>
            <a:ext cx="723900" cy="647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동료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866B8E-F531-725A-B2EC-6B79B405FBB1}"/>
              </a:ext>
            </a:extLst>
          </p:cNvPr>
          <p:cNvSpPr/>
          <p:nvPr/>
        </p:nvSpPr>
        <p:spPr>
          <a:xfrm>
            <a:off x="7146596" y="5186218"/>
            <a:ext cx="4362449" cy="647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D6C242-EEFF-D551-974A-A82CF13E6080}"/>
              </a:ext>
            </a:extLst>
          </p:cNvPr>
          <p:cNvSpPr/>
          <p:nvPr/>
        </p:nvSpPr>
        <p:spPr>
          <a:xfrm>
            <a:off x="6184571" y="1210686"/>
            <a:ext cx="5324474" cy="23490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9CC2EC-A431-74BA-86E7-3E473DF3A349}"/>
              </a:ext>
            </a:extLst>
          </p:cNvPr>
          <p:cNvSpPr txBox="1"/>
          <p:nvPr/>
        </p:nvSpPr>
        <p:spPr>
          <a:xfrm>
            <a:off x="6432369" y="1965592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피로도</a:t>
            </a:r>
            <a:r>
              <a:rPr lang="en-US" altLang="ko-KR" sz="1100" dirty="0"/>
              <a:t>:43%</a:t>
            </a:r>
            <a:endParaRPr lang="ko-KR" altLang="en-US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02E114-AF16-1258-D3B6-C5514CAD98CE}"/>
              </a:ext>
            </a:extLst>
          </p:cNvPr>
          <p:cNvSpPr txBox="1"/>
          <p:nvPr/>
        </p:nvSpPr>
        <p:spPr>
          <a:xfrm>
            <a:off x="7193179" y="1973774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피로도</a:t>
            </a:r>
            <a:r>
              <a:rPr lang="en-US" altLang="ko-KR" sz="1100" dirty="0"/>
              <a:t>:23%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4AEC6B-2C63-ADBC-6990-ADD597E3B1F1}"/>
              </a:ext>
            </a:extLst>
          </p:cNvPr>
          <p:cNvSpPr txBox="1"/>
          <p:nvPr/>
        </p:nvSpPr>
        <p:spPr>
          <a:xfrm>
            <a:off x="7943201" y="1982784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피로도</a:t>
            </a:r>
            <a:r>
              <a:rPr lang="en-US" altLang="ko-KR" sz="1100" dirty="0"/>
              <a:t>:23%</a:t>
            </a:r>
            <a:endParaRPr lang="ko-KR" altLang="en-US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F510D5-35F5-A51C-2F99-9CEC00979C52}"/>
              </a:ext>
            </a:extLst>
          </p:cNvPr>
          <p:cNvSpPr txBox="1"/>
          <p:nvPr/>
        </p:nvSpPr>
        <p:spPr>
          <a:xfrm>
            <a:off x="8691077" y="2012142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피로도</a:t>
            </a:r>
            <a:r>
              <a:rPr lang="en-US" altLang="ko-KR" sz="1100" dirty="0"/>
              <a:t>:43%</a:t>
            </a:r>
            <a:endParaRPr lang="ko-KR" alt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7C9272-2093-805D-197F-F43B096799A5}"/>
              </a:ext>
            </a:extLst>
          </p:cNvPr>
          <p:cNvSpPr txBox="1"/>
          <p:nvPr/>
        </p:nvSpPr>
        <p:spPr>
          <a:xfrm>
            <a:off x="9451887" y="2020324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피로도</a:t>
            </a:r>
            <a:r>
              <a:rPr lang="en-US" altLang="ko-KR" sz="1100" dirty="0"/>
              <a:t>:23%</a:t>
            </a:r>
            <a:endParaRPr lang="ko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E04FB7-608B-CABF-B3A1-F187FB6862CE}"/>
              </a:ext>
            </a:extLst>
          </p:cNvPr>
          <p:cNvSpPr txBox="1"/>
          <p:nvPr/>
        </p:nvSpPr>
        <p:spPr>
          <a:xfrm>
            <a:off x="6386922" y="3069546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피로도</a:t>
            </a:r>
            <a:r>
              <a:rPr lang="en-US" altLang="ko-KR" sz="1100" dirty="0"/>
              <a:t>:43%</a:t>
            </a:r>
            <a:endParaRPr lang="ko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FABCAF-8F71-EC66-18CA-B811257CD2F6}"/>
              </a:ext>
            </a:extLst>
          </p:cNvPr>
          <p:cNvSpPr txBox="1"/>
          <p:nvPr/>
        </p:nvSpPr>
        <p:spPr>
          <a:xfrm>
            <a:off x="7147732" y="3077728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피로도</a:t>
            </a:r>
            <a:r>
              <a:rPr lang="en-US" altLang="ko-KR" sz="1100" dirty="0"/>
              <a:t>:23%</a:t>
            </a:r>
            <a:endParaRPr lang="ko-KR" alt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1B7384-4B67-45A5-66F5-992F4CCC32AA}"/>
              </a:ext>
            </a:extLst>
          </p:cNvPr>
          <p:cNvSpPr txBox="1"/>
          <p:nvPr/>
        </p:nvSpPr>
        <p:spPr>
          <a:xfrm>
            <a:off x="7897754" y="3086738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피로도</a:t>
            </a:r>
            <a:r>
              <a:rPr lang="en-US" altLang="ko-KR" sz="1100" dirty="0"/>
              <a:t>:23%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7E7A16-A61A-D1CF-6BE4-80B1D9EDF7DE}"/>
              </a:ext>
            </a:extLst>
          </p:cNvPr>
          <p:cNvSpPr txBox="1"/>
          <p:nvPr/>
        </p:nvSpPr>
        <p:spPr>
          <a:xfrm>
            <a:off x="8645630" y="3116096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피로도</a:t>
            </a:r>
            <a:r>
              <a:rPr lang="en-US" altLang="ko-KR" sz="1100" dirty="0"/>
              <a:t>:43%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7EFBC2-7F19-4A9F-2E24-68B847D851C5}"/>
              </a:ext>
            </a:extLst>
          </p:cNvPr>
          <p:cNvSpPr txBox="1"/>
          <p:nvPr/>
        </p:nvSpPr>
        <p:spPr>
          <a:xfrm>
            <a:off x="9406440" y="3124278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피로도</a:t>
            </a:r>
            <a:r>
              <a:rPr lang="en-US" altLang="ko-KR" sz="1100" dirty="0"/>
              <a:t>:23%</a:t>
            </a:r>
            <a:endParaRPr lang="ko-KR" altLang="en-US" sz="1100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0807387-D0A7-FB66-0106-7F66520D198C}"/>
              </a:ext>
            </a:extLst>
          </p:cNvPr>
          <p:cNvGrpSpPr/>
          <p:nvPr/>
        </p:nvGrpSpPr>
        <p:grpSpPr>
          <a:xfrm>
            <a:off x="11174597" y="1210686"/>
            <a:ext cx="336868" cy="2349097"/>
            <a:chOff x="11431902" y="1130870"/>
            <a:chExt cx="336868" cy="4977066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4854610-BB55-748C-8356-799F6F1B5C3A}"/>
                </a:ext>
              </a:extLst>
            </p:cNvPr>
            <p:cNvSpPr/>
            <p:nvPr/>
          </p:nvSpPr>
          <p:spPr>
            <a:xfrm>
              <a:off x="11434097" y="1130870"/>
              <a:ext cx="334673" cy="4373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42B9218-CDDB-9B97-557A-0B9DA6616E17}"/>
                </a:ext>
              </a:extLst>
            </p:cNvPr>
            <p:cNvSpPr/>
            <p:nvPr/>
          </p:nvSpPr>
          <p:spPr>
            <a:xfrm>
              <a:off x="11431902" y="5670612"/>
              <a:ext cx="334673" cy="4373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E248A2E5-0B5F-009F-42A4-D4E283787AA7}"/>
                </a:ext>
              </a:extLst>
            </p:cNvPr>
            <p:cNvSpPr/>
            <p:nvPr/>
          </p:nvSpPr>
          <p:spPr>
            <a:xfrm>
              <a:off x="11524484" y="1219534"/>
              <a:ext cx="171450" cy="21527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D5DC749C-C3DF-B215-8070-B5BE857B2702}"/>
                </a:ext>
              </a:extLst>
            </p:cNvPr>
            <p:cNvSpPr/>
            <p:nvPr/>
          </p:nvSpPr>
          <p:spPr>
            <a:xfrm rot="10800000">
              <a:off x="11513513" y="5804293"/>
              <a:ext cx="171450" cy="215277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07E421A-8410-AD4B-7C7F-AD8F4F6C6F42}"/>
                </a:ext>
              </a:extLst>
            </p:cNvPr>
            <p:cNvSpPr/>
            <p:nvPr/>
          </p:nvSpPr>
          <p:spPr>
            <a:xfrm>
              <a:off x="11441855" y="1568194"/>
              <a:ext cx="324720" cy="4102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B33C365-03E8-FB6C-3F19-6638AE36C676}"/>
              </a:ext>
            </a:extLst>
          </p:cNvPr>
          <p:cNvSpPr/>
          <p:nvPr/>
        </p:nvSpPr>
        <p:spPr>
          <a:xfrm>
            <a:off x="6489600" y="1336946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BB9B68E-EDD5-008E-198E-967C997D5ADA}"/>
              </a:ext>
            </a:extLst>
          </p:cNvPr>
          <p:cNvSpPr/>
          <p:nvPr/>
        </p:nvSpPr>
        <p:spPr>
          <a:xfrm>
            <a:off x="7213500" y="1336946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DF526A0-F139-38B6-277B-AD97ED382F04}"/>
              </a:ext>
            </a:extLst>
          </p:cNvPr>
          <p:cNvSpPr/>
          <p:nvPr/>
        </p:nvSpPr>
        <p:spPr>
          <a:xfrm>
            <a:off x="7962774" y="1340304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FA618D2-6640-4398-2867-0EA353DE6A07}"/>
              </a:ext>
            </a:extLst>
          </p:cNvPr>
          <p:cNvSpPr/>
          <p:nvPr/>
        </p:nvSpPr>
        <p:spPr>
          <a:xfrm>
            <a:off x="8712048" y="1343902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8BCB4D4-FA54-8DAE-56D2-0649CF5FAFA7}"/>
              </a:ext>
            </a:extLst>
          </p:cNvPr>
          <p:cNvSpPr/>
          <p:nvPr/>
        </p:nvSpPr>
        <p:spPr>
          <a:xfrm>
            <a:off x="9449755" y="1343902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29BE546-8571-FCFE-3807-64A05CC3C568}"/>
              </a:ext>
            </a:extLst>
          </p:cNvPr>
          <p:cNvSpPr/>
          <p:nvPr/>
        </p:nvSpPr>
        <p:spPr>
          <a:xfrm>
            <a:off x="10185222" y="1343902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2013D9C-68BC-9437-710E-575996924B02}"/>
              </a:ext>
            </a:extLst>
          </p:cNvPr>
          <p:cNvSpPr/>
          <p:nvPr/>
        </p:nvSpPr>
        <p:spPr>
          <a:xfrm>
            <a:off x="6505565" y="2434261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B0DB1C8-4699-DD36-8383-890BCFA118CB}"/>
              </a:ext>
            </a:extLst>
          </p:cNvPr>
          <p:cNvSpPr/>
          <p:nvPr/>
        </p:nvSpPr>
        <p:spPr>
          <a:xfrm>
            <a:off x="7229465" y="2434261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C114796-530D-5422-DAD7-460A8F539022}"/>
              </a:ext>
            </a:extLst>
          </p:cNvPr>
          <p:cNvSpPr/>
          <p:nvPr/>
        </p:nvSpPr>
        <p:spPr>
          <a:xfrm>
            <a:off x="7978739" y="2437619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49CD119-DCEF-6F4A-107F-F6FDE0C2CD11}"/>
              </a:ext>
            </a:extLst>
          </p:cNvPr>
          <p:cNvSpPr/>
          <p:nvPr/>
        </p:nvSpPr>
        <p:spPr>
          <a:xfrm>
            <a:off x="8728013" y="2441217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FE8685B-B1A5-DE9E-315C-96DB6921A773}"/>
              </a:ext>
            </a:extLst>
          </p:cNvPr>
          <p:cNvSpPr/>
          <p:nvPr/>
        </p:nvSpPr>
        <p:spPr>
          <a:xfrm>
            <a:off x="9465720" y="2441217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A4D5C09-8959-6548-BF0D-BECB8CE4CE7E}"/>
              </a:ext>
            </a:extLst>
          </p:cNvPr>
          <p:cNvSpPr/>
          <p:nvPr/>
        </p:nvSpPr>
        <p:spPr>
          <a:xfrm>
            <a:off x="10201187" y="2441217"/>
            <a:ext cx="673074" cy="65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동료얼굴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E08A93-E162-5AD2-5CBD-D505463DDB44}"/>
              </a:ext>
            </a:extLst>
          </p:cNvPr>
          <p:cNvSpPr txBox="1"/>
          <p:nvPr/>
        </p:nvSpPr>
        <p:spPr>
          <a:xfrm>
            <a:off x="10137118" y="3112911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피로도</a:t>
            </a:r>
            <a:r>
              <a:rPr lang="en-US" altLang="ko-KR" sz="1100" dirty="0"/>
              <a:t>:23%</a:t>
            </a:r>
            <a:endParaRPr lang="ko-KR" altLang="en-US" sz="11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9EF46B9-ED47-C089-A1A4-FE598833F54D}"/>
              </a:ext>
            </a:extLst>
          </p:cNvPr>
          <p:cNvSpPr txBox="1"/>
          <p:nvPr/>
        </p:nvSpPr>
        <p:spPr>
          <a:xfrm>
            <a:off x="10180684" y="2026963"/>
            <a:ext cx="1404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피로도</a:t>
            </a:r>
            <a:r>
              <a:rPr lang="en-US" altLang="ko-KR" sz="1100" dirty="0"/>
              <a:t>:23%</a:t>
            </a:r>
            <a:endParaRPr lang="ko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A0D562C-408C-2D05-CFDC-C471A63788F6}"/>
              </a:ext>
            </a:extLst>
          </p:cNvPr>
          <p:cNvSpPr txBox="1"/>
          <p:nvPr/>
        </p:nvSpPr>
        <p:spPr>
          <a:xfrm>
            <a:off x="142647" y="990526"/>
            <a:ext cx="609086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숙박시스템에 관한 회복 수치</a:t>
            </a:r>
            <a:endParaRPr lang="en-US" altLang="ko-KR" sz="1800" dirty="0"/>
          </a:p>
          <a:p>
            <a:endParaRPr lang="en-US" altLang="ko-KR" dirty="0"/>
          </a:p>
          <a:p>
            <a:r>
              <a:rPr lang="ko-KR" altLang="en-US" dirty="0"/>
              <a:t>동료의 피로도에 따라 변수명</a:t>
            </a:r>
            <a:r>
              <a:rPr lang="en-US" altLang="ko-KR" dirty="0"/>
              <a:t>[</a:t>
            </a:r>
            <a:r>
              <a:rPr lang="ko-KR" altLang="en-US" dirty="0"/>
              <a:t>위험도</a:t>
            </a:r>
            <a:r>
              <a:rPr lang="en-US" altLang="ko-KR" dirty="0"/>
              <a:t>]</a:t>
            </a:r>
            <a:r>
              <a:rPr lang="ko-KR" altLang="en-US" dirty="0"/>
              <a:t>로 분류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피로도</a:t>
            </a:r>
            <a:r>
              <a:rPr lang="en-US" altLang="ko-KR" dirty="0"/>
              <a:t>]   [</a:t>
            </a:r>
            <a:r>
              <a:rPr lang="ko-KR" altLang="en-US" dirty="0"/>
              <a:t>분류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0~25%    </a:t>
            </a:r>
            <a:r>
              <a:rPr lang="ko-KR" altLang="en-US" dirty="0"/>
              <a:t>위험도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26~50%  </a:t>
            </a:r>
            <a:r>
              <a:rPr lang="ko-KR" altLang="en-US" dirty="0"/>
              <a:t>위험도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51~75%  </a:t>
            </a:r>
            <a:r>
              <a:rPr lang="ko-KR" altLang="en-US" dirty="0"/>
              <a:t>위험도</a:t>
            </a:r>
            <a:r>
              <a:rPr lang="en-US" altLang="ko-KR" dirty="0"/>
              <a:t>3</a:t>
            </a:r>
          </a:p>
          <a:p>
            <a:r>
              <a:rPr lang="en-US" altLang="ko-KR" dirty="0"/>
              <a:t>76~99%  </a:t>
            </a:r>
            <a:r>
              <a:rPr lang="ko-KR" altLang="en-US" dirty="0"/>
              <a:t>위험도</a:t>
            </a:r>
            <a:r>
              <a:rPr lang="en-US" altLang="ko-KR" dirty="0"/>
              <a:t>4</a:t>
            </a:r>
          </a:p>
          <a:p>
            <a:r>
              <a:rPr lang="en-US" altLang="ko-KR" dirty="0"/>
              <a:t>100%      </a:t>
            </a:r>
            <a:r>
              <a:rPr lang="ko-KR" altLang="en-US" dirty="0"/>
              <a:t>위험도</a:t>
            </a:r>
            <a:r>
              <a:rPr lang="en-US" altLang="ko-KR" dirty="0"/>
              <a:t>5</a:t>
            </a:r>
          </a:p>
          <a:p>
            <a:endParaRPr lang="en-US" altLang="ko-KR" dirty="0"/>
          </a:p>
          <a:p>
            <a:r>
              <a:rPr lang="ko-KR" altLang="en-US" dirty="0"/>
              <a:t>위험도</a:t>
            </a:r>
            <a:r>
              <a:rPr lang="en-US" altLang="ko-KR" dirty="0"/>
              <a:t>1: </a:t>
            </a:r>
            <a:r>
              <a:rPr lang="ko-KR" altLang="en-US" dirty="0"/>
              <a:t>전체회복 필요 일수 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  <a:endParaRPr lang="en-US" altLang="ko-KR" dirty="0"/>
          </a:p>
          <a:p>
            <a:r>
              <a:rPr lang="en-US" altLang="ko-KR" dirty="0"/>
              <a:t> ‘’      2:               ‘’           2</a:t>
            </a:r>
            <a:r>
              <a:rPr lang="ko-KR" altLang="en-US" dirty="0"/>
              <a:t>일</a:t>
            </a:r>
            <a:endParaRPr lang="en-US" altLang="ko-KR" dirty="0"/>
          </a:p>
          <a:p>
            <a:r>
              <a:rPr lang="en-US" altLang="ko-KR" dirty="0"/>
              <a:t> ‘’      3:               ‘’           3</a:t>
            </a:r>
            <a:r>
              <a:rPr lang="ko-KR" altLang="en-US" dirty="0"/>
              <a:t>일</a:t>
            </a:r>
            <a:endParaRPr lang="en-US" altLang="ko-KR" dirty="0"/>
          </a:p>
          <a:p>
            <a:r>
              <a:rPr lang="en-US" altLang="ko-KR" dirty="0"/>
              <a:t> ‘’      4:               ‘’           4</a:t>
            </a:r>
            <a:r>
              <a:rPr lang="ko-KR" altLang="en-US" dirty="0"/>
              <a:t>일</a:t>
            </a:r>
            <a:endParaRPr lang="en-US" altLang="ko-KR" dirty="0"/>
          </a:p>
          <a:p>
            <a:r>
              <a:rPr lang="en-US" altLang="ko-KR" dirty="0"/>
              <a:t> ‘’      5:               ‘’           5</a:t>
            </a:r>
            <a:r>
              <a:rPr lang="ko-KR" altLang="en-US" dirty="0"/>
              <a:t>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플레이어는 회복 도중 쉬고있는 동료는 취소 할 수 있다</a:t>
            </a:r>
            <a:r>
              <a:rPr lang="en-US" altLang="ko-KR" dirty="0"/>
              <a:t> </a:t>
            </a:r>
            <a:r>
              <a:rPr lang="ko-KR" altLang="en-US" dirty="0"/>
              <a:t>이때 카운팅 된 필요 일수에 따라 피로도가 회복함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일당 피로도 </a:t>
            </a:r>
            <a:r>
              <a:rPr lang="en-US" altLang="ko-KR" dirty="0"/>
              <a:t>25%</a:t>
            </a:r>
            <a:r>
              <a:rPr lang="ko-KR" altLang="en-US" dirty="0"/>
              <a:t>씩 회복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41258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9165B40-234F-481B-1E79-A835F6A995F6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밸런스 기획 </a:t>
            </a:r>
            <a:r>
              <a:rPr lang="en-US" altLang="ko-KR" sz="3200" dirty="0"/>
              <a:t>3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EE4868-054A-D13B-1348-B9F8FCE85867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1D7AC6C8-1184-DB4D-7121-54EA85B03EFF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01D2CE-3989-6BF9-E4CD-B676EBDE0C9A}"/>
              </a:ext>
            </a:extLst>
          </p:cNvPr>
          <p:cNvSpPr txBox="1"/>
          <p:nvPr/>
        </p:nvSpPr>
        <p:spPr>
          <a:xfrm>
            <a:off x="245164" y="1084872"/>
            <a:ext cx="809349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피로도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던전에 다녀올 경우</a:t>
            </a:r>
            <a:r>
              <a:rPr lang="en-US" altLang="ko-KR" dirty="0"/>
              <a:t> ++</a:t>
            </a:r>
          </a:p>
          <a:p>
            <a:r>
              <a:rPr lang="ko-KR" altLang="en-US" dirty="0"/>
              <a:t>공격을 당했을 경우 </a:t>
            </a:r>
            <a:r>
              <a:rPr lang="en-US" altLang="ko-KR" dirty="0"/>
              <a:t>++</a:t>
            </a:r>
          </a:p>
          <a:p>
            <a:r>
              <a:rPr lang="ko-KR" altLang="en-US" dirty="0"/>
              <a:t>특정 스킬을 사용할 경우 </a:t>
            </a:r>
            <a:r>
              <a:rPr lang="en-US" altLang="ko-KR" dirty="0"/>
              <a:t>++</a:t>
            </a:r>
          </a:p>
          <a:p>
            <a:r>
              <a:rPr lang="ko-KR" altLang="en-US" dirty="0"/>
              <a:t>특정 이지선다 선택지에 따라 </a:t>
            </a:r>
            <a:r>
              <a:rPr lang="en-US" altLang="ko-KR" dirty="0"/>
              <a:t>++</a:t>
            </a:r>
          </a:p>
          <a:p>
            <a:r>
              <a:rPr lang="ko-KR" altLang="en-US" dirty="0"/>
              <a:t>던전 클리어에 실패 할 경우 </a:t>
            </a:r>
            <a:r>
              <a:rPr lang="en-US" altLang="ko-KR" dirty="0"/>
              <a:t>++</a:t>
            </a:r>
          </a:p>
          <a:p>
            <a:endParaRPr lang="en-US" altLang="ko-KR" dirty="0"/>
          </a:p>
          <a:p>
            <a:r>
              <a:rPr lang="ko-KR" altLang="en-US" dirty="0"/>
              <a:t>던전에 다녀올 경우 </a:t>
            </a:r>
            <a:r>
              <a:rPr lang="en-US" altLang="ko-KR" dirty="0"/>
              <a:t>default</a:t>
            </a:r>
            <a:r>
              <a:rPr lang="ko-KR" altLang="en-US" dirty="0"/>
              <a:t> 피로도 </a:t>
            </a:r>
            <a:r>
              <a:rPr lang="en-US" altLang="ko-KR" dirty="0"/>
              <a:t>10% </a:t>
            </a:r>
            <a:r>
              <a:rPr lang="ko-KR" altLang="en-US" dirty="0"/>
              <a:t>상승</a:t>
            </a:r>
            <a:endParaRPr lang="en-US" altLang="ko-KR" dirty="0"/>
          </a:p>
          <a:p>
            <a:r>
              <a:rPr lang="ko-KR" altLang="en-US" dirty="0"/>
              <a:t>공격을 당했을 경우 </a:t>
            </a:r>
            <a:r>
              <a:rPr lang="en-US" altLang="ko-KR" dirty="0"/>
              <a:t>default </a:t>
            </a:r>
            <a:r>
              <a:rPr lang="ko-KR" altLang="en-US" dirty="0"/>
              <a:t>피로도 </a:t>
            </a:r>
            <a:r>
              <a:rPr lang="en-US" altLang="ko-KR" dirty="0"/>
              <a:t>2% </a:t>
            </a:r>
            <a:r>
              <a:rPr lang="ko-KR" altLang="en-US" dirty="0"/>
              <a:t>상승</a:t>
            </a:r>
            <a:endParaRPr lang="en-US" altLang="ko-KR" dirty="0"/>
          </a:p>
          <a:p>
            <a:r>
              <a:rPr lang="ko-KR" altLang="en-US" dirty="0"/>
              <a:t>특정 스킬을 사용할 경우 수치가 다 다름 </a:t>
            </a:r>
            <a:r>
              <a:rPr lang="en-US" altLang="ko-KR" dirty="0"/>
              <a:t>(</a:t>
            </a:r>
            <a:r>
              <a:rPr lang="ko-KR" altLang="en-US" dirty="0"/>
              <a:t>던전의 파이터 무색 큐브 스킬 느낌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특정 이지선다 선택지의 경우 수치가 다 다름</a:t>
            </a:r>
            <a:endParaRPr lang="en-US" altLang="ko-KR" dirty="0"/>
          </a:p>
          <a:p>
            <a:r>
              <a:rPr lang="ko-KR" altLang="en-US" dirty="0"/>
              <a:t>던전 클리어에 실패 할 경우 </a:t>
            </a:r>
            <a:r>
              <a:rPr lang="en-US" altLang="ko-KR" dirty="0"/>
              <a:t>default </a:t>
            </a:r>
            <a:r>
              <a:rPr lang="ko-KR" altLang="en-US" dirty="0"/>
              <a:t>피로도 </a:t>
            </a:r>
            <a:r>
              <a:rPr lang="en-US" altLang="ko-KR" dirty="0"/>
              <a:t>45% </a:t>
            </a:r>
            <a:r>
              <a:rPr lang="ko-KR" altLang="en-US" dirty="0"/>
              <a:t>상승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피로도가 </a:t>
            </a:r>
            <a:r>
              <a:rPr lang="en-US" altLang="ko-KR" dirty="0"/>
              <a:t>100%</a:t>
            </a:r>
            <a:r>
              <a:rPr lang="ko-KR" altLang="en-US" dirty="0"/>
              <a:t>가 넘어갈경우 </a:t>
            </a:r>
            <a:r>
              <a:rPr lang="en-US" altLang="ko-KR" dirty="0"/>
              <a:t>&lt;</a:t>
            </a:r>
            <a:r>
              <a:rPr lang="ko-KR" altLang="en-US" dirty="0"/>
              <a:t>활동불가</a:t>
            </a:r>
            <a:r>
              <a:rPr lang="en-US" altLang="ko-KR" dirty="0"/>
              <a:t>&gt; </a:t>
            </a:r>
            <a:r>
              <a:rPr lang="ko-KR" altLang="en-US" dirty="0"/>
              <a:t>숙박 이용시 활동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3905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4447959-0355-4A33-99C0-BFEE14C8ACBA}"/>
              </a:ext>
            </a:extLst>
          </p:cNvPr>
          <p:cNvCxnSpPr>
            <a:cxnSpLocks/>
          </p:cNvCxnSpPr>
          <p:nvPr/>
        </p:nvCxnSpPr>
        <p:spPr>
          <a:xfrm>
            <a:off x="6294078" y="2268412"/>
            <a:ext cx="0" cy="3078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1D65E4C-500C-8838-9A14-5F69B69D724E}"/>
              </a:ext>
            </a:extLst>
          </p:cNvPr>
          <p:cNvCxnSpPr>
            <a:cxnSpLocks/>
          </p:cNvCxnSpPr>
          <p:nvPr/>
        </p:nvCxnSpPr>
        <p:spPr>
          <a:xfrm flipH="1">
            <a:off x="9849011" y="2073348"/>
            <a:ext cx="7830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DCBD707-A54D-1A53-00D7-DE93FD0AA06A}"/>
              </a:ext>
            </a:extLst>
          </p:cNvPr>
          <p:cNvCxnSpPr>
            <a:cxnSpLocks/>
          </p:cNvCxnSpPr>
          <p:nvPr/>
        </p:nvCxnSpPr>
        <p:spPr>
          <a:xfrm>
            <a:off x="2486687" y="2863390"/>
            <a:ext cx="0" cy="925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0E70EFE9-F528-6B44-83B3-56D3AFF4D711}"/>
              </a:ext>
            </a:extLst>
          </p:cNvPr>
          <p:cNvCxnSpPr>
            <a:cxnSpLocks/>
          </p:cNvCxnSpPr>
          <p:nvPr/>
        </p:nvCxnSpPr>
        <p:spPr>
          <a:xfrm>
            <a:off x="9070216" y="3507275"/>
            <a:ext cx="0" cy="865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932A9A22-B2DD-A9F0-AAFF-42AA8C083807}"/>
              </a:ext>
            </a:extLst>
          </p:cNvPr>
          <p:cNvCxnSpPr>
            <a:cxnSpLocks/>
            <a:endCxn id="118" idx="0"/>
          </p:cNvCxnSpPr>
          <p:nvPr/>
        </p:nvCxnSpPr>
        <p:spPr>
          <a:xfrm flipH="1">
            <a:off x="7791986" y="5934803"/>
            <a:ext cx="3061" cy="2390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20D12227-6C19-BC3F-A544-469B6EB55AAB}"/>
              </a:ext>
            </a:extLst>
          </p:cNvPr>
          <p:cNvCxnSpPr>
            <a:cxnSpLocks/>
          </p:cNvCxnSpPr>
          <p:nvPr/>
        </p:nvCxnSpPr>
        <p:spPr>
          <a:xfrm flipH="1">
            <a:off x="8368636" y="6387362"/>
            <a:ext cx="4550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20783D36-CB32-F90D-8F0E-FD21323BE633}"/>
              </a:ext>
            </a:extLst>
          </p:cNvPr>
          <p:cNvCxnSpPr>
            <a:cxnSpLocks/>
          </p:cNvCxnSpPr>
          <p:nvPr/>
        </p:nvCxnSpPr>
        <p:spPr>
          <a:xfrm flipH="1">
            <a:off x="6924568" y="6387362"/>
            <a:ext cx="4550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제목 1">
            <a:extLst>
              <a:ext uri="{FF2B5EF4-FFF2-40B4-BE49-F238E27FC236}">
                <a16:creationId xmlns:a16="http://schemas.microsoft.com/office/drawing/2014/main" id="{A9165B40-234F-481B-1E79-A835F6A995F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카르마 시스템 </a:t>
            </a:r>
            <a:r>
              <a:rPr lang="en-US" altLang="ko-KR" sz="3200" dirty="0"/>
              <a:t>1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EE4868-054A-D13B-1348-B9F8FCE8586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836F3CDB-2061-B8DC-D763-D693FAF8F23A}"/>
              </a:ext>
            </a:extLst>
          </p:cNvPr>
          <p:cNvCxnSpPr>
            <a:cxnSpLocks/>
          </p:cNvCxnSpPr>
          <p:nvPr/>
        </p:nvCxnSpPr>
        <p:spPr>
          <a:xfrm flipH="1">
            <a:off x="6924568" y="4930716"/>
            <a:ext cx="4550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9D858EC9-08C3-CA42-44C0-2641068CF759}"/>
              </a:ext>
            </a:extLst>
          </p:cNvPr>
          <p:cNvCxnSpPr>
            <a:cxnSpLocks/>
          </p:cNvCxnSpPr>
          <p:nvPr/>
        </p:nvCxnSpPr>
        <p:spPr>
          <a:xfrm>
            <a:off x="9070217" y="1600269"/>
            <a:ext cx="0" cy="865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28FB8BB-51B2-3F67-8BD3-E52BED558B0D}"/>
              </a:ext>
            </a:extLst>
          </p:cNvPr>
          <p:cNvCxnSpPr>
            <a:cxnSpLocks/>
          </p:cNvCxnSpPr>
          <p:nvPr/>
        </p:nvCxnSpPr>
        <p:spPr>
          <a:xfrm>
            <a:off x="4919402" y="3402206"/>
            <a:ext cx="0" cy="1065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7C8456C-CC6E-CDFE-EA79-1B8F486A7720}"/>
              </a:ext>
            </a:extLst>
          </p:cNvPr>
          <p:cNvCxnSpPr>
            <a:cxnSpLocks/>
          </p:cNvCxnSpPr>
          <p:nvPr/>
        </p:nvCxnSpPr>
        <p:spPr>
          <a:xfrm>
            <a:off x="6043239" y="3402206"/>
            <a:ext cx="0" cy="970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713A4F4-BD03-A718-9B55-117A5A6572C9}"/>
              </a:ext>
            </a:extLst>
          </p:cNvPr>
          <p:cNvCxnSpPr>
            <a:cxnSpLocks/>
          </p:cNvCxnSpPr>
          <p:nvPr/>
        </p:nvCxnSpPr>
        <p:spPr>
          <a:xfrm flipH="1">
            <a:off x="2776235" y="3234610"/>
            <a:ext cx="3470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1A71F8A-5DA3-BB2F-C3A9-836C04A5C5FA}"/>
              </a:ext>
            </a:extLst>
          </p:cNvPr>
          <p:cNvCxnSpPr>
            <a:cxnSpLocks/>
          </p:cNvCxnSpPr>
          <p:nvPr/>
        </p:nvCxnSpPr>
        <p:spPr>
          <a:xfrm>
            <a:off x="3609777" y="2863390"/>
            <a:ext cx="0" cy="853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1E308F3-96ED-1096-F1F7-2B3CF625CB1B}"/>
              </a:ext>
            </a:extLst>
          </p:cNvPr>
          <p:cNvCxnSpPr>
            <a:cxnSpLocks/>
          </p:cNvCxnSpPr>
          <p:nvPr/>
        </p:nvCxnSpPr>
        <p:spPr>
          <a:xfrm>
            <a:off x="6025616" y="2863390"/>
            <a:ext cx="0" cy="284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F80A03E-05CD-2E5E-0F52-7CD74A8814BE}"/>
              </a:ext>
            </a:extLst>
          </p:cNvPr>
          <p:cNvCxnSpPr>
            <a:cxnSpLocks/>
          </p:cNvCxnSpPr>
          <p:nvPr/>
        </p:nvCxnSpPr>
        <p:spPr>
          <a:xfrm>
            <a:off x="4919402" y="2877042"/>
            <a:ext cx="0" cy="284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BCA7AED-D810-B3CA-49D3-28109FA5D95B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7771541" y="2800872"/>
            <a:ext cx="6210" cy="1916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CBA3A2-CC24-34DF-B645-44A4BFC83F4A}"/>
              </a:ext>
            </a:extLst>
          </p:cNvPr>
          <p:cNvCxnSpPr>
            <a:cxnSpLocks/>
          </p:cNvCxnSpPr>
          <p:nvPr/>
        </p:nvCxnSpPr>
        <p:spPr>
          <a:xfrm flipH="1">
            <a:off x="8299051" y="2568648"/>
            <a:ext cx="4550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B53FC5C-4C54-6D79-0818-70BE842414EE}"/>
              </a:ext>
            </a:extLst>
          </p:cNvPr>
          <p:cNvCxnSpPr>
            <a:cxnSpLocks/>
          </p:cNvCxnSpPr>
          <p:nvPr/>
        </p:nvCxnSpPr>
        <p:spPr>
          <a:xfrm flipH="1">
            <a:off x="4225128" y="2568648"/>
            <a:ext cx="31544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0635C9B-4132-F75C-17A4-69DAF2592BD6}"/>
              </a:ext>
            </a:extLst>
          </p:cNvPr>
          <p:cNvCxnSpPr>
            <a:cxnSpLocks/>
          </p:cNvCxnSpPr>
          <p:nvPr/>
        </p:nvCxnSpPr>
        <p:spPr>
          <a:xfrm>
            <a:off x="7777751" y="1037912"/>
            <a:ext cx="0" cy="284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5A47530-6CAD-9D3C-86FF-E1CC3EC554C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777750" y="1716845"/>
            <a:ext cx="1" cy="749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5F2DAE1-9DDD-A6CA-2E69-352CCD20DE77}"/>
              </a:ext>
            </a:extLst>
          </p:cNvPr>
          <p:cNvSpPr/>
          <p:nvPr/>
        </p:nvSpPr>
        <p:spPr>
          <a:xfrm>
            <a:off x="7256449" y="2375049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베이스캠프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57B97D-54E4-F24F-621C-F30F89E982B0}"/>
              </a:ext>
            </a:extLst>
          </p:cNvPr>
          <p:cNvSpPr/>
          <p:nvPr/>
        </p:nvSpPr>
        <p:spPr>
          <a:xfrm>
            <a:off x="7256450" y="1289821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이어하기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52ECAD1-84C2-B4A7-E7F3-66076BEA3E75}"/>
              </a:ext>
            </a:extLst>
          </p:cNvPr>
          <p:cNvSpPr/>
          <p:nvPr/>
        </p:nvSpPr>
        <p:spPr>
          <a:xfrm>
            <a:off x="7256449" y="3005609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탐험준비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CDE8E02-FF7A-34F6-088A-45D9C535858C}"/>
              </a:ext>
            </a:extLst>
          </p:cNvPr>
          <p:cNvSpPr/>
          <p:nvPr/>
        </p:nvSpPr>
        <p:spPr>
          <a:xfrm>
            <a:off x="7256450" y="634472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게임시작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6973043-5D81-3FE3-FB37-27078F654386}"/>
              </a:ext>
            </a:extLst>
          </p:cNvPr>
          <p:cNvSpPr/>
          <p:nvPr/>
        </p:nvSpPr>
        <p:spPr>
          <a:xfrm>
            <a:off x="8133580" y="1926002"/>
            <a:ext cx="1873273" cy="2952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플레이어 이야기 설정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96AB2A0-864C-B76F-6D5E-6363D187D9DA}"/>
              </a:ext>
            </a:extLst>
          </p:cNvPr>
          <p:cNvSpPr/>
          <p:nvPr/>
        </p:nvSpPr>
        <p:spPr>
          <a:xfrm>
            <a:off x="8526577" y="2375049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튜토리얼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86817DEA-183E-70D8-515E-79299E4536AB}"/>
              </a:ext>
            </a:extLst>
          </p:cNvPr>
          <p:cNvSpPr/>
          <p:nvPr/>
        </p:nvSpPr>
        <p:spPr>
          <a:xfrm>
            <a:off x="3449676" y="2375049"/>
            <a:ext cx="1653265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베이스캠프 시스템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7616BAC-C578-4896-0DC1-3FF518CF2D2D}"/>
              </a:ext>
            </a:extLst>
          </p:cNvPr>
          <p:cNvCxnSpPr>
            <a:cxnSpLocks/>
          </p:cNvCxnSpPr>
          <p:nvPr/>
        </p:nvCxnSpPr>
        <p:spPr>
          <a:xfrm flipH="1">
            <a:off x="2486687" y="2877767"/>
            <a:ext cx="3538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1A2B0C6-65E4-D09C-2ABF-CC9A3AD1EC70}"/>
              </a:ext>
            </a:extLst>
          </p:cNvPr>
          <p:cNvSpPr/>
          <p:nvPr/>
        </p:nvSpPr>
        <p:spPr>
          <a:xfrm>
            <a:off x="3081339" y="3031670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상점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1EB9681-25B0-471C-A36A-C4E78F8450A5}"/>
              </a:ext>
            </a:extLst>
          </p:cNvPr>
          <p:cNvSpPr/>
          <p:nvPr/>
        </p:nvSpPr>
        <p:spPr>
          <a:xfrm>
            <a:off x="4383824" y="3031669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동료모집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5C7C072-4ED4-B152-42BA-1F056331DCEC}"/>
              </a:ext>
            </a:extLst>
          </p:cNvPr>
          <p:cNvSpPr/>
          <p:nvPr/>
        </p:nvSpPr>
        <p:spPr>
          <a:xfrm>
            <a:off x="5519940" y="3031669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숙박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E5993F75-5EFC-29B7-BF95-A6213CBCFEE8}"/>
              </a:ext>
            </a:extLst>
          </p:cNvPr>
          <p:cNvSpPr/>
          <p:nvPr/>
        </p:nvSpPr>
        <p:spPr>
          <a:xfrm>
            <a:off x="3082265" y="3649494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구매</a:t>
            </a:r>
            <a:r>
              <a:rPr lang="en-US" altLang="ko-KR" sz="1400" dirty="0"/>
              <a:t>/</a:t>
            </a:r>
            <a:r>
              <a:rPr lang="ko-KR" altLang="en-US" sz="1400" dirty="0"/>
              <a:t>판매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F53B6426-19D1-299E-3764-C29A8C69BF22}"/>
              </a:ext>
            </a:extLst>
          </p:cNvPr>
          <p:cNvSpPr/>
          <p:nvPr/>
        </p:nvSpPr>
        <p:spPr>
          <a:xfrm>
            <a:off x="2007679" y="3031669"/>
            <a:ext cx="886833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상점레벨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350A397-C9D7-E837-8DEF-94593E4D6DA2}"/>
              </a:ext>
            </a:extLst>
          </p:cNvPr>
          <p:cNvSpPr/>
          <p:nvPr/>
        </p:nvSpPr>
        <p:spPr>
          <a:xfrm>
            <a:off x="4390846" y="3640020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동료이야기 및 등장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C328BB6D-1C66-A0CA-A8F1-EC1FF2259C9C}"/>
              </a:ext>
            </a:extLst>
          </p:cNvPr>
          <p:cNvSpPr/>
          <p:nvPr/>
        </p:nvSpPr>
        <p:spPr>
          <a:xfrm>
            <a:off x="5519940" y="3630156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피로도회복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9E025D6E-92D6-E2F0-E506-D1E7571FDBB9}"/>
              </a:ext>
            </a:extLst>
          </p:cNvPr>
          <p:cNvSpPr/>
          <p:nvPr/>
        </p:nvSpPr>
        <p:spPr>
          <a:xfrm>
            <a:off x="7186865" y="4120175"/>
            <a:ext cx="1181771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방</a:t>
            </a:r>
            <a:r>
              <a:rPr lang="en-US" altLang="ko-KR" sz="1400" dirty="0"/>
              <a:t>Clear</a:t>
            </a:r>
            <a:r>
              <a:rPr lang="ko-KR" altLang="en-US" sz="1400" dirty="0"/>
              <a:t>보상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5D838FA4-7E82-1F39-A2BA-2A6839C91205}"/>
              </a:ext>
            </a:extLst>
          </p:cNvPr>
          <p:cNvSpPr/>
          <p:nvPr/>
        </p:nvSpPr>
        <p:spPr>
          <a:xfrm>
            <a:off x="8526577" y="1289821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새게임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F4AFE5CB-9F7E-8ACC-FAEF-FBE67535D8E4}"/>
              </a:ext>
            </a:extLst>
          </p:cNvPr>
          <p:cNvSpPr/>
          <p:nvPr/>
        </p:nvSpPr>
        <p:spPr>
          <a:xfrm>
            <a:off x="6014792" y="1275530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환경설정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E7FC8CA6-C3BD-D4E8-F77E-481C4F8F837E}"/>
              </a:ext>
            </a:extLst>
          </p:cNvPr>
          <p:cNvCxnSpPr>
            <a:cxnSpLocks/>
          </p:cNvCxnSpPr>
          <p:nvPr/>
        </p:nvCxnSpPr>
        <p:spPr>
          <a:xfrm flipH="1">
            <a:off x="6536093" y="1180131"/>
            <a:ext cx="25117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3BD7870-1D1C-5CBA-6EFB-D0F4CEE2CC68}"/>
              </a:ext>
            </a:extLst>
          </p:cNvPr>
          <p:cNvCxnSpPr>
            <a:cxnSpLocks/>
          </p:cNvCxnSpPr>
          <p:nvPr/>
        </p:nvCxnSpPr>
        <p:spPr>
          <a:xfrm>
            <a:off x="6551450" y="1157785"/>
            <a:ext cx="0" cy="1177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07887DE-CF9B-396A-F0C8-F1E613B98EE8}"/>
              </a:ext>
            </a:extLst>
          </p:cNvPr>
          <p:cNvCxnSpPr>
            <a:cxnSpLocks/>
          </p:cNvCxnSpPr>
          <p:nvPr/>
        </p:nvCxnSpPr>
        <p:spPr>
          <a:xfrm>
            <a:off x="9048962" y="1172076"/>
            <a:ext cx="0" cy="1177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29616807-DDF6-A298-0E5F-E00776043FD6}"/>
              </a:ext>
            </a:extLst>
          </p:cNvPr>
          <p:cNvSpPr/>
          <p:nvPr/>
        </p:nvSpPr>
        <p:spPr>
          <a:xfrm>
            <a:off x="7186865" y="4717204"/>
            <a:ext cx="1181771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던전클리어</a:t>
            </a: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20778FFA-893C-959E-AF47-76AD4EF3B5AD}"/>
              </a:ext>
            </a:extLst>
          </p:cNvPr>
          <p:cNvCxnSpPr>
            <a:cxnSpLocks/>
          </p:cNvCxnSpPr>
          <p:nvPr/>
        </p:nvCxnSpPr>
        <p:spPr>
          <a:xfrm>
            <a:off x="6930141" y="2588561"/>
            <a:ext cx="0" cy="37988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F9C68955-FC88-F616-9CCA-B475B977BB5D}"/>
              </a:ext>
            </a:extLst>
          </p:cNvPr>
          <p:cNvCxnSpPr>
            <a:cxnSpLocks/>
          </p:cNvCxnSpPr>
          <p:nvPr/>
        </p:nvCxnSpPr>
        <p:spPr>
          <a:xfrm>
            <a:off x="7791986" y="5144228"/>
            <a:ext cx="0" cy="500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4E41BAC-B493-1D55-1B7A-0B1AE24756A2}"/>
              </a:ext>
            </a:extLst>
          </p:cNvPr>
          <p:cNvSpPr txBox="1"/>
          <p:nvPr/>
        </p:nvSpPr>
        <p:spPr>
          <a:xfrm>
            <a:off x="7863730" y="5175947"/>
            <a:ext cx="424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 – </a:t>
            </a:r>
            <a:r>
              <a:rPr lang="ko-KR" altLang="en-US" dirty="0"/>
              <a:t>이야기를 채웠을시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카르마에 따라 최종보스가 달라짐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64FD69FD-DD76-E207-01A4-5BEEE8917F13}"/>
              </a:ext>
            </a:extLst>
          </p:cNvPr>
          <p:cNvSpPr/>
          <p:nvPr/>
        </p:nvSpPr>
        <p:spPr>
          <a:xfrm>
            <a:off x="7186865" y="5576998"/>
            <a:ext cx="1181771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최종보스</a:t>
            </a: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FF98CB40-03BF-8383-1715-E1E14F41BD9F}"/>
              </a:ext>
            </a:extLst>
          </p:cNvPr>
          <p:cNvSpPr/>
          <p:nvPr/>
        </p:nvSpPr>
        <p:spPr>
          <a:xfrm>
            <a:off x="7201100" y="6173850"/>
            <a:ext cx="1181771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마지막 선택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4CF46422-4907-53D4-5FEF-50D49CD37AF8}"/>
              </a:ext>
            </a:extLst>
          </p:cNvPr>
          <p:cNvSpPr/>
          <p:nvPr/>
        </p:nvSpPr>
        <p:spPr>
          <a:xfrm>
            <a:off x="8825082" y="6163693"/>
            <a:ext cx="1181771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엔딩크레딧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C4D9EECD-6AC0-E7BF-D782-4CE124AE8A5B}"/>
              </a:ext>
            </a:extLst>
          </p:cNvPr>
          <p:cNvSpPr/>
          <p:nvPr/>
        </p:nvSpPr>
        <p:spPr>
          <a:xfrm>
            <a:off x="7179355" y="3569966"/>
            <a:ext cx="1181771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전투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9846EF17-4D7D-D2A8-B42A-7AC4D3D4BB6D}"/>
              </a:ext>
            </a:extLst>
          </p:cNvPr>
          <p:cNvSpPr/>
          <p:nvPr/>
        </p:nvSpPr>
        <p:spPr>
          <a:xfrm>
            <a:off x="8526577" y="3788571"/>
            <a:ext cx="1181771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던전진행</a:t>
            </a: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2D7A680B-0E6E-91AA-EF34-F71F1B8D683C}"/>
              </a:ext>
            </a:extLst>
          </p:cNvPr>
          <p:cNvCxnSpPr>
            <a:cxnSpLocks/>
          </p:cNvCxnSpPr>
          <p:nvPr/>
        </p:nvCxnSpPr>
        <p:spPr>
          <a:xfrm flipH="1">
            <a:off x="8361126" y="4372862"/>
            <a:ext cx="7090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BAB9B274-5382-2912-8CD0-2E0807ADECE2}"/>
              </a:ext>
            </a:extLst>
          </p:cNvPr>
          <p:cNvCxnSpPr>
            <a:cxnSpLocks/>
          </p:cNvCxnSpPr>
          <p:nvPr/>
        </p:nvCxnSpPr>
        <p:spPr>
          <a:xfrm flipH="1">
            <a:off x="7770240" y="3507275"/>
            <a:ext cx="12999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제목 1">
            <a:extLst>
              <a:ext uri="{FF2B5EF4-FFF2-40B4-BE49-F238E27FC236}">
                <a16:creationId xmlns:a16="http://schemas.microsoft.com/office/drawing/2014/main" id="{8CCA43D5-333E-6959-BAB0-C8894C6EBCA9}"/>
              </a:ext>
            </a:extLst>
          </p:cNvPr>
          <p:cNvSpPr txBox="1">
            <a:spLocks/>
          </p:cNvSpPr>
          <p:nvPr/>
        </p:nvSpPr>
        <p:spPr>
          <a:xfrm>
            <a:off x="3353820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62BC97F-CBCE-7971-A90D-0DF2DBF2D745}"/>
              </a:ext>
            </a:extLst>
          </p:cNvPr>
          <p:cNvSpPr/>
          <p:nvPr/>
        </p:nvSpPr>
        <p:spPr>
          <a:xfrm>
            <a:off x="2000169" y="3623647"/>
            <a:ext cx="916645" cy="42702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욕망상승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9A9A318-F8CD-A97B-F93E-54ACA4A4BDEB}"/>
              </a:ext>
            </a:extLst>
          </p:cNvPr>
          <p:cNvSpPr txBox="1">
            <a:spLocks/>
          </p:cNvSpPr>
          <p:nvPr/>
        </p:nvSpPr>
        <p:spPr>
          <a:xfrm>
            <a:off x="136371" y="1256657"/>
            <a:ext cx="3945826" cy="1011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카르마 종류 </a:t>
            </a:r>
            <a:r>
              <a:rPr lang="en-US" altLang="ko-KR" sz="2400" dirty="0"/>
              <a:t>4</a:t>
            </a:r>
            <a:r>
              <a:rPr lang="ko-KR" altLang="en-US" sz="2400" dirty="0"/>
              <a:t>가지</a:t>
            </a:r>
            <a:endParaRPr lang="en-US" altLang="ko-KR" sz="2400" dirty="0"/>
          </a:p>
          <a:p>
            <a:r>
              <a:rPr lang="ko-KR" altLang="en-US" sz="2400" b="1" dirty="0"/>
              <a:t>욕망 나태 분노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교만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665F0367-4B32-BC79-0F60-95ADC7938FBE}"/>
              </a:ext>
            </a:extLst>
          </p:cNvPr>
          <p:cNvSpPr txBox="1">
            <a:spLocks/>
          </p:cNvSpPr>
          <p:nvPr/>
        </p:nvSpPr>
        <p:spPr>
          <a:xfrm>
            <a:off x="136371" y="638549"/>
            <a:ext cx="4502303" cy="1011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/>
              <a:t>카르마에 따라서 엔딩이 달라짐</a:t>
            </a:r>
            <a:endParaRPr lang="ko-KR" altLang="en-US" sz="2400" b="1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3D1F7A8-47F0-2552-DF83-294FF3D093D4}"/>
              </a:ext>
            </a:extLst>
          </p:cNvPr>
          <p:cNvSpPr/>
          <p:nvPr/>
        </p:nvSpPr>
        <p:spPr>
          <a:xfrm>
            <a:off x="5558219" y="4262999"/>
            <a:ext cx="916645" cy="42702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나태상승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1B19CF9-7BBB-D6A3-1148-CB5326ECE495}"/>
              </a:ext>
            </a:extLst>
          </p:cNvPr>
          <p:cNvSpPr/>
          <p:nvPr/>
        </p:nvSpPr>
        <p:spPr>
          <a:xfrm>
            <a:off x="10340344" y="1822874"/>
            <a:ext cx="1242495" cy="555499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이야기에 따른</a:t>
            </a:r>
            <a:endParaRPr lang="en-US" altLang="ko-KR" sz="1200" dirty="0"/>
          </a:p>
          <a:p>
            <a:pPr algn="ctr"/>
            <a:r>
              <a:rPr lang="ko-KR" altLang="en-US" sz="1200" dirty="0"/>
              <a:t>카르마 상승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A77D7A3-4E78-5BBC-7304-A707DCBD0899}"/>
              </a:ext>
            </a:extLst>
          </p:cNvPr>
          <p:cNvSpPr/>
          <p:nvPr/>
        </p:nvSpPr>
        <p:spPr>
          <a:xfrm>
            <a:off x="4265754" y="4257864"/>
            <a:ext cx="1160672" cy="457086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동료에 따른 카르마 상승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78F7994-E610-F9DA-F011-72788D862D25}"/>
              </a:ext>
            </a:extLst>
          </p:cNvPr>
          <p:cNvSpPr/>
          <p:nvPr/>
        </p:nvSpPr>
        <p:spPr>
          <a:xfrm>
            <a:off x="10303542" y="3073541"/>
            <a:ext cx="1482090" cy="555499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제단 선택에 따른 카르마 상승</a:t>
            </a:r>
            <a:endParaRPr lang="ko-KR" altLang="en-US" sz="12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72A4920-638F-B690-3A55-51229AC0D799}"/>
              </a:ext>
            </a:extLst>
          </p:cNvPr>
          <p:cNvSpPr/>
          <p:nvPr/>
        </p:nvSpPr>
        <p:spPr>
          <a:xfrm>
            <a:off x="10303542" y="3701626"/>
            <a:ext cx="1482090" cy="555499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동료 사망시</a:t>
            </a:r>
            <a:endParaRPr lang="en-US" altLang="ko-KR" sz="1200" dirty="0"/>
          </a:p>
          <a:p>
            <a:pPr algn="ctr"/>
            <a:r>
              <a:rPr lang="ko-KR" altLang="en-US" sz="1200" dirty="0"/>
              <a:t>카르마 상승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7F9FCE4-00C5-9589-5A8A-0FB8A1C4E05C}"/>
              </a:ext>
            </a:extLst>
          </p:cNvPr>
          <p:cNvSpPr/>
          <p:nvPr/>
        </p:nvSpPr>
        <p:spPr>
          <a:xfrm>
            <a:off x="10303542" y="4366200"/>
            <a:ext cx="1482090" cy="555499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전투 방식에 따라 카르마 상승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8AE380B-61A5-5023-8BB3-8D02F727C521}"/>
              </a:ext>
            </a:extLst>
          </p:cNvPr>
          <p:cNvCxnSpPr>
            <a:cxnSpLocks/>
          </p:cNvCxnSpPr>
          <p:nvPr/>
        </p:nvCxnSpPr>
        <p:spPr>
          <a:xfrm flipH="1">
            <a:off x="9708348" y="3970490"/>
            <a:ext cx="2985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3215F0B-D466-CD40-033C-3F621D499887}"/>
              </a:ext>
            </a:extLst>
          </p:cNvPr>
          <p:cNvCxnSpPr>
            <a:cxnSpLocks/>
          </p:cNvCxnSpPr>
          <p:nvPr/>
        </p:nvCxnSpPr>
        <p:spPr>
          <a:xfrm>
            <a:off x="10016646" y="3353359"/>
            <a:ext cx="0" cy="12431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37BFEB6-1F08-1755-6891-982FE6F77428}"/>
              </a:ext>
            </a:extLst>
          </p:cNvPr>
          <p:cNvCxnSpPr>
            <a:cxnSpLocks/>
          </p:cNvCxnSpPr>
          <p:nvPr/>
        </p:nvCxnSpPr>
        <p:spPr>
          <a:xfrm flipH="1">
            <a:off x="10005037" y="3353359"/>
            <a:ext cx="2985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AE47F9F-FFD8-0F61-EB60-B8D2273E5095}"/>
              </a:ext>
            </a:extLst>
          </p:cNvPr>
          <p:cNvCxnSpPr>
            <a:cxnSpLocks/>
          </p:cNvCxnSpPr>
          <p:nvPr/>
        </p:nvCxnSpPr>
        <p:spPr>
          <a:xfrm flipH="1">
            <a:off x="10016646" y="3996990"/>
            <a:ext cx="2985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BE8543F-62FA-D81B-455D-C5D6A6E62A28}"/>
              </a:ext>
            </a:extLst>
          </p:cNvPr>
          <p:cNvCxnSpPr>
            <a:cxnSpLocks/>
          </p:cNvCxnSpPr>
          <p:nvPr/>
        </p:nvCxnSpPr>
        <p:spPr>
          <a:xfrm flipH="1">
            <a:off x="10005036" y="4596492"/>
            <a:ext cx="2985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927C479-DCEB-79E6-C89F-BB3BB50264C2}"/>
              </a:ext>
            </a:extLst>
          </p:cNvPr>
          <p:cNvSpPr/>
          <p:nvPr/>
        </p:nvSpPr>
        <p:spPr>
          <a:xfrm>
            <a:off x="5680443" y="1910857"/>
            <a:ext cx="1160672" cy="457086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동료 방출시 교만 상승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C61BCB2-CF1A-FAE3-CB8B-378ECEE38A60}"/>
              </a:ext>
            </a:extLst>
          </p:cNvPr>
          <p:cNvCxnSpPr>
            <a:cxnSpLocks/>
          </p:cNvCxnSpPr>
          <p:nvPr/>
        </p:nvCxnSpPr>
        <p:spPr>
          <a:xfrm>
            <a:off x="4265754" y="2789104"/>
            <a:ext cx="0" cy="879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1695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9165B40-234F-481B-1E79-A835F6A995F6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밸런스 기획 </a:t>
            </a:r>
            <a:r>
              <a:rPr lang="en-US" altLang="ko-KR" sz="3200" dirty="0"/>
              <a:t>4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EE4868-054A-D13B-1348-B9F8FCE85867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1D7AC6C8-1184-DB4D-7121-54EA85B03EFF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EECDBD-BEB7-9CEE-9EF6-99BE5BCEC263}"/>
              </a:ext>
            </a:extLst>
          </p:cNvPr>
          <p:cNvSpPr txBox="1"/>
          <p:nvPr/>
        </p:nvSpPr>
        <p:spPr>
          <a:xfrm>
            <a:off x="245164" y="1084872"/>
            <a:ext cx="80934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데미지 수치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아직까진 못 정할듯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33722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9165B40-234F-481B-1E79-A835F6A995F6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밸런스 기획 </a:t>
            </a:r>
            <a:r>
              <a:rPr lang="en-US" altLang="ko-KR" sz="3200" dirty="0"/>
              <a:t>5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EE4868-054A-D13B-1348-B9F8FCE85867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1D7AC6C8-1184-DB4D-7121-54EA85B03EFF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38CA0D-2CDA-61BD-113A-6909366A9591}"/>
              </a:ext>
            </a:extLst>
          </p:cNvPr>
          <p:cNvSpPr txBox="1"/>
          <p:nvPr/>
        </p:nvSpPr>
        <p:spPr>
          <a:xfrm>
            <a:off x="245164" y="1084872"/>
            <a:ext cx="80934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방어력 수치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아직까진 못 정할듯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27057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9165B40-234F-481B-1E79-A835F6A995F6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밸런스 기획 </a:t>
            </a:r>
            <a:r>
              <a:rPr lang="en-US" altLang="ko-KR" sz="3200" dirty="0"/>
              <a:t>6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EE4868-054A-D13B-1348-B9F8FCE85867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1D7AC6C8-1184-DB4D-7121-54EA85B03EFF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38CA0D-2CDA-61BD-113A-6909366A9591}"/>
              </a:ext>
            </a:extLst>
          </p:cNvPr>
          <p:cNvSpPr txBox="1"/>
          <p:nvPr/>
        </p:nvSpPr>
        <p:spPr>
          <a:xfrm>
            <a:off x="245164" y="1084872"/>
            <a:ext cx="80934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치명타 확률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아직까진 못 정할듯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93223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9165B40-234F-481B-1E79-A835F6A995F6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밸런스 기획 </a:t>
            </a:r>
            <a:r>
              <a:rPr lang="en-US" altLang="ko-KR" sz="3200" dirty="0"/>
              <a:t>6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EE4868-054A-D13B-1348-B9F8FCE85867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1D7AC6C8-1184-DB4D-7121-54EA85B03EFF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38CA0D-2CDA-61BD-113A-6909366A9591}"/>
              </a:ext>
            </a:extLst>
          </p:cNvPr>
          <p:cNvSpPr txBox="1"/>
          <p:nvPr/>
        </p:nvSpPr>
        <p:spPr>
          <a:xfrm>
            <a:off x="245164" y="1084872"/>
            <a:ext cx="80934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전투 룰렛 확률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아직까진 못 정할듯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27767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9165B40-234F-481B-1E79-A835F6A995F6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밸런스 기획 </a:t>
            </a:r>
            <a:r>
              <a:rPr lang="en-US" altLang="ko-KR" sz="3200" dirty="0"/>
              <a:t>7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EE4868-054A-D13B-1348-B9F8FCE85867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1D7AC6C8-1184-DB4D-7121-54EA85B03EFF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38CA0D-2CDA-61BD-113A-6909366A9591}"/>
              </a:ext>
            </a:extLst>
          </p:cNvPr>
          <p:cNvSpPr txBox="1"/>
          <p:nvPr/>
        </p:nvSpPr>
        <p:spPr>
          <a:xfrm>
            <a:off x="245164" y="1084872"/>
            <a:ext cx="80934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동료 모집 확률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아직까진 못 정할듯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22939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9165B40-234F-481B-1E79-A835F6A995F6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개발 순서도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EE4868-054A-D13B-1348-B9F8FCE85867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A95D50F-65D5-FB14-37E6-9CB8D212A0CD}"/>
              </a:ext>
            </a:extLst>
          </p:cNvPr>
          <p:cNvSpPr/>
          <p:nvPr/>
        </p:nvSpPr>
        <p:spPr>
          <a:xfrm>
            <a:off x="364028" y="1726022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5E9B0FD-D115-5BBB-B73A-B9028F8D1FEC}"/>
              </a:ext>
            </a:extLst>
          </p:cNvPr>
          <p:cNvSpPr/>
          <p:nvPr/>
        </p:nvSpPr>
        <p:spPr>
          <a:xfrm>
            <a:off x="1548198" y="1726022"/>
            <a:ext cx="1042602" cy="42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219DEF5-CE83-27B8-12A3-E97C8BAE8F12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</p:spTree>
    <p:extLst>
      <p:ext uri="{BB962C8B-B14F-4D97-AF65-F5344CB8AC3E}">
        <p14:creationId xmlns:p14="http://schemas.microsoft.com/office/powerpoint/2010/main" val="6603108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9165B40-234F-481B-1E79-A835F6A995F6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보직 정리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EE4868-054A-D13B-1348-B9F8FCE85867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5019EDAC-2DA3-0E20-0344-9711121B5562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</p:spTree>
    <p:extLst>
      <p:ext uri="{BB962C8B-B14F-4D97-AF65-F5344CB8AC3E}">
        <p14:creationId xmlns:p14="http://schemas.microsoft.com/office/powerpoint/2010/main" val="119566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9165B40-234F-481B-1E79-A835F6A995F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카르마 시스템 </a:t>
            </a:r>
            <a:r>
              <a:rPr lang="en-US" altLang="ko-KR" sz="3200" dirty="0"/>
              <a:t>2</a:t>
            </a:r>
            <a:endParaRPr lang="ko-KR" altLang="en-US" sz="3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EE4868-054A-D13B-1348-B9F8FCE8586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29A9A318-F8CD-A97B-F93E-54ACA4A4BDEB}"/>
              </a:ext>
            </a:extLst>
          </p:cNvPr>
          <p:cNvSpPr txBox="1">
            <a:spLocks/>
          </p:cNvSpPr>
          <p:nvPr/>
        </p:nvSpPr>
        <p:spPr>
          <a:xfrm>
            <a:off x="155714" y="877246"/>
            <a:ext cx="5339076" cy="791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각 카르마는 플레이어의 성향과</a:t>
            </a:r>
            <a:endParaRPr lang="en-US" altLang="ko-KR" sz="2400" dirty="0"/>
          </a:p>
          <a:p>
            <a:r>
              <a:rPr lang="ko-KR" altLang="en-US" sz="2400" dirty="0"/>
              <a:t>플레이에 따라 상승하는 것이 달라짐</a:t>
            </a:r>
            <a:endParaRPr lang="en-US" altLang="ko-KR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EB8365-C3AC-C2DE-AFAF-657C36668CB6}"/>
              </a:ext>
            </a:extLst>
          </p:cNvPr>
          <p:cNvSpPr/>
          <p:nvPr/>
        </p:nvSpPr>
        <p:spPr>
          <a:xfrm>
            <a:off x="245165" y="2271470"/>
            <a:ext cx="411061" cy="3691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Zzz - 의류 및 액세서리 아이콘">
            <a:extLst>
              <a:ext uri="{FF2B5EF4-FFF2-40B4-BE49-F238E27FC236}">
                <a16:creationId xmlns:a16="http://schemas.microsoft.com/office/drawing/2014/main" id="{2DDC27D8-0584-6DFC-11CF-6AEF0D35C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03" y="2297336"/>
            <a:ext cx="317384" cy="31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하트 - 무료 발렌타인 데이개 아이콘">
            <a:extLst>
              <a:ext uri="{FF2B5EF4-FFF2-40B4-BE49-F238E27FC236}">
                <a16:creationId xmlns:a16="http://schemas.microsoft.com/office/drawing/2014/main" id="{D541DE5D-6F29-E43E-9958-B8EA37FB2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02" y="3343745"/>
            <a:ext cx="284386" cy="28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E38E876-0AAC-F24A-B5D5-D8242F0970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8" t="31173" r="80005" b="47498"/>
          <a:stretch/>
        </p:blipFill>
        <p:spPr bwMode="auto">
          <a:xfrm>
            <a:off x="245955" y="2823944"/>
            <a:ext cx="343949" cy="28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EAEE4CB8-764A-7EF6-FA29-984A7EBB8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8" t="31173" r="80005" b="47498"/>
          <a:stretch/>
        </p:blipFill>
        <p:spPr bwMode="auto">
          <a:xfrm>
            <a:off x="279511" y="2823944"/>
            <a:ext cx="343948" cy="28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B516D0D-0925-35C4-DCF9-D2DB10612C57}"/>
              </a:ext>
            </a:extLst>
          </p:cNvPr>
          <p:cNvSpPr/>
          <p:nvPr/>
        </p:nvSpPr>
        <p:spPr>
          <a:xfrm>
            <a:off x="245955" y="2772212"/>
            <a:ext cx="411061" cy="3691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BAEFED-3123-1628-E0AA-A1D881B26390}"/>
              </a:ext>
            </a:extLst>
          </p:cNvPr>
          <p:cNvSpPr/>
          <p:nvPr/>
        </p:nvSpPr>
        <p:spPr>
          <a:xfrm>
            <a:off x="245165" y="3301380"/>
            <a:ext cx="411061" cy="3691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74C1F394-CECC-8258-43C4-3347800029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8" t="31173" r="80005" b="47498"/>
          <a:stretch/>
        </p:blipFill>
        <p:spPr bwMode="auto">
          <a:xfrm>
            <a:off x="245165" y="2823944"/>
            <a:ext cx="343949" cy="28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0AE3FC4C-CF4D-0530-F4C2-E67ABC77B6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8" t="31173" r="80005" b="47498"/>
          <a:stretch/>
        </p:blipFill>
        <p:spPr bwMode="auto">
          <a:xfrm>
            <a:off x="278721" y="2823944"/>
            <a:ext cx="343948" cy="28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5A9D72D5-B1FE-8A82-F14E-AA6F9DB7DEB9}"/>
              </a:ext>
            </a:extLst>
          </p:cNvPr>
          <p:cNvSpPr/>
          <p:nvPr/>
        </p:nvSpPr>
        <p:spPr>
          <a:xfrm>
            <a:off x="245165" y="2772212"/>
            <a:ext cx="411061" cy="3691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4A5CB0D-D79E-0B74-2A9E-A1F6ACAF7911}"/>
              </a:ext>
            </a:extLst>
          </p:cNvPr>
          <p:cNvSpPr/>
          <p:nvPr/>
        </p:nvSpPr>
        <p:spPr>
          <a:xfrm>
            <a:off x="245165" y="3830548"/>
            <a:ext cx="411061" cy="3691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559F584B-625E-D766-A6DB-E2A828432353}"/>
              </a:ext>
            </a:extLst>
          </p:cNvPr>
          <p:cNvSpPr txBox="1">
            <a:spLocks/>
          </p:cNvSpPr>
          <p:nvPr/>
        </p:nvSpPr>
        <p:spPr>
          <a:xfrm>
            <a:off x="656224" y="2271470"/>
            <a:ext cx="11243773" cy="369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/>
              <a:t>[</a:t>
            </a:r>
            <a:r>
              <a:rPr lang="ko-KR" altLang="en-US" sz="1600" dirty="0"/>
              <a:t>나태 카르마</a:t>
            </a:r>
            <a:r>
              <a:rPr lang="en-US" altLang="ko-KR" sz="1600" dirty="0"/>
              <a:t>] – </a:t>
            </a:r>
            <a:r>
              <a:rPr lang="ko-KR" altLang="en-US" sz="1600" dirty="0"/>
              <a:t>숙박시스템을 이용시</a:t>
            </a:r>
            <a:r>
              <a:rPr lang="en-US" altLang="ko-KR" sz="1600" dirty="0"/>
              <a:t>, </a:t>
            </a:r>
            <a:r>
              <a:rPr lang="ko-KR" altLang="en-US" sz="1600" dirty="0"/>
              <a:t>이지선다 선택지에서 무시를 할 경우 등등</a:t>
            </a:r>
            <a:r>
              <a:rPr lang="en-US" altLang="ko-KR" sz="1600" dirty="0"/>
              <a:t> 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92120CEE-2420-9B04-FC55-AADE4D1A81B2}"/>
              </a:ext>
            </a:extLst>
          </p:cNvPr>
          <p:cNvSpPr txBox="1">
            <a:spLocks/>
          </p:cNvSpPr>
          <p:nvPr/>
        </p:nvSpPr>
        <p:spPr>
          <a:xfrm>
            <a:off x="669506" y="2772212"/>
            <a:ext cx="11276539" cy="369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/>
              <a:t>[</a:t>
            </a:r>
            <a:r>
              <a:rPr lang="ko-KR" altLang="en-US" sz="1600" dirty="0"/>
              <a:t>교만 카르마</a:t>
            </a:r>
            <a:r>
              <a:rPr lang="en-US" altLang="ko-KR" sz="1600" dirty="0"/>
              <a:t>] – </a:t>
            </a:r>
            <a:r>
              <a:rPr lang="ko-KR" altLang="en-US" sz="1600" dirty="0"/>
              <a:t>동료를 방출하거나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같은 캐릭터를 연속해서 출전시킬경우</a:t>
            </a:r>
            <a:r>
              <a:rPr lang="en-US" altLang="ko-KR" sz="1600" dirty="0"/>
              <a:t>, </a:t>
            </a:r>
            <a:r>
              <a:rPr lang="ko-KR" altLang="en-US" sz="1600" dirty="0"/>
              <a:t>이지선다 선택지에서 조롱을 할 경우 등등</a:t>
            </a:r>
            <a:endParaRPr lang="en-US" altLang="ko-KR" sz="1600" dirty="0"/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11F4C5C6-2315-D3F8-F515-7CE587A32AE5}"/>
              </a:ext>
            </a:extLst>
          </p:cNvPr>
          <p:cNvSpPr txBox="1">
            <a:spLocks/>
          </p:cNvSpPr>
          <p:nvPr/>
        </p:nvSpPr>
        <p:spPr>
          <a:xfrm>
            <a:off x="681997" y="3301380"/>
            <a:ext cx="11431706" cy="369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/>
              <a:t>[</a:t>
            </a:r>
            <a:r>
              <a:rPr lang="ko-KR" altLang="en-US" sz="1600" dirty="0"/>
              <a:t>욕망 카르마</a:t>
            </a:r>
            <a:r>
              <a:rPr lang="en-US" altLang="ko-KR" sz="1600" dirty="0"/>
              <a:t>] – </a:t>
            </a:r>
            <a:r>
              <a:rPr lang="ko-KR" altLang="en-US" sz="1600" dirty="0"/>
              <a:t>상점 구매를 연속으로 할 경우</a:t>
            </a:r>
            <a:r>
              <a:rPr lang="en-US" altLang="ko-KR" sz="1600" dirty="0"/>
              <a:t>, </a:t>
            </a:r>
            <a:r>
              <a:rPr lang="ko-KR" altLang="en-US" sz="1600" dirty="0"/>
              <a:t>포션을 연속해서 섭취할시</a:t>
            </a:r>
            <a:r>
              <a:rPr lang="en-US" altLang="ko-KR" sz="1600" dirty="0"/>
              <a:t>, </a:t>
            </a:r>
            <a:r>
              <a:rPr lang="ko-KR" altLang="en-US" sz="1600" dirty="0"/>
              <a:t>이지선다 선택지에서 도움을 줄경우 등등</a:t>
            </a:r>
            <a:endParaRPr lang="en-US" altLang="ko-KR" sz="16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EC54084-EA7F-A812-D434-0B32EE00995D}"/>
              </a:ext>
            </a:extLst>
          </p:cNvPr>
          <p:cNvSpPr txBox="1">
            <a:spLocks/>
          </p:cNvSpPr>
          <p:nvPr/>
        </p:nvSpPr>
        <p:spPr>
          <a:xfrm>
            <a:off x="669509" y="3830548"/>
            <a:ext cx="9301507" cy="369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/>
              <a:t>[</a:t>
            </a:r>
            <a:r>
              <a:rPr lang="ko-KR" altLang="en-US" sz="1600" dirty="0"/>
              <a:t>분노 카르마</a:t>
            </a:r>
            <a:r>
              <a:rPr lang="en-US" altLang="ko-KR" sz="1600" dirty="0"/>
              <a:t>] – </a:t>
            </a:r>
            <a:r>
              <a:rPr lang="ko-KR" altLang="en-US" sz="1600" dirty="0"/>
              <a:t>전투불능 혹은 사망이 발생할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이지선다 선택지에서 약탈을 할 경우 등등</a:t>
            </a:r>
            <a:endParaRPr lang="en-US" altLang="ko-KR" sz="1600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7DAEBA3F-4A33-A841-868F-EE50912FB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57" y="3853919"/>
            <a:ext cx="363212" cy="315454"/>
          </a:xfrm>
          <a:prstGeom prst="rect">
            <a:avLst/>
          </a:prstGeom>
        </p:spPr>
      </p:pic>
      <p:sp>
        <p:nvSpPr>
          <p:cNvPr id="54" name="제목 1">
            <a:extLst>
              <a:ext uri="{FF2B5EF4-FFF2-40B4-BE49-F238E27FC236}">
                <a16:creationId xmlns:a16="http://schemas.microsoft.com/office/drawing/2014/main" id="{2D4B7EE4-FA1C-3350-7E59-C2A87816ECE4}"/>
              </a:ext>
            </a:extLst>
          </p:cNvPr>
          <p:cNvSpPr txBox="1">
            <a:spLocks/>
          </p:cNvSpPr>
          <p:nvPr/>
        </p:nvSpPr>
        <p:spPr>
          <a:xfrm>
            <a:off x="155714" y="1562546"/>
            <a:ext cx="5339076" cy="791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상승조건</a:t>
            </a:r>
            <a:endParaRPr lang="en-US" altLang="ko-KR" sz="2400" dirty="0"/>
          </a:p>
        </p:txBody>
      </p:sp>
      <p:sp>
        <p:nvSpPr>
          <p:cNvPr id="62" name="제목 1">
            <a:extLst>
              <a:ext uri="{FF2B5EF4-FFF2-40B4-BE49-F238E27FC236}">
                <a16:creationId xmlns:a16="http://schemas.microsoft.com/office/drawing/2014/main" id="{906E9A9E-290D-6688-380F-63E51FBE18F9}"/>
              </a:ext>
            </a:extLst>
          </p:cNvPr>
          <p:cNvSpPr txBox="1">
            <a:spLocks/>
          </p:cNvSpPr>
          <p:nvPr/>
        </p:nvSpPr>
        <p:spPr>
          <a:xfrm>
            <a:off x="153799" y="4303729"/>
            <a:ext cx="11882489" cy="369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/>
              <a:t>[</a:t>
            </a:r>
            <a:r>
              <a:rPr lang="ko-KR" altLang="en-US" sz="1600" dirty="0"/>
              <a:t>공통 카르마</a:t>
            </a:r>
            <a:r>
              <a:rPr lang="en-US" altLang="ko-KR" sz="1600" dirty="0"/>
              <a:t>] – </a:t>
            </a:r>
            <a:r>
              <a:rPr lang="ko-KR" altLang="en-US" sz="1600" dirty="0"/>
              <a:t>동료 모집시 동료의 이야기에 따라 플레이어의 특정 카르마가 상승 등등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8675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9165B40-234F-481B-1E79-A835F6A995F6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시스템 기획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EE4868-054A-D13B-1348-B9F8FCE85867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E99B538-90EF-837B-E496-5A37C25C3557}"/>
              </a:ext>
            </a:extLst>
          </p:cNvPr>
          <p:cNvSpPr/>
          <p:nvPr/>
        </p:nvSpPr>
        <p:spPr>
          <a:xfrm>
            <a:off x="5081790" y="4331863"/>
            <a:ext cx="1391478" cy="569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동료모집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A305A9A-A16E-E153-070D-441D909F8B57}"/>
              </a:ext>
            </a:extLst>
          </p:cNvPr>
          <p:cNvSpPr/>
          <p:nvPr/>
        </p:nvSpPr>
        <p:spPr>
          <a:xfrm>
            <a:off x="468792" y="2966437"/>
            <a:ext cx="1391478" cy="569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능력치설정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EAB6EE2-7BA0-C017-4F9E-7AE248E65321}"/>
              </a:ext>
            </a:extLst>
          </p:cNvPr>
          <p:cNvSpPr/>
          <p:nvPr/>
        </p:nvSpPr>
        <p:spPr>
          <a:xfrm>
            <a:off x="2015154" y="2946337"/>
            <a:ext cx="1391478" cy="569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스킬설정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EC5CA1E-8E75-E46E-BE4B-B81851AC9AC8}"/>
              </a:ext>
            </a:extLst>
          </p:cNvPr>
          <p:cNvSpPr/>
          <p:nvPr/>
        </p:nvSpPr>
        <p:spPr>
          <a:xfrm>
            <a:off x="425727" y="1692821"/>
            <a:ext cx="1391478" cy="569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시스템설정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69FA1B3-38C6-3CD9-6FA9-7C14A39C1633}"/>
              </a:ext>
            </a:extLst>
          </p:cNvPr>
          <p:cNvSpPr/>
          <p:nvPr/>
        </p:nvSpPr>
        <p:spPr>
          <a:xfrm>
            <a:off x="1981201" y="1692820"/>
            <a:ext cx="1391478" cy="569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세이브로드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63070E6-FE8F-3A56-C054-60EEB9C8B632}"/>
              </a:ext>
            </a:extLst>
          </p:cNvPr>
          <p:cNvSpPr/>
          <p:nvPr/>
        </p:nvSpPr>
        <p:spPr>
          <a:xfrm>
            <a:off x="5116990" y="2948594"/>
            <a:ext cx="1391478" cy="569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조합시스템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482C945-9395-DE25-FE14-9FF02DF724F4}"/>
              </a:ext>
            </a:extLst>
          </p:cNvPr>
          <p:cNvSpPr/>
          <p:nvPr/>
        </p:nvSpPr>
        <p:spPr>
          <a:xfrm>
            <a:off x="425727" y="4331864"/>
            <a:ext cx="1391478" cy="569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B46B08D-818F-A482-4724-4E37507CEE0A}"/>
              </a:ext>
            </a:extLst>
          </p:cNvPr>
          <p:cNvSpPr/>
          <p:nvPr/>
        </p:nvSpPr>
        <p:spPr>
          <a:xfrm>
            <a:off x="9943681" y="4331863"/>
            <a:ext cx="1391478" cy="569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숙박시스템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FC97C98-6B5D-58C6-F0F9-AEB5079C0604}"/>
              </a:ext>
            </a:extLst>
          </p:cNvPr>
          <p:cNvSpPr/>
          <p:nvPr/>
        </p:nvSpPr>
        <p:spPr>
          <a:xfrm>
            <a:off x="8141796" y="2944420"/>
            <a:ext cx="1391478" cy="569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원정시스템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EC26DE8-49CF-7DE6-FD9C-3CF7B703BF64}"/>
              </a:ext>
            </a:extLst>
          </p:cNvPr>
          <p:cNvSpPr/>
          <p:nvPr/>
        </p:nvSpPr>
        <p:spPr>
          <a:xfrm>
            <a:off x="1981201" y="5581362"/>
            <a:ext cx="1391478" cy="569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탐험</a:t>
            </a:r>
            <a:r>
              <a:rPr lang="ko-KR" altLang="en-US" dirty="0"/>
              <a:t>준비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AC7A6C8-B544-D7DF-5E42-850C9D27B806}"/>
              </a:ext>
            </a:extLst>
          </p:cNvPr>
          <p:cNvSpPr/>
          <p:nvPr/>
        </p:nvSpPr>
        <p:spPr>
          <a:xfrm>
            <a:off x="6629393" y="2948593"/>
            <a:ext cx="1391478" cy="569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분해시스템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0C121E2-2E1B-D4ED-814B-83BDC8746852}"/>
              </a:ext>
            </a:extLst>
          </p:cNvPr>
          <p:cNvSpPr/>
          <p:nvPr/>
        </p:nvSpPr>
        <p:spPr>
          <a:xfrm>
            <a:off x="425727" y="5574699"/>
            <a:ext cx="1391478" cy="569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탐험기록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5A97C04-D6DB-2E52-EF4A-88A7441465D7}"/>
              </a:ext>
            </a:extLst>
          </p:cNvPr>
          <p:cNvSpPr/>
          <p:nvPr/>
        </p:nvSpPr>
        <p:spPr>
          <a:xfrm>
            <a:off x="6628152" y="4331863"/>
            <a:ext cx="1391478" cy="569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특성제거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FDF959A-84F7-EAA9-0ACA-E03DB859AAB7}"/>
              </a:ext>
            </a:extLst>
          </p:cNvPr>
          <p:cNvSpPr/>
          <p:nvPr/>
        </p:nvSpPr>
        <p:spPr>
          <a:xfrm>
            <a:off x="8174514" y="4331863"/>
            <a:ext cx="1614283" cy="569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상태이상제거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EBD925C-5A17-F379-244B-FB944C89F1FB}"/>
              </a:ext>
            </a:extLst>
          </p:cNvPr>
          <p:cNvSpPr/>
          <p:nvPr/>
        </p:nvSpPr>
        <p:spPr>
          <a:xfrm>
            <a:off x="3561516" y="2948597"/>
            <a:ext cx="1391478" cy="569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훈련시스템</a:t>
            </a: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53DBFF3-7761-6122-4494-B87513490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67" y="3697299"/>
            <a:ext cx="10515600" cy="735496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편의성</a:t>
            </a: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EF7D796-8D36-E734-2DDA-01309690E6BD}"/>
              </a:ext>
            </a:extLst>
          </p:cNvPr>
          <p:cNvSpPr txBox="1">
            <a:spLocks/>
          </p:cNvSpPr>
          <p:nvPr/>
        </p:nvSpPr>
        <p:spPr>
          <a:xfrm>
            <a:off x="347867" y="2317736"/>
            <a:ext cx="10515600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강화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6BE0D936-E193-7B31-F194-1ABB15105DF3}"/>
              </a:ext>
            </a:extLst>
          </p:cNvPr>
          <p:cNvSpPr txBox="1">
            <a:spLocks/>
          </p:cNvSpPr>
          <p:nvPr/>
        </p:nvSpPr>
        <p:spPr>
          <a:xfrm>
            <a:off x="347867" y="1061809"/>
            <a:ext cx="10515600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기본</a:t>
            </a: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DF177C0C-0751-C346-2761-C01C4BFE23F0}"/>
              </a:ext>
            </a:extLst>
          </p:cNvPr>
          <p:cNvSpPr txBox="1">
            <a:spLocks/>
          </p:cNvSpPr>
          <p:nvPr/>
        </p:nvSpPr>
        <p:spPr>
          <a:xfrm>
            <a:off x="347867" y="4971347"/>
            <a:ext cx="10515600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전투</a:t>
            </a: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2F470094-66ED-E6EF-7350-14F6BC78DEB3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A00D6D1-714D-5887-AD42-D66B40DA2D99}"/>
              </a:ext>
            </a:extLst>
          </p:cNvPr>
          <p:cNvSpPr/>
          <p:nvPr/>
        </p:nvSpPr>
        <p:spPr>
          <a:xfrm>
            <a:off x="2015154" y="4331863"/>
            <a:ext cx="1391478" cy="569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창고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642FEA8-B9DF-4190-B4C4-C9B8A7D1762E}"/>
              </a:ext>
            </a:extLst>
          </p:cNvPr>
          <p:cNvSpPr/>
          <p:nvPr/>
        </p:nvSpPr>
        <p:spPr>
          <a:xfrm>
            <a:off x="3548472" y="4331863"/>
            <a:ext cx="1391478" cy="569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가방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C0399C6-7D74-BE86-2041-3EDF66799EBC}"/>
              </a:ext>
            </a:extLst>
          </p:cNvPr>
          <p:cNvSpPr/>
          <p:nvPr/>
        </p:nvSpPr>
        <p:spPr>
          <a:xfrm>
            <a:off x="7478775" y="523257"/>
            <a:ext cx="1391478" cy="569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스킬설정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8E5BFE-8FFE-0D6C-2162-16CB15E29492}"/>
              </a:ext>
            </a:extLst>
          </p:cNvPr>
          <p:cNvSpPr txBox="1"/>
          <p:nvPr/>
        </p:nvSpPr>
        <p:spPr>
          <a:xfrm>
            <a:off x="6628152" y="1171573"/>
            <a:ext cx="3682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스킬 자체 레벨 설정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최대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레벨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13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</a:t>
            </a:r>
            <a:r>
              <a:rPr lang="ko-KR" altLang="en-US" sz="3200" dirty="0"/>
              <a:t>기획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58F15F-6E02-36DC-BCCF-10E94247A5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8AF2A43-73D4-1AB4-F22C-F417AB5D60B9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295C637A-CB7D-1F1C-8565-01389FE7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269435" cy="1254017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메인화면</a:t>
            </a:r>
            <a:br>
              <a:rPr lang="en-US" altLang="ko-KR" sz="3200" dirty="0"/>
            </a:br>
            <a:endParaRPr lang="ko-KR" altLang="en-US" sz="3200" dirty="0"/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590FFFDA-3ACD-3B99-180E-AED5DF94BF95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  <p:pic>
        <p:nvPicPr>
          <p:cNvPr id="6" name="그림 5" descr="스크린샷, PC 게임, 디지털 합성, 예술이(가) 표시된 사진&#10;&#10;자동 생성된 설명">
            <a:extLst>
              <a:ext uri="{FF2B5EF4-FFF2-40B4-BE49-F238E27FC236}">
                <a16:creationId xmlns:a16="http://schemas.microsoft.com/office/drawing/2014/main" id="{7E16D2BF-CD85-E32F-0AA8-EB1D604D3D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2" r="28974" b="11672"/>
          <a:stretch/>
        </p:blipFill>
        <p:spPr>
          <a:xfrm>
            <a:off x="5968335" y="2004315"/>
            <a:ext cx="2554586" cy="28956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BC4432-9259-0BAF-16F7-5A21AAF9D85C}"/>
              </a:ext>
            </a:extLst>
          </p:cNvPr>
          <p:cNvSpPr/>
          <p:nvPr/>
        </p:nvSpPr>
        <p:spPr>
          <a:xfrm>
            <a:off x="5819363" y="1423565"/>
            <a:ext cx="2852530" cy="526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게임 이름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EB6309-EAAC-1DD5-3F79-56EC19658EBB}"/>
              </a:ext>
            </a:extLst>
          </p:cNvPr>
          <p:cNvSpPr/>
          <p:nvPr/>
        </p:nvSpPr>
        <p:spPr>
          <a:xfrm>
            <a:off x="5945307" y="4996950"/>
            <a:ext cx="1192590" cy="43732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새게임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D88DB1BD-0348-0FDE-85CE-5610FE6718FC}"/>
              </a:ext>
            </a:extLst>
          </p:cNvPr>
          <p:cNvSpPr txBox="1">
            <a:spLocks/>
          </p:cNvSpPr>
          <p:nvPr/>
        </p:nvSpPr>
        <p:spPr>
          <a:xfrm>
            <a:off x="1259844" y="4960587"/>
            <a:ext cx="3011554" cy="438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아무 버튼이나 눌러주세요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007BE7-3802-1978-C221-553CE30C6BBD}"/>
              </a:ext>
            </a:extLst>
          </p:cNvPr>
          <p:cNvSpPr/>
          <p:nvPr/>
        </p:nvSpPr>
        <p:spPr>
          <a:xfrm>
            <a:off x="7408239" y="4989366"/>
            <a:ext cx="1192590" cy="43732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이어하기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775AF9E-9A70-3E01-F776-9D9E3A14A1DC}"/>
              </a:ext>
            </a:extLst>
          </p:cNvPr>
          <p:cNvSpPr/>
          <p:nvPr/>
        </p:nvSpPr>
        <p:spPr>
          <a:xfrm>
            <a:off x="5582643" y="4839084"/>
            <a:ext cx="3279913" cy="68124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21E7F86-619B-F3AE-AEC7-70AC2D2D9546}"/>
              </a:ext>
            </a:extLst>
          </p:cNvPr>
          <p:cNvCxnSpPr>
            <a:cxnSpLocks/>
            <a:endCxn id="23" idx="3"/>
          </p:cNvCxnSpPr>
          <p:nvPr/>
        </p:nvCxnSpPr>
        <p:spPr>
          <a:xfrm flipH="1" flipV="1">
            <a:off x="4362064" y="5159045"/>
            <a:ext cx="1220579" cy="141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제목 1">
            <a:extLst>
              <a:ext uri="{FF2B5EF4-FFF2-40B4-BE49-F238E27FC236}">
                <a16:creationId xmlns:a16="http://schemas.microsoft.com/office/drawing/2014/main" id="{F0C9F94E-7BF5-CEA7-9F67-EF3A72B8318C}"/>
              </a:ext>
            </a:extLst>
          </p:cNvPr>
          <p:cNvSpPr txBox="1">
            <a:spLocks/>
          </p:cNvSpPr>
          <p:nvPr/>
        </p:nvSpPr>
        <p:spPr>
          <a:xfrm>
            <a:off x="2888154" y="4021886"/>
            <a:ext cx="3419003" cy="765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이어할 데이터가 없을 경우</a:t>
            </a:r>
            <a:endParaRPr lang="en-US" altLang="ko-KR" sz="1800" dirty="0"/>
          </a:p>
          <a:p>
            <a:r>
              <a:rPr lang="ko-KR" altLang="en-US" sz="1800" dirty="0"/>
              <a:t>왼쪽 텍스트만 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31D9A00-E17E-E9FC-4325-31454B7B39AB}"/>
              </a:ext>
            </a:extLst>
          </p:cNvPr>
          <p:cNvSpPr/>
          <p:nvPr/>
        </p:nvSpPr>
        <p:spPr>
          <a:xfrm>
            <a:off x="1082151" y="4818422"/>
            <a:ext cx="3279913" cy="68124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 descr="블랙, 어둠이(가) 표시된 사진&#10;&#10;자동 생성된 설명">
            <a:extLst>
              <a:ext uri="{FF2B5EF4-FFF2-40B4-BE49-F238E27FC236}">
                <a16:creationId xmlns:a16="http://schemas.microsoft.com/office/drawing/2014/main" id="{AE65A829-C4CA-7F84-D11E-072CDCB6A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2" y="1090776"/>
            <a:ext cx="357804" cy="35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0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37F097-9DBE-07C1-2A84-FC140DA2DFDF}"/>
              </a:ext>
            </a:extLst>
          </p:cNvPr>
          <p:cNvSpPr txBox="1">
            <a:spLocks/>
          </p:cNvSpPr>
          <p:nvPr/>
        </p:nvSpPr>
        <p:spPr>
          <a:xfrm>
            <a:off x="155713" y="115883"/>
            <a:ext cx="10515600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UI/UX </a:t>
            </a:r>
            <a:r>
              <a:rPr lang="ko-KR" altLang="en-US" sz="3200" dirty="0"/>
              <a:t>기획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33B028-8791-7835-98B1-902804F35EF4}"/>
              </a:ext>
            </a:extLst>
          </p:cNvPr>
          <p:cNvCxnSpPr/>
          <p:nvPr/>
        </p:nvCxnSpPr>
        <p:spPr>
          <a:xfrm>
            <a:off x="245165" y="851379"/>
            <a:ext cx="234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58F15F-6E02-36DC-BCCF-10E94247A5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90800" y="990526"/>
            <a:ext cx="9309656" cy="5236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8AF2A43-73D4-1AB4-F22C-F417AB5D60B9}"/>
              </a:ext>
            </a:extLst>
          </p:cNvPr>
          <p:cNvSpPr txBox="1">
            <a:spLocks/>
          </p:cNvSpPr>
          <p:nvPr/>
        </p:nvSpPr>
        <p:spPr>
          <a:xfrm>
            <a:off x="6858000" y="6107936"/>
            <a:ext cx="1146534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16:9</a:t>
            </a:r>
            <a:endParaRPr lang="ko-KR" altLang="en-US" sz="2400" dirty="0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295C637A-CB7D-1F1C-8565-01389FE7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851379"/>
            <a:ext cx="2269435" cy="1254017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환경설정</a:t>
            </a:r>
            <a:br>
              <a:rPr lang="en-US" altLang="ko-KR" sz="3200" dirty="0"/>
            </a:br>
            <a:endParaRPr lang="ko-KR" altLang="en-US" sz="3200" dirty="0"/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590FFFDA-3ACD-3B99-180E-AED5DF94BF95}"/>
              </a:ext>
            </a:extLst>
          </p:cNvPr>
          <p:cNvSpPr txBox="1">
            <a:spLocks/>
          </p:cNvSpPr>
          <p:nvPr/>
        </p:nvSpPr>
        <p:spPr>
          <a:xfrm>
            <a:off x="2888154" y="136065"/>
            <a:ext cx="3945826" cy="735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0000"/>
                </a:solidFill>
              </a:rPr>
              <a:t>빨간색 </a:t>
            </a:r>
            <a:r>
              <a:rPr lang="en-US" altLang="ko-KR" sz="2400" dirty="0">
                <a:solidFill>
                  <a:srgbClr val="FF0000"/>
                </a:solidFill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</a:rPr>
              <a:t>우선순위 미룸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88D8C21-4294-17FC-7AC8-EC04123CCE7C}"/>
              </a:ext>
            </a:extLst>
          </p:cNvPr>
          <p:cNvSpPr/>
          <p:nvPr/>
        </p:nvSpPr>
        <p:spPr>
          <a:xfrm>
            <a:off x="5268134" y="2733908"/>
            <a:ext cx="3896139" cy="43732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볼륨조절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581EFC3-A6B9-7495-2243-3118D7609CD9}"/>
              </a:ext>
            </a:extLst>
          </p:cNvPr>
          <p:cNvSpPr txBox="1">
            <a:spLocks/>
          </p:cNvSpPr>
          <p:nvPr/>
        </p:nvSpPr>
        <p:spPr>
          <a:xfrm>
            <a:off x="6513085" y="1955609"/>
            <a:ext cx="1491449" cy="59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환경설정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6EAD0A-024A-BB4B-47CE-5B2852E12CC4}"/>
              </a:ext>
            </a:extLst>
          </p:cNvPr>
          <p:cNvSpPr/>
          <p:nvPr/>
        </p:nvSpPr>
        <p:spPr>
          <a:xfrm>
            <a:off x="5268133" y="3403094"/>
            <a:ext cx="3896139" cy="43732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컨트롤러 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749993-76DF-F463-A666-6797C407690D}"/>
              </a:ext>
            </a:extLst>
          </p:cNvPr>
          <p:cNvSpPr/>
          <p:nvPr/>
        </p:nvSpPr>
        <p:spPr>
          <a:xfrm>
            <a:off x="5268133" y="4072280"/>
            <a:ext cx="3896139" cy="43732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크레딧</a:t>
            </a:r>
          </a:p>
        </p:txBody>
      </p:sp>
    </p:spTree>
    <p:extLst>
      <p:ext uri="{BB962C8B-B14F-4D97-AF65-F5344CB8AC3E}">
        <p14:creationId xmlns:p14="http://schemas.microsoft.com/office/powerpoint/2010/main" val="84239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2917</Words>
  <Application>Microsoft Office PowerPoint</Application>
  <PresentationFormat>와이드스크린</PresentationFormat>
  <Paragraphs>1298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9" baseType="lpstr">
      <vt:lpstr>맑은 고딕</vt:lpstr>
      <vt:lpstr>Arial</vt:lpstr>
      <vt:lpstr>Office 테마</vt:lpstr>
      <vt:lpstr>게임 동아리 출품작 기획서 (게임이름 미정)</vt:lpstr>
      <vt:lpstr>어떤 게임?</vt:lpstr>
      <vt:lpstr>PowerPoint 프레젠테이션</vt:lpstr>
      <vt:lpstr>PowerPoint 프레젠테이션</vt:lpstr>
      <vt:lpstr>PowerPoint 프레젠테이션</vt:lpstr>
      <vt:lpstr>PowerPoint 프레젠테이션</vt:lpstr>
      <vt:lpstr>편의성</vt:lpstr>
      <vt:lpstr>메인화면 </vt:lpstr>
      <vt:lpstr>환경설정 </vt:lpstr>
      <vt:lpstr>베이스캠프 </vt:lpstr>
      <vt:lpstr>베이스캠프 창고</vt:lpstr>
      <vt:lpstr>베이스캠프 상점 구매</vt:lpstr>
      <vt:lpstr>베이스캠프 상점 판매</vt:lpstr>
      <vt:lpstr>베이스캠프 동료모집1</vt:lpstr>
      <vt:lpstr>베이스캠프 동료모집2</vt:lpstr>
      <vt:lpstr>베이스캠프 동료모집3</vt:lpstr>
      <vt:lpstr>베이스캠프 동료모집4</vt:lpstr>
      <vt:lpstr>베이스캠프 동료모집5</vt:lpstr>
      <vt:lpstr>베이스캠프 숙박</vt:lpstr>
      <vt:lpstr>베이스캠프 훈련</vt:lpstr>
      <vt:lpstr>베이스캠프 훈련 훈련시작</vt:lpstr>
      <vt:lpstr>베이스캠프 탐험기록</vt:lpstr>
      <vt:lpstr>베이스캠프 파티설정</vt:lpstr>
      <vt:lpstr>베이스캠프 파티설정 장비설정</vt:lpstr>
      <vt:lpstr>베이스캠프 파티설정 능력치설정</vt:lpstr>
      <vt:lpstr>베이스캠프 파티설정 스킬</vt:lpstr>
      <vt:lpstr>베이스캠프 파티설정 스킬획득</vt:lpstr>
      <vt:lpstr>베이스캠프 파티설정 스토리</vt:lpstr>
      <vt:lpstr>탐험준비 던전선택</vt:lpstr>
      <vt:lpstr>전투</vt:lpstr>
      <vt:lpstr>전투 포더킹 시점</vt:lpstr>
      <vt:lpstr>방 클리어</vt:lpstr>
      <vt:lpstr>맵 이동</vt:lpstr>
      <vt:lpstr>전투 알수없는 방 아이템</vt:lpstr>
      <vt:lpstr>전투 알수없는 방 아이템</vt:lpstr>
      <vt:lpstr>전투 알수없는 방 함정몬스터</vt:lpstr>
      <vt:lpstr>전투 알수없는 방 이지선다</vt:lpstr>
      <vt:lpstr>전투 제단 방</vt:lpstr>
      <vt:lpstr>던전클리어 -1-</vt:lpstr>
      <vt:lpstr>던전클리어 -2-  금화에 대한 추가설명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김재영</dc:creator>
  <cp:lastModifiedBy>김재영</cp:lastModifiedBy>
  <cp:revision>385</cp:revision>
  <dcterms:created xsi:type="dcterms:W3CDTF">2024-04-04T11:37:53Z</dcterms:created>
  <dcterms:modified xsi:type="dcterms:W3CDTF">2024-04-29T12:45:54Z</dcterms:modified>
</cp:coreProperties>
</file>