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307" r:id="rId5"/>
    <p:sldId id="274" r:id="rId6"/>
    <p:sldId id="304" r:id="rId7"/>
    <p:sldId id="258" r:id="rId8"/>
    <p:sldId id="275" r:id="rId9"/>
    <p:sldId id="276" r:id="rId10"/>
    <p:sldId id="259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7" r:id="rId19"/>
    <p:sldId id="272" r:id="rId20"/>
    <p:sldId id="288" r:id="rId21"/>
    <p:sldId id="289" r:id="rId22"/>
    <p:sldId id="278" r:id="rId23"/>
    <p:sldId id="279" r:id="rId24"/>
    <p:sldId id="285" r:id="rId25"/>
    <p:sldId id="286" r:id="rId26"/>
    <p:sldId id="294" r:id="rId27"/>
    <p:sldId id="296" r:id="rId28"/>
    <p:sldId id="287" r:id="rId29"/>
    <p:sldId id="282" r:id="rId30"/>
    <p:sldId id="260" r:id="rId31"/>
    <p:sldId id="303" r:id="rId32"/>
    <p:sldId id="281" r:id="rId33"/>
    <p:sldId id="283" r:id="rId34"/>
    <p:sldId id="297" r:id="rId35"/>
    <p:sldId id="302" r:id="rId36"/>
    <p:sldId id="300" r:id="rId37"/>
    <p:sldId id="299" r:id="rId38"/>
    <p:sldId id="301" r:id="rId39"/>
    <p:sldId id="295" r:id="rId40"/>
    <p:sldId id="305" r:id="rId41"/>
    <p:sldId id="261" r:id="rId42"/>
    <p:sldId id="306" r:id="rId43"/>
    <p:sldId id="290" r:id="rId44"/>
    <p:sldId id="291" r:id="rId45"/>
    <p:sldId id="292" r:id="rId46"/>
    <p:sldId id="293" r:id="rId47"/>
    <p:sldId id="262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263" r:id="rId56"/>
    <p:sldId id="264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D"/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916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4E376-02CA-7297-E83C-CE6DB879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83871A-5245-8BC0-EDE7-64E08BFD1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ABF1B-2334-E326-68D4-D11B22A9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F2D5C-8E82-06E9-0B2C-60FC53C8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9F817-9A53-89DD-CC0F-B1D340A5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8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FE6B-7429-ECB5-3073-D7ED5240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0A6743-D797-2548-4C07-3AA055C05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4FC9C-057B-50DB-03D5-0C50DCD1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29185-CD99-8838-6D0D-70B56737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5A60D-8206-1B85-F66E-97DF540D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9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36530A-3BC7-D8BE-5A76-A348ED1B7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9D2B4-932E-124F-7380-05F93BD4A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F1B6E-464E-1BA8-2D7B-26BCAA84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91CCE-01D1-476E-863D-47C5E94E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9EBEF-252A-F70B-9A66-7E61D4BA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7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D198-3EF8-5295-5222-AC105618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1EFC2-912A-3EF2-1AF0-C4A79CDF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6DD66-055C-DAD4-FF63-F0F68EA0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61F4B-2771-44A0-2479-86E049B7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0598E-3841-D0A8-0ADF-C0E6F0C5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2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91831-3142-0111-3EC0-A13BE2C7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2E47F-C8D4-04EF-D589-78CE529A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04FB-A989-14D3-B422-C24A49B3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73B02-4370-8577-B82D-BDA93EDE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38A0A-87BC-B15C-F887-001D188F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79B25-81DE-B019-CF57-A61FF386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741B3-B3A2-2534-EBD3-F3646C2F5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8287C4-58DE-FFD6-4AB0-1F259DBDD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8E00A-312F-0411-DDAC-1F6AA75D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72201-FBD7-7AE7-FDCF-4AA24CD7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E053A-9096-B837-5941-2D40CF55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9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585E0-462B-5488-776C-E8A88B88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E1B54-A9DC-ACB0-41D2-7A3C6E0B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8F3CC-1953-C671-F23C-CBE0548E0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42CFDC-F7D2-8953-617B-1C7ACDC59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EEA400-3C08-80B0-BD07-C8565C3BD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9A5823-1267-2AA3-8E81-7977983B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17B4E3-F30D-D1D8-6028-BC15A9F5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3545B8-CA95-8C8A-A7FD-EFD2D86E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A1EA-EB28-8CFA-7CD6-12659902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0FCFB0-E619-F304-B79C-240D249F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2A6E82-B3D8-8010-298F-030842C2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BDA39-DA01-873F-87E5-42D98D2B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2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996A7D-8649-71BF-8478-9B4E6CB7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22DCD9-43B5-EE63-8125-C5C47D0E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4FE2A-698F-0543-433E-67CEBFA6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2B3A2-FA5A-EF1E-3D7E-42001735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17324-0C62-2011-4197-B2D8ADB4A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959CA1-D092-DA2E-884C-CC3F574E8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15899-43AF-EE2B-7FF5-9F0F9233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6E2BC-7358-94D7-F4F1-E16D087A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AEC4B-F08B-C090-2813-801BF242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C706-4EE3-F3A8-875C-49093D9E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A90DBB-240F-B865-C94E-E0077624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5DDD3-446C-0C2C-D708-E5CD3F1B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467E0-62DF-5C74-8C00-12539D9D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155AF-BD82-0DE1-ABE7-3F56C9CD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5970F-A8C9-0C77-8E1A-259C84F6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E107E9-386E-DB27-42D5-B87B7AA2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4C72A-A7A5-8158-3437-274BFAE8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F67A9-8846-51FD-3A72-4B61D4A7D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E2635-B3EA-4413-96A0-974F8387A80D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F69F7-7B53-F0A0-DB03-D66C287CB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B1B3A-FF4E-9E30-C3E7-B4253415E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1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PC 게임, 디지털 합성, 예술이(가) 표시된 사진&#10;&#10;자동 생성된 설명">
            <a:extLst>
              <a:ext uri="{FF2B5EF4-FFF2-40B4-BE49-F238E27FC236}">
                <a16:creationId xmlns:a16="http://schemas.microsoft.com/office/drawing/2014/main" id="{13E0A40F-11F5-5B73-71D2-8DF6B7C8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322"/>
            <a:ext cx="12192002" cy="68580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8AD1948-0FCE-29C6-F9C2-F2DA731F0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550"/>
            <a:ext cx="12192000" cy="1724026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club submission plan</a:t>
            </a:r>
            <a:b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(Game name undetermined)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667B05F-02A2-37B1-5343-0633BBFD647D}"/>
              </a:ext>
            </a:extLst>
          </p:cNvPr>
          <p:cNvSpPr txBox="1">
            <a:spLocks/>
          </p:cNvSpPr>
          <p:nvPr/>
        </p:nvSpPr>
        <p:spPr>
          <a:xfrm>
            <a:off x="762000" y="5945257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</a:rPr>
              <a:t>Concept art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5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9B9C456E-D384-0929-BF0D-51BF37F10B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71659"/>
            <a:ext cx="9157904" cy="457895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AF133F-B4B1-BB81-CA59-1A373B6E69B7}"/>
              </a:ext>
            </a:extLst>
          </p:cNvPr>
          <p:cNvSpPr/>
          <p:nvPr/>
        </p:nvSpPr>
        <p:spPr>
          <a:xfrm>
            <a:off x="3849639" y="1984484"/>
            <a:ext cx="1113182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Remaining days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C2C34D-44A1-D319-C459-D4BF906766F2}"/>
              </a:ext>
            </a:extLst>
          </p:cNvPr>
          <p:cNvSpPr/>
          <p:nvPr/>
        </p:nvSpPr>
        <p:spPr>
          <a:xfrm>
            <a:off x="2723322" y="1548830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Current Story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C03725-8587-4E3E-D024-595EC2ED21BE}"/>
              </a:ext>
            </a:extLst>
          </p:cNvPr>
          <p:cNvSpPr/>
          <p:nvPr/>
        </p:nvSpPr>
        <p:spPr>
          <a:xfrm>
            <a:off x="10525539" y="1129672"/>
            <a:ext cx="1258956" cy="203097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Current Party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D541D0-0500-17E8-5257-09EF877C98AD}"/>
              </a:ext>
            </a:extLst>
          </p:cNvPr>
          <p:cNvSpPr/>
          <p:nvPr/>
        </p:nvSpPr>
        <p:spPr>
          <a:xfrm>
            <a:off x="2723323" y="5163715"/>
            <a:ext cx="1113182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Money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D10EC1-A96F-2F20-7A07-4DCB716779D9}"/>
              </a:ext>
            </a:extLst>
          </p:cNvPr>
          <p:cNvSpPr/>
          <p:nvPr/>
        </p:nvSpPr>
        <p:spPr>
          <a:xfrm>
            <a:off x="2723322" y="5670612"/>
            <a:ext cx="2481468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Current Karma Level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8274AA-39F9-07F1-6E90-D236AC564A78}"/>
              </a:ext>
            </a:extLst>
          </p:cNvPr>
          <p:cNvSpPr/>
          <p:nvPr/>
        </p:nvSpPr>
        <p:spPr>
          <a:xfrm>
            <a:off x="8410212" y="5670612"/>
            <a:ext cx="656088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Store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87441E-5387-912D-4BCF-6568DD3E0C9F}"/>
              </a:ext>
            </a:extLst>
          </p:cNvPr>
          <p:cNvSpPr/>
          <p:nvPr/>
        </p:nvSpPr>
        <p:spPr>
          <a:xfrm>
            <a:off x="5924410" y="5670612"/>
            <a:ext cx="907766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Smithy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3BA57D-5263-4BA1-C0B4-8A1488C81F4F}"/>
              </a:ext>
            </a:extLst>
          </p:cNvPr>
          <p:cNvSpPr/>
          <p:nvPr/>
        </p:nvSpPr>
        <p:spPr>
          <a:xfrm>
            <a:off x="6908376" y="5670612"/>
            <a:ext cx="669346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Church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5E759A-229D-8788-4FFB-994400F71B6D}"/>
              </a:ext>
            </a:extLst>
          </p:cNvPr>
          <p:cNvSpPr/>
          <p:nvPr/>
        </p:nvSpPr>
        <p:spPr>
          <a:xfrm>
            <a:off x="11100191" y="5670612"/>
            <a:ext cx="669345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Hotel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6877D8-B3D1-285F-86C6-610CDC74F92D}"/>
              </a:ext>
            </a:extLst>
          </p:cNvPr>
          <p:cNvSpPr/>
          <p:nvPr/>
        </p:nvSpPr>
        <p:spPr>
          <a:xfrm>
            <a:off x="9165586" y="5670612"/>
            <a:ext cx="1133277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Recruit Colleagues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A23318-22D1-4822-9D82-2523BEF1C671}"/>
              </a:ext>
            </a:extLst>
          </p:cNvPr>
          <p:cNvSpPr/>
          <p:nvPr/>
        </p:nvSpPr>
        <p:spPr>
          <a:xfrm>
            <a:off x="2723322" y="2508062"/>
            <a:ext cx="1113181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Dungeon Records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059250-CCFD-EA55-0BA1-B71480DBE0EE}"/>
              </a:ext>
            </a:extLst>
          </p:cNvPr>
          <p:cNvSpPr/>
          <p:nvPr/>
        </p:nvSpPr>
        <p:spPr>
          <a:xfrm>
            <a:off x="7653235" y="5670612"/>
            <a:ext cx="656088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Storage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3E9801-B35F-B40B-05BA-A6BC6956DE98}"/>
              </a:ext>
            </a:extLst>
          </p:cNvPr>
          <p:cNvSpPr/>
          <p:nvPr/>
        </p:nvSpPr>
        <p:spPr>
          <a:xfrm>
            <a:off x="10525539" y="3160643"/>
            <a:ext cx="1258956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Ready to explore</a:t>
            </a:r>
            <a:endParaRPr lang="ko-KR" altLang="en-US" sz="12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295C637A-CB7D-1F1C-8565-01389FE7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56890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Base Camp</a:t>
            </a:r>
            <a:endParaRPr lang="ko-KR" altLang="en-US" sz="32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EA15D89-5210-2AC7-0FE5-923622C2607D}"/>
              </a:ext>
            </a:extLst>
          </p:cNvPr>
          <p:cNvCxnSpPr>
            <a:cxnSpLocks/>
          </p:cNvCxnSpPr>
          <p:nvPr/>
        </p:nvCxnSpPr>
        <p:spPr>
          <a:xfrm flipH="1" flipV="1">
            <a:off x="9605394" y="763398"/>
            <a:ext cx="920145" cy="685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제목 1">
            <a:extLst>
              <a:ext uri="{FF2B5EF4-FFF2-40B4-BE49-F238E27FC236}">
                <a16:creationId xmlns:a16="http://schemas.microsoft.com/office/drawing/2014/main" id="{1FC0B36D-7838-756C-F50C-F1600B61ECDA}"/>
              </a:ext>
            </a:extLst>
          </p:cNvPr>
          <p:cNvSpPr txBox="1">
            <a:spLocks/>
          </p:cNvSpPr>
          <p:nvPr/>
        </p:nvSpPr>
        <p:spPr>
          <a:xfrm>
            <a:off x="6417857" y="-73804"/>
            <a:ext cx="5495458" cy="1254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Pressing "Current Party" allows for party switching.</a:t>
            </a:r>
            <a:endParaRPr lang="ko-KR" altLang="en-US" sz="1800" dirty="0"/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AF1F6836-77C3-AEB1-EA9C-B205421AE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5851A0-F300-2214-D782-6D81DA24C799}"/>
              </a:ext>
            </a:extLst>
          </p:cNvPr>
          <p:cNvSpPr/>
          <p:nvPr/>
        </p:nvSpPr>
        <p:spPr>
          <a:xfrm>
            <a:off x="2733204" y="1986154"/>
            <a:ext cx="1113182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Current Days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C9E2A-8E0C-EA1F-75CE-096E9238B56E}"/>
              </a:ext>
            </a:extLst>
          </p:cNvPr>
          <p:cNvSpPr/>
          <p:nvPr/>
        </p:nvSpPr>
        <p:spPr>
          <a:xfrm>
            <a:off x="10375063" y="5670612"/>
            <a:ext cx="656088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Training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A12BE3-7BDB-A4FA-0C93-AC9176B8EFC3}"/>
              </a:ext>
            </a:extLst>
          </p:cNvPr>
          <p:cNvSpPr/>
          <p:nvPr/>
        </p:nvSpPr>
        <p:spPr>
          <a:xfrm>
            <a:off x="10601739" y="1420280"/>
            <a:ext cx="394830" cy="38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Face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B3A315-FEC4-B133-23C3-2E8F2ED8F278}"/>
              </a:ext>
            </a:extLst>
          </p:cNvPr>
          <p:cNvSpPr/>
          <p:nvPr/>
        </p:nvSpPr>
        <p:spPr>
          <a:xfrm>
            <a:off x="10601739" y="1840066"/>
            <a:ext cx="394830" cy="38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Face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40BDE9-13D7-D4BF-59E4-8A417E9C4F95}"/>
              </a:ext>
            </a:extLst>
          </p:cNvPr>
          <p:cNvSpPr/>
          <p:nvPr/>
        </p:nvSpPr>
        <p:spPr>
          <a:xfrm>
            <a:off x="10601739" y="2277153"/>
            <a:ext cx="394830" cy="38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Face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94A1CF-4D6E-4DEE-E769-4B6388AFC134}"/>
              </a:ext>
            </a:extLst>
          </p:cNvPr>
          <p:cNvSpPr/>
          <p:nvPr/>
        </p:nvSpPr>
        <p:spPr>
          <a:xfrm>
            <a:off x="10601739" y="2721073"/>
            <a:ext cx="394830" cy="38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Face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B51902-B53F-9D5E-6C81-6968D2AC5596}"/>
              </a:ext>
            </a:extLst>
          </p:cNvPr>
          <p:cNvSpPr/>
          <p:nvPr/>
        </p:nvSpPr>
        <p:spPr>
          <a:xfrm>
            <a:off x="11031151" y="1420280"/>
            <a:ext cx="675935" cy="3853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Colleagues Name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0298D5-DE78-67AF-34E1-E7EE9D2403B7}"/>
              </a:ext>
            </a:extLst>
          </p:cNvPr>
          <p:cNvSpPr/>
          <p:nvPr/>
        </p:nvSpPr>
        <p:spPr>
          <a:xfrm>
            <a:off x="11031151" y="1840066"/>
            <a:ext cx="675935" cy="3853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Colleagues Name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AEBE0C-33A1-35E5-8426-11B416084511}"/>
              </a:ext>
            </a:extLst>
          </p:cNvPr>
          <p:cNvSpPr/>
          <p:nvPr/>
        </p:nvSpPr>
        <p:spPr>
          <a:xfrm>
            <a:off x="11031151" y="2277153"/>
            <a:ext cx="675935" cy="3853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Colleagues Name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B2D558-4BAF-41E3-CCBD-BC69E6729A9E}"/>
              </a:ext>
            </a:extLst>
          </p:cNvPr>
          <p:cNvSpPr/>
          <p:nvPr/>
        </p:nvSpPr>
        <p:spPr>
          <a:xfrm>
            <a:off x="11031151" y="2721073"/>
            <a:ext cx="675935" cy="3853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Colleagues Name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0E056BD-FF0C-94FC-60EF-1306B3E13AA4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71004803-CDA0-9FCF-BB28-8857822A67FA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6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b="1" dirty="0"/>
              <a:t>Storage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2A85C1-05F9-57E2-5BFC-F301492FAF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903246"/>
              </p:ext>
            </p:extLst>
          </p:nvPr>
        </p:nvGraphicFramePr>
        <p:xfrm>
          <a:off x="6858000" y="1149552"/>
          <a:ext cx="4508424" cy="495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6">
                  <a:extLst>
                    <a:ext uri="{9D8B030D-6E8A-4147-A177-3AD203B41FA5}">
                      <a16:colId xmlns:a16="http://schemas.microsoft.com/office/drawing/2014/main" val="2815391251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1498779511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3256906830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2435764415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3884085576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688615077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3275093722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969604543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2853591611"/>
                    </a:ext>
                  </a:extLst>
                </a:gridCol>
              </a:tblGrid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00490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3772794668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274414462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1527498101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36125390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3294677699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2854366653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2792876900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194952682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09489C-1DFD-8AC7-D91D-58F2F7C6EB51}"/>
              </a:ext>
            </a:extLst>
          </p:cNvPr>
          <p:cNvSpPr/>
          <p:nvPr/>
        </p:nvSpPr>
        <p:spPr>
          <a:xfrm>
            <a:off x="11434863" y="1602540"/>
            <a:ext cx="334673" cy="437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AF4E58-935C-4B29-E071-C1ABFB1587E1}"/>
              </a:ext>
            </a:extLst>
          </p:cNvPr>
          <p:cNvSpPr/>
          <p:nvPr/>
        </p:nvSpPr>
        <p:spPr>
          <a:xfrm>
            <a:off x="11432668" y="4858430"/>
            <a:ext cx="334673" cy="437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6C1B811-322C-A3E8-B618-B4B49DF9CE5C}"/>
              </a:ext>
            </a:extLst>
          </p:cNvPr>
          <p:cNvSpPr/>
          <p:nvPr/>
        </p:nvSpPr>
        <p:spPr>
          <a:xfrm>
            <a:off x="11525250" y="1691204"/>
            <a:ext cx="171450" cy="21527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CA05DFB-8983-FC6C-82B2-AC46A0D150A1}"/>
              </a:ext>
            </a:extLst>
          </p:cNvPr>
          <p:cNvSpPr/>
          <p:nvPr/>
        </p:nvSpPr>
        <p:spPr>
          <a:xfrm rot="10800000">
            <a:off x="11514279" y="4992111"/>
            <a:ext cx="171450" cy="21527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38FC9B-33CE-3B31-AFD7-5E61098FC87F}"/>
              </a:ext>
            </a:extLst>
          </p:cNvPr>
          <p:cNvSpPr/>
          <p:nvPr/>
        </p:nvSpPr>
        <p:spPr>
          <a:xfrm>
            <a:off x="11442621" y="2039864"/>
            <a:ext cx="324720" cy="2818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6C4884-6B85-AE59-9EBB-603F25EA03BA}"/>
              </a:ext>
            </a:extLst>
          </p:cNvPr>
          <p:cNvSpPr txBox="1"/>
          <p:nvPr/>
        </p:nvSpPr>
        <p:spPr>
          <a:xfrm>
            <a:off x="98519" y="1926120"/>
            <a:ext cx="2359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Presses ESC to BaseCamp</a:t>
            </a:r>
            <a:endParaRPr lang="en-US" altLang="ko-KR" sz="1800" b="1" dirty="0"/>
          </a:p>
          <a:p>
            <a:endParaRPr lang="en-US" altLang="ko-KR" b="1" dirty="0"/>
          </a:p>
          <a:p>
            <a:r>
              <a:rPr lang="en-US" altLang="ko-KR" sz="1800" dirty="0"/>
              <a:t>Organize items with </a:t>
            </a:r>
            <a:r>
              <a:rPr lang="en-US" altLang="ko-KR" sz="1800" b="1" dirty="0"/>
              <a:t>Tetris</a:t>
            </a:r>
            <a:r>
              <a:rPr lang="en-US" altLang="ko-KR" sz="1800" dirty="0"/>
              <a:t> like </a:t>
            </a:r>
            <a:r>
              <a:rPr lang="en-US" altLang="ko-KR" sz="1800" b="1" dirty="0"/>
              <a:t>Tarkov</a:t>
            </a:r>
            <a:endParaRPr lang="en-US" altLang="ko-KR" sz="1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D50466-EAFA-A22D-3FB8-98D3F89BF11C}"/>
              </a:ext>
            </a:extLst>
          </p:cNvPr>
          <p:cNvSpPr/>
          <p:nvPr/>
        </p:nvSpPr>
        <p:spPr>
          <a:xfrm>
            <a:off x="11443638" y="1165216"/>
            <a:ext cx="334673" cy="437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E8B3CA1-1C6C-2318-57CD-E4C88B4786BA}"/>
              </a:ext>
            </a:extLst>
          </p:cNvPr>
          <p:cNvCxnSpPr>
            <a:cxnSpLocks/>
          </p:cNvCxnSpPr>
          <p:nvPr/>
        </p:nvCxnSpPr>
        <p:spPr>
          <a:xfrm flipH="1">
            <a:off x="11455874" y="1180519"/>
            <a:ext cx="305959" cy="391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62720C5-AFF0-F45D-118F-196270BE7870}"/>
              </a:ext>
            </a:extLst>
          </p:cNvPr>
          <p:cNvCxnSpPr>
            <a:cxnSpLocks/>
          </p:cNvCxnSpPr>
          <p:nvPr/>
        </p:nvCxnSpPr>
        <p:spPr>
          <a:xfrm flipH="1" flipV="1">
            <a:off x="11455874" y="1218603"/>
            <a:ext cx="313662" cy="350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0C5266-F5DE-BF18-8BB4-F6A959E3BF0B}"/>
              </a:ext>
            </a:extLst>
          </p:cNvPr>
          <p:cNvSpPr/>
          <p:nvPr/>
        </p:nvSpPr>
        <p:spPr>
          <a:xfrm>
            <a:off x="8072976" y="3455060"/>
            <a:ext cx="11617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3A4A25-73D3-E12C-458E-7B4900FFBF6B}"/>
              </a:ext>
            </a:extLst>
          </p:cNvPr>
          <p:cNvSpPr/>
          <p:nvPr/>
        </p:nvSpPr>
        <p:spPr>
          <a:xfrm rot="5400000">
            <a:off x="8072975" y="3218592"/>
            <a:ext cx="139562" cy="885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E894CF-C18C-3C7E-F6B6-EE9C2AB4BE5E}"/>
              </a:ext>
            </a:extLst>
          </p:cNvPr>
          <p:cNvSpPr/>
          <p:nvPr/>
        </p:nvSpPr>
        <p:spPr>
          <a:xfrm>
            <a:off x="8004534" y="1798352"/>
            <a:ext cx="260815" cy="1674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Sword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156A24-8CED-D3E2-CAAE-5D148EC13E34}"/>
              </a:ext>
            </a:extLst>
          </p:cNvPr>
          <p:cNvSpPr/>
          <p:nvPr/>
        </p:nvSpPr>
        <p:spPr>
          <a:xfrm>
            <a:off x="8433835" y="2363170"/>
            <a:ext cx="324866" cy="831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Boa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A82FB8F5-FF27-A7A8-E255-B54F293E7E2D}"/>
              </a:ext>
            </a:extLst>
          </p:cNvPr>
          <p:cNvSpPr/>
          <p:nvPr/>
        </p:nvSpPr>
        <p:spPr>
          <a:xfrm>
            <a:off x="9003697" y="2898789"/>
            <a:ext cx="1657350" cy="866775"/>
          </a:xfrm>
          <a:custGeom>
            <a:avLst/>
            <a:gdLst>
              <a:gd name="connsiteX0" fmla="*/ 19050 w 1657350"/>
              <a:gd name="connsiteY0" fmla="*/ 800100 h 866775"/>
              <a:gd name="connsiteX1" fmla="*/ 28575 w 1657350"/>
              <a:gd name="connsiteY1" fmla="*/ 752475 h 866775"/>
              <a:gd name="connsiteX2" fmla="*/ 57150 w 1657350"/>
              <a:gd name="connsiteY2" fmla="*/ 695325 h 866775"/>
              <a:gd name="connsiteX3" fmla="*/ 85725 w 1657350"/>
              <a:gd name="connsiteY3" fmla="*/ 628650 h 866775"/>
              <a:gd name="connsiteX4" fmla="*/ 161925 w 1657350"/>
              <a:gd name="connsiteY4" fmla="*/ 438150 h 866775"/>
              <a:gd name="connsiteX5" fmla="*/ 285750 w 1657350"/>
              <a:gd name="connsiteY5" fmla="*/ 257175 h 866775"/>
              <a:gd name="connsiteX6" fmla="*/ 352425 w 1657350"/>
              <a:gd name="connsiteY6" fmla="*/ 190500 h 866775"/>
              <a:gd name="connsiteX7" fmla="*/ 466725 w 1657350"/>
              <a:gd name="connsiteY7" fmla="*/ 123825 h 866775"/>
              <a:gd name="connsiteX8" fmla="*/ 647700 w 1657350"/>
              <a:gd name="connsiteY8" fmla="*/ 95250 h 866775"/>
              <a:gd name="connsiteX9" fmla="*/ 1038225 w 1657350"/>
              <a:gd name="connsiteY9" fmla="*/ 133350 h 866775"/>
              <a:gd name="connsiteX10" fmla="*/ 1143000 w 1657350"/>
              <a:gd name="connsiteY10" fmla="*/ 152400 h 866775"/>
              <a:gd name="connsiteX11" fmla="*/ 1276350 w 1657350"/>
              <a:gd name="connsiteY11" fmla="*/ 219075 h 866775"/>
              <a:gd name="connsiteX12" fmla="*/ 1371600 w 1657350"/>
              <a:gd name="connsiteY12" fmla="*/ 276225 h 866775"/>
              <a:gd name="connsiteX13" fmla="*/ 1485900 w 1657350"/>
              <a:gd name="connsiteY13" fmla="*/ 419100 h 866775"/>
              <a:gd name="connsiteX14" fmla="*/ 1514475 w 1657350"/>
              <a:gd name="connsiteY14" fmla="*/ 495300 h 866775"/>
              <a:gd name="connsiteX15" fmla="*/ 1543050 w 1657350"/>
              <a:gd name="connsiteY15" fmla="*/ 542925 h 866775"/>
              <a:gd name="connsiteX16" fmla="*/ 1562100 w 1657350"/>
              <a:gd name="connsiteY16" fmla="*/ 609600 h 866775"/>
              <a:gd name="connsiteX17" fmla="*/ 1619250 w 1657350"/>
              <a:gd name="connsiteY17" fmla="*/ 752475 h 866775"/>
              <a:gd name="connsiteX18" fmla="*/ 1628775 w 1657350"/>
              <a:gd name="connsiteY18" fmla="*/ 790575 h 866775"/>
              <a:gd name="connsiteX19" fmla="*/ 1638300 w 1657350"/>
              <a:gd name="connsiteY19" fmla="*/ 838200 h 866775"/>
              <a:gd name="connsiteX20" fmla="*/ 1657350 w 1657350"/>
              <a:gd name="connsiteY20" fmla="*/ 866775 h 866775"/>
              <a:gd name="connsiteX21" fmla="*/ 1638300 w 1657350"/>
              <a:gd name="connsiteY21" fmla="*/ 752475 h 866775"/>
              <a:gd name="connsiteX22" fmla="*/ 1628775 w 1657350"/>
              <a:gd name="connsiteY22" fmla="*/ 685800 h 866775"/>
              <a:gd name="connsiteX23" fmla="*/ 1619250 w 1657350"/>
              <a:gd name="connsiteY23" fmla="*/ 647700 h 866775"/>
              <a:gd name="connsiteX24" fmla="*/ 1600200 w 1657350"/>
              <a:gd name="connsiteY24" fmla="*/ 552450 h 866775"/>
              <a:gd name="connsiteX25" fmla="*/ 1581150 w 1657350"/>
              <a:gd name="connsiteY25" fmla="*/ 495300 h 866775"/>
              <a:gd name="connsiteX26" fmla="*/ 1562100 w 1657350"/>
              <a:gd name="connsiteY26" fmla="*/ 428625 h 866775"/>
              <a:gd name="connsiteX27" fmla="*/ 1514475 w 1657350"/>
              <a:gd name="connsiteY27" fmla="*/ 333375 h 866775"/>
              <a:gd name="connsiteX28" fmla="*/ 1457325 w 1657350"/>
              <a:gd name="connsiteY28" fmla="*/ 228600 h 866775"/>
              <a:gd name="connsiteX29" fmla="*/ 1390650 w 1657350"/>
              <a:gd name="connsiteY29" fmla="*/ 142875 h 866775"/>
              <a:gd name="connsiteX30" fmla="*/ 1323975 w 1657350"/>
              <a:gd name="connsiteY30" fmla="*/ 104775 h 866775"/>
              <a:gd name="connsiteX31" fmla="*/ 1295400 w 1657350"/>
              <a:gd name="connsiteY31" fmla="*/ 85725 h 866775"/>
              <a:gd name="connsiteX32" fmla="*/ 1171575 w 1657350"/>
              <a:gd name="connsiteY32" fmla="*/ 57150 h 866775"/>
              <a:gd name="connsiteX33" fmla="*/ 1028700 w 1657350"/>
              <a:gd name="connsiteY33" fmla="*/ 9525 h 866775"/>
              <a:gd name="connsiteX34" fmla="*/ 981075 w 1657350"/>
              <a:gd name="connsiteY34" fmla="*/ 0 h 866775"/>
              <a:gd name="connsiteX35" fmla="*/ 514350 w 1657350"/>
              <a:gd name="connsiteY35" fmla="*/ 19050 h 866775"/>
              <a:gd name="connsiteX36" fmla="*/ 476250 w 1657350"/>
              <a:gd name="connsiteY36" fmla="*/ 38100 h 866775"/>
              <a:gd name="connsiteX37" fmla="*/ 342900 w 1657350"/>
              <a:gd name="connsiteY37" fmla="*/ 95250 h 866775"/>
              <a:gd name="connsiteX38" fmla="*/ 238125 w 1657350"/>
              <a:gd name="connsiteY38" fmla="*/ 161925 h 866775"/>
              <a:gd name="connsiteX39" fmla="*/ 142875 w 1657350"/>
              <a:gd name="connsiteY39" fmla="*/ 257175 h 866775"/>
              <a:gd name="connsiteX40" fmla="*/ 38100 w 1657350"/>
              <a:gd name="connsiteY40" fmla="*/ 447675 h 866775"/>
              <a:gd name="connsiteX41" fmla="*/ 0 w 1657350"/>
              <a:gd name="connsiteY41" fmla="*/ 561975 h 866775"/>
              <a:gd name="connsiteX42" fmla="*/ 9525 w 1657350"/>
              <a:gd name="connsiteY42" fmla="*/ 666750 h 866775"/>
              <a:gd name="connsiteX43" fmla="*/ 19050 w 1657350"/>
              <a:gd name="connsiteY43" fmla="*/ 695325 h 866775"/>
              <a:gd name="connsiteX44" fmla="*/ 19050 w 1657350"/>
              <a:gd name="connsiteY44" fmla="*/ 80010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57350" h="866775">
                <a:moveTo>
                  <a:pt x="19050" y="800100"/>
                </a:moveTo>
                <a:cubicBezTo>
                  <a:pt x="20638" y="809625"/>
                  <a:pt x="23042" y="767690"/>
                  <a:pt x="28575" y="752475"/>
                </a:cubicBezTo>
                <a:cubicBezTo>
                  <a:pt x="35854" y="732459"/>
                  <a:pt x="48225" y="714663"/>
                  <a:pt x="57150" y="695325"/>
                </a:cubicBezTo>
                <a:cubicBezTo>
                  <a:pt x="67283" y="673370"/>
                  <a:pt x="76602" y="651043"/>
                  <a:pt x="85725" y="628650"/>
                </a:cubicBezTo>
                <a:cubicBezTo>
                  <a:pt x="111529" y="565313"/>
                  <a:pt x="126738" y="496795"/>
                  <a:pt x="161925" y="438150"/>
                </a:cubicBezTo>
                <a:cubicBezTo>
                  <a:pt x="212760" y="353425"/>
                  <a:pt x="220727" y="331487"/>
                  <a:pt x="285750" y="257175"/>
                </a:cubicBezTo>
                <a:cubicBezTo>
                  <a:pt x="306447" y="233521"/>
                  <a:pt x="326273" y="207935"/>
                  <a:pt x="352425" y="190500"/>
                </a:cubicBezTo>
                <a:cubicBezTo>
                  <a:pt x="376445" y="174486"/>
                  <a:pt x="436402" y="131103"/>
                  <a:pt x="466725" y="123825"/>
                </a:cubicBezTo>
                <a:cubicBezTo>
                  <a:pt x="526111" y="109572"/>
                  <a:pt x="647700" y="95250"/>
                  <a:pt x="647700" y="95250"/>
                </a:cubicBezTo>
                <a:lnTo>
                  <a:pt x="1038225" y="133350"/>
                </a:lnTo>
                <a:cubicBezTo>
                  <a:pt x="1064260" y="136120"/>
                  <a:pt x="1115907" y="146981"/>
                  <a:pt x="1143000" y="152400"/>
                </a:cubicBezTo>
                <a:cubicBezTo>
                  <a:pt x="1251606" y="198945"/>
                  <a:pt x="1169199" y="160629"/>
                  <a:pt x="1276350" y="219075"/>
                </a:cubicBezTo>
                <a:cubicBezTo>
                  <a:pt x="1313297" y="239228"/>
                  <a:pt x="1337515" y="244981"/>
                  <a:pt x="1371600" y="276225"/>
                </a:cubicBezTo>
                <a:cubicBezTo>
                  <a:pt x="1391270" y="294256"/>
                  <a:pt x="1474252" y="398392"/>
                  <a:pt x="1485900" y="419100"/>
                </a:cubicBezTo>
                <a:cubicBezTo>
                  <a:pt x="1499199" y="442743"/>
                  <a:pt x="1503107" y="470670"/>
                  <a:pt x="1514475" y="495300"/>
                </a:cubicBezTo>
                <a:cubicBezTo>
                  <a:pt x="1522233" y="512109"/>
                  <a:pt x="1533525" y="527050"/>
                  <a:pt x="1543050" y="542925"/>
                </a:cubicBezTo>
                <a:cubicBezTo>
                  <a:pt x="1549400" y="565150"/>
                  <a:pt x="1554326" y="587832"/>
                  <a:pt x="1562100" y="609600"/>
                </a:cubicBezTo>
                <a:cubicBezTo>
                  <a:pt x="1637906" y="821856"/>
                  <a:pt x="1541186" y="518282"/>
                  <a:pt x="1619250" y="752475"/>
                </a:cubicBezTo>
                <a:cubicBezTo>
                  <a:pt x="1623390" y="764894"/>
                  <a:pt x="1625935" y="777796"/>
                  <a:pt x="1628775" y="790575"/>
                </a:cubicBezTo>
                <a:cubicBezTo>
                  <a:pt x="1632287" y="806379"/>
                  <a:pt x="1632616" y="823041"/>
                  <a:pt x="1638300" y="838200"/>
                </a:cubicBezTo>
                <a:cubicBezTo>
                  <a:pt x="1642320" y="848919"/>
                  <a:pt x="1651000" y="857250"/>
                  <a:pt x="1657350" y="866775"/>
                </a:cubicBezTo>
                <a:cubicBezTo>
                  <a:pt x="1626221" y="648871"/>
                  <a:pt x="1666156" y="919610"/>
                  <a:pt x="1638300" y="752475"/>
                </a:cubicBezTo>
                <a:cubicBezTo>
                  <a:pt x="1634609" y="730330"/>
                  <a:pt x="1632791" y="707889"/>
                  <a:pt x="1628775" y="685800"/>
                </a:cubicBezTo>
                <a:cubicBezTo>
                  <a:pt x="1626433" y="672920"/>
                  <a:pt x="1621993" y="660500"/>
                  <a:pt x="1619250" y="647700"/>
                </a:cubicBezTo>
                <a:cubicBezTo>
                  <a:pt x="1612466" y="616040"/>
                  <a:pt x="1608053" y="583862"/>
                  <a:pt x="1600200" y="552450"/>
                </a:cubicBezTo>
                <a:cubicBezTo>
                  <a:pt x="1595330" y="532969"/>
                  <a:pt x="1587055" y="514492"/>
                  <a:pt x="1581150" y="495300"/>
                </a:cubicBezTo>
                <a:cubicBezTo>
                  <a:pt x="1574352" y="473208"/>
                  <a:pt x="1570901" y="449998"/>
                  <a:pt x="1562100" y="428625"/>
                </a:cubicBezTo>
                <a:cubicBezTo>
                  <a:pt x="1548584" y="395801"/>
                  <a:pt x="1530350" y="365125"/>
                  <a:pt x="1514475" y="333375"/>
                </a:cubicBezTo>
                <a:cubicBezTo>
                  <a:pt x="1492325" y="289074"/>
                  <a:pt x="1487421" y="277507"/>
                  <a:pt x="1457325" y="228600"/>
                </a:cubicBezTo>
                <a:cubicBezTo>
                  <a:pt x="1434966" y="192267"/>
                  <a:pt x="1421757" y="168797"/>
                  <a:pt x="1390650" y="142875"/>
                </a:cubicBezTo>
                <a:cubicBezTo>
                  <a:pt x="1365334" y="121778"/>
                  <a:pt x="1353618" y="121714"/>
                  <a:pt x="1323975" y="104775"/>
                </a:cubicBezTo>
                <a:cubicBezTo>
                  <a:pt x="1314036" y="99095"/>
                  <a:pt x="1306029" y="89977"/>
                  <a:pt x="1295400" y="85725"/>
                </a:cubicBezTo>
                <a:cubicBezTo>
                  <a:pt x="1231478" y="60156"/>
                  <a:pt x="1233709" y="71489"/>
                  <a:pt x="1171575" y="57150"/>
                </a:cubicBezTo>
                <a:cubicBezTo>
                  <a:pt x="1072125" y="34200"/>
                  <a:pt x="1134396" y="42047"/>
                  <a:pt x="1028700" y="9525"/>
                </a:cubicBezTo>
                <a:cubicBezTo>
                  <a:pt x="1013227" y="4764"/>
                  <a:pt x="996950" y="3175"/>
                  <a:pt x="981075" y="0"/>
                </a:cubicBezTo>
                <a:cubicBezTo>
                  <a:pt x="825500" y="6350"/>
                  <a:pt x="669613" y="7332"/>
                  <a:pt x="514350" y="19050"/>
                </a:cubicBezTo>
                <a:cubicBezTo>
                  <a:pt x="500191" y="20119"/>
                  <a:pt x="489225" y="32333"/>
                  <a:pt x="476250" y="38100"/>
                </a:cubicBezTo>
                <a:cubicBezTo>
                  <a:pt x="432058" y="57741"/>
                  <a:pt x="381588" y="66234"/>
                  <a:pt x="342900" y="95250"/>
                </a:cubicBezTo>
                <a:cubicBezTo>
                  <a:pt x="227295" y="181953"/>
                  <a:pt x="410536" y="46984"/>
                  <a:pt x="238125" y="161925"/>
                </a:cubicBezTo>
                <a:cubicBezTo>
                  <a:pt x="197408" y="189070"/>
                  <a:pt x="171471" y="216665"/>
                  <a:pt x="142875" y="257175"/>
                </a:cubicBezTo>
                <a:cubicBezTo>
                  <a:pt x="92663" y="328309"/>
                  <a:pt x="67896" y="369460"/>
                  <a:pt x="38100" y="447675"/>
                </a:cubicBezTo>
                <a:cubicBezTo>
                  <a:pt x="23803" y="485205"/>
                  <a:pt x="0" y="561975"/>
                  <a:pt x="0" y="561975"/>
                </a:cubicBezTo>
                <a:cubicBezTo>
                  <a:pt x="3175" y="596900"/>
                  <a:pt x="4565" y="632033"/>
                  <a:pt x="9525" y="666750"/>
                </a:cubicBezTo>
                <a:cubicBezTo>
                  <a:pt x="10945" y="676689"/>
                  <a:pt x="17081" y="685480"/>
                  <a:pt x="19050" y="695325"/>
                </a:cubicBezTo>
                <a:cubicBezTo>
                  <a:pt x="34290" y="771525"/>
                  <a:pt x="17462" y="790575"/>
                  <a:pt x="19050" y="80010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Bow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E571E0F-78E6-D1E5-5122-D7ADFDF07FA4}"/>
              </a:ext>
            </a:extLst>
          </p:cNvPr>
          <p:cNvCxnSpPr>
            <a:cxnSpLocks/>
          </p:cNvCxnSpPr>
          <p:nvPr/>
        </p:nvCxnSpPr>
        <p:spPr>
          <a:xfrm>
            <a:off x="9010685" y="3693186"/>
            <a:ext cx="161925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86E289C-F84F-B00D-C6B9-E25C7FAE66FE}"/>
              </a:ext>
            </a:extLst>
          </p:cNvPr>
          <p:cNvSpPr/>
          <p:nvPr/>
        </p:nvSpPr>
        <p:spPr>
          <a:xfrm>
            <a:off x="8562423" y="4020184"/>
            <a:ext cx="1554964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Shield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E4B8B5-6853-6B16-658E-9437A43D70B9}"/>
              </a:ext>
            </a:extLst>
          </p:cNvPr>
          <p:cNvSpPr txBox="1"/>
          <p:nvPr/>
        </p:nvSpPr>
        <p:spPr>
          <a:xfrm>
            <a:off x="79513" y="3403448"/>
            <a:ext cx="24736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When an </a:t>
            </a:r>
            <a:r>
              <a:rPr lang="en-US" altLang="ko-KR" sz="1800" b="1" dirty="0"/>
              <a:t>item is clicked and the right mouse button is pressed</a:t>
            </a:r>
            <a:r>
              <a:rPr lang="en-US" altLang="ko-KR" sz="1800" dirty="0"/>
              <a:t>, the object will </a:t>
            </a:r>
            <a:r>
              <a:rPr lang="en-US" altLang="ko-KR" sz="1800" b="1" dirty="0"/>
              <a:t>rotate</a:t>
            </a:r>
            <a:r>
              <a:rPr lang="en-US" altLang="ko-KR" sz="1800" dirty="0"/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D2CA96-29FF-9CF2-05EA-743E16711800}"/>
              </a:ext>
            </a:extLst>
          </p:cNvPr>
          <p:cNvSpPr txBox="1"/>
          <p:nvPr/>
        </p:nvSpPr>
        <p:spPr>
          <a:xfrm>
            <a:off x="79512" y="4880776"/>
            <a:ext cx="2350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Defult Bag size</a:t>
            </a:r>
            <a:endParaRPr lang="en-US" altLang="ko-KR" sz="1800" dirty="0"/>
          </a:p>
          <a:p>
            <a:r>
              <a:rPr lang="en-US" altLang="ko-KR" sz="1800" b="1" dirty="0"/>
              <a:t>5x5</a:t>
            </a:r>
            <a:endParaRPr lang="en-US" altLang="ko-KR" b="1" dirty="0"/>
          </a:p>
          <a:p>
            <a:r>
              <a:rPr lang="en-US" altLang="ko-KR" sz="1800" dirty="0"/>
              <a:t>Defult Storage size</a:t>
            </a:r>
          </a:p>
          <a:p>
            <a:r>
              <a:rPr lang="en-US" altLang="ko-KR" b="1" dirty="0"/>
              <a:t>10x10</a:t>
            </a:r>
            <a:endParaRPr lang="en-US" altLang="ko-KR" sz="18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07E183-5C03-1060-2A0C-AF26A96E1FEE}"/>
              </a:ext>
            </a:extLst>
          </p:cNvPr>
          <p:cNvSpPr txBox="1"/>
          <p:nvPr/>
        </p:nvSpPr>
        <p:spPr>
          <a:xfrm>
            <a:off x="69699" y="6172038"/>
            <a:ext cx="2111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Upgradable in the future</a:t>
            </a:r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3E81B725-7B53-CA6E-DD7C-266CBC90E5AE}"/>
              </a:ext>
            </a:extLst>
          </p:cNvPr>
          <p:cNvSpPr/>
          <p:nvPr/>
        </p:nvSpPr>
        <p:spPr>
          <a:xfrm>
            <a:off x="3209486" y="4708374"/>
            <a:ext cx="3178498" cy="1495425"/>
          </a:xfrm>
          <a:custGeom>
            <a:avLst/>
            <a:gdLst>
              <a:gd name="connsiteX0" fmla="*/ 10447 w 3178498"/>
              <a:gd name="connsiteY0" fmla="*/ 923925 h 1495425"/>
              <a:gd name="connsiteX1" fmla="*/ 922 w 3178498"/>
              <a:gd name="connsiteY1" fmla="*/ 866775 h 1495425"/>
              <a:gd name="connsiteX2" fmla="*/ 515272 w 3178498"/>
              <a:gd name="connsiteY2" fmla="*/ 285750 h 1495425"/>
              <a:gd name="connsiteX3" fmla="*/ 2686972 w 3178498"/>
              <a:gd name="connsiteY3" fmla="*/ 0 h 1495425"/>
              <a:gd name="connsiteX4" fmla="*/ 3125122 w 3178498"/>
              <a:gd name="connsiteY4" fmla="*/ 104775 h 1495425"/>
              <a:gd name="connsiteX5" fmla="*/ 3172747 w 3178498"/>
              <a:gd name="connsiteY5" fmla="*/ 342900 h 1495425"/>
              <a:gd name="connsiteX6" fmla="*/ 2829847 w 3178498"/>
              <a:gd name="connsiteY6" fmla="*/ 952500 h 1495425"/>
              <a:gd name="connsiteX7" fmla="*/ 2410747 w 3178498"/>
              <a:gd name="connsiteY7" fmla="*/ 1219200 h 1495425"/>
              <a:gd name="connsiteX8" fmla="*/ 1839247 w 3178498"/>
              <a:gd name="connsiteY8" fmla="*/ 1400175 h 1495425"/>
              <a:gd name="connsiteX9" fmla="*/ 791497 w 3178498"/>
              <a:gd name="connsiteY9" fmla="*/ 1495425 h 1495425"/>
              <a:gd name="connsiteX10" fmla="*/ 629572 w 3178498"/>
              <a:gd name="connsiteY10" fmla="*/ 1466850 h 1495425"/>
              <a:gd name="connsiteX11" fmla="*/ 324772 w 3178498"/>
              <a:gd name="connsiteY11" fmla="*/ 1295400 h 1495425"/>
              <a:gd name="connsiteX12" fmla="*/ 296197 w 3178498"/>
              <a:gd name="connsiteY12" fmla="*/ 1266825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78498" h="1495425">
                <a:moveTo>
                  <a:pt x="10447" y="923925"/>
                </a:moveTo>
                <a:cubicBezTo>
                  <a:pt x="7272" y="904875"/>
                  <a:pt x="-3125" y="885659"/>
                  <a:pt x="922" y="866775"/>
                </a:cubicBezTo>
                <a:cubicBezTo>
                  <a:pt x="63650" y="574047"/>
                  <a:pt x="177164" y="435254"/>
                  <a:pt x="515272" y="285750"/>
                </a:cubicBezTo>
                <a:cubicBezTo>
                  <a:pt x="1264556" y="-45566"/>
                  <a:pt x="1879475" y="25234"/>
                  <a:pt x="2686972" y="0"/>
                </a:cubicBezTo>
                <a:cubicBezTo>
                  <a:pt x="2833022" y="34925"/>
                  <a:pt x="3002440" y="18176"/>
                  <a:pt x="3125122" y="104775"/>
                </a:cubicBezTo>
                <a:cubicBezTo>
                  <a:pt x="3191253" y="151456"/>
                  <a:pt x="3180350" y="262311"/>
                  <a:pt x="3172747" y="342900"/>
                </a:cubicBezTo>
                <a:cubicBezTo>
                  <a:pt x="3154819" y="532938"/>
                  <a:pt x="2946454" y="845888"/>
                  <a:pt x="2829847" y="952500"/>
                </a:cubicBezTo>
                <a:cubicBezTo>
                  <a:pt x="2707638" y="1064234"/>
                  <a:pt x="2561641" y="1151007"/>
                  <a:pt x="2410747" y="1219200"/>
                </a:cubicBezTo>
                <a:cubicBezTo>
                  <a:pt x="2228655" y="1301492"/>
                  <a:pt x="2034957" y="1359838"/>
                  <a:pt x="1839247" y="1400175"/>
                </a:cubicBezTo>
                <a:cubicBezTo>
                  <a:pt x="1522221" y="1465516"/>
                  <a:pt x="1125834" y="1478279"/>
                  <a:pt x="791497" y="1495425"/>
                </a:cubicBezTo>
                <a:cubicBezTo>
                  <a:pt x="737522" y="1485900"/>
                  <a:pt x="681044" y="1485681"/>
                  <a:pt x="629572" y="1466850"/>
                </a:cubicBezTo>
                <a:cubicBezTo>
                  <a:pt x="507178" y="1422072"/>
                  <a:pt x="418963" y="1372466"/>
                  <a:pt x="324772" y="1295400"/>
                </a:cubicBezTo>
                <a:cubicBezTo>
                  <a:pt x="314346" y="1286870"/>
                  <a:pt x="305722" y="1276350"/>
                  <a:pt x="296197" y="126682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DE065105-8204-D8E5-3B7B-004538B8D411}"/>
              </a:ext>
            </a:extLst>
          </p:cNvPr>
          <p:cNvSpPr/>
          <p:nvPr/>
        </p:nvSpPr>
        <p:spPr>
          <a:xfrm>
            <a:off x="3087171" y="1180519"/>
            <a:ext cx="3197562" cy="3943350"/>
          </a:xfrm>
          <a:custGeom>
            <a:avLst/>
            <a:gdLst>
              <a:gd name="connsiteX0" fmla="*/ 145197 w 2194234"/>
              <a:gd name="connsiteY0" fmla="*/ 647700 h 2706010"/>
              <a:gd name="connsiteX1" fmla="*/ 154722 w 2194234"/>
              <a:gd name="connsiteY1" fmla="*/ 2419350 h 2706010"/>
              <a:gd name="connsiteX2" fmla="*/ 211872 w 2194234"/>
              <a:gd name="connsiteY2" fmla="*/ 2647950 h 2706010"/>
              <a:gd name="connsiteX3" fmla="*/ 221397 w 2194234"/>
              <a:gd name="connsiteY3" fmla="*/ 2695575 h 2706010"/>
              <a:gd name="connsiteX4" fmla="*/ 535722 w 2194234"/>
              <a:gd name="connsiteY4" fmla="*/ 2705100 h 2706010"/>
              <a:gd name="connsiteX5" fmla="*/ 1621572 w 2194234"/>
              <a:gd name="connsiteY5" fmla="*/ 2695575 h 2706010"/>
              <a:gd name="connsiteX6" fmla="*/ 1907322 w 2194234"/>
              <a:gd name="connsiteY6" fmla="*/ 2667000 h 2706010"/>
              <a:gd name="connsiteX7" fmla="*/ 1964472 w 2194234"/>
              <a:gd name="connsiteY7" fmla="*/ 2562225 h 2706010"/>
              <a:gd name="connsiteX8" fmla="*/ 2059722 w 2194234"/>
              <a:gd name="connsiteY8" fmla="*/ 2419350 h 2706010"/>
              <a:gd name="connsiteX9" fmla="*/ 2135922 w 2194234"/>
              <a:gd name="connsiteY9" fmla="*/ 2266950 h 2706010"/>
              <a:gd name="connsiteX10" fmla="*/ 2174022 w 2194234"/>
              <a:gd name="connsiteY10" fmla="*/ 2066925 h 2706010"/>
              <a:gd name="connsiteX11" fmla="*/ 2193072 w 2194234"/>
              <a:gd name="connsiteY11" fmla="*/ 1828800 h 2706010"/>
              <a:gd name="connsiteX12" fmla="*/ 2097822 w 2194234"/>
              <a:gd name="connsiteY12" fmla="*/ 457200 h 2706010"/>
              <a:gd name="connsiteX13" fmla="*/ 2021622 w 2194234"/>
              <a:gd name="connsiteY13" fmla="*/ 76200 h 2706010"/>
              <a:gd name="connsiteX14" fmla="*/ 1993047 w 2194234"/>
              <a:gd name="connsiteY14" fmla="*/ 19050 h 2706010"/>
              <a:gd name="connsiteX15" fmla="*/ 1878747 w 2194234"/>
              <a:gd name="connsiteY15" fmla="*/ 0 h 2706010"/>
              <a:gd name="connsiteX16" fmla="*/ 478572 w 2194234"/>
              <a:gd name="connsiteY16" fmla="*/ 104775 h 2706010"/>
              <a:gd name="connsiteX17" fmla="*/ 259497 w 2194234"/>
              <a:gd name="connsiteY17" fmla="*/ 171450 h 2706010"/>
              <a:gd name="connsiteX18" fmla="*/ 68997 w 2194234"/>
              <a:gd name="connsiteY18" fmla="*/ 419100 h 2706010"/>
              <a:gd name="connsiteX19" fmla="*/ 11847 w 2194234"/>
              <a:gd name="connsiteY19" fmla="*/ 628650 h 2706010"/>
              <a:gd name="connsiteX20" fmla="*/ 11847 w 2194234"/>
              <a:gd name="connsiteY20" fmla="*/ 1028700 h 2706010"/>
              <a:gd name="connsiteX21" fmla="*/ 11847 w 2194234"/>
              <a:gd name="connsiteY21" fmla="*/ 1181100 h 270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94234" h="2706010">
                <a:moveTo>
                  <a:pt x="145197" y="647700"/>
                </a:moveTo>
                <a:cubicBezTo>
                  <a:pt x="140610" y="1097196"/>
                  <a:pt x="121605" y="1955718"/>
                  <a:pt x="154722" y="2419350"/>
                </a:cubicBezTo>
                <a:cubicBezTo>
                  <a:pt x="160318" y="2497696"/>
                  <a:pt x="196468" y="2570930"/>
                  <a:pt x="211872" y="2647950"/>
                </a:cubicBezTo>
                <a:cubicBezTo>
                  <a:pt x="215047" y="2663825"/>
                  <a:pt x="205454" y="2692762"/>
                  <a:pt x="221397" y="2695575"/>
                </a:cubicBezTo>
                <a:cubicBezTo>
                  <a:pt x="324625" y="2713792"/>
                  <a:pt x="430947" y="2701925"/>
                  <a:pt x="535722" y="2705100"/>
                </a:cubicBezTo>
                <a:lnTo>
                  <a:pt x="1621572" y="2695575"/>
                </a:lnTo>
                <a:cubicBezTo>
                  <a:pt x="1717260" y="2692917"/>
                  <a:pt x="1907322" y="2667000"/>
                  <a:pt x="1907322" y="2667000"/>
                </a:cubicBezTo>
                <a:cubicBezTo>
                  <a:pt x="1926372" y="2632075"/>
                  <a:pt x="1943622" y="2596106"/>
                  <a:pt x="1964472" y="2562225"/>
                </a:cubicBezTo>
                <a:cubicBezTo>
                  <a:pt x="1994470" y="2513478"/>
                  <a:pt x="2030981" y="2468849"/>
                  <a:pt x="2059722" y="2419350"/>
                </a:cubicBezTo>
                <a:cubicBezTo>
                  <a:pt x="2088241" y="2370233"/>
                  <a:pt x="2110522" y="2317750"/>
                  <a:pt x="2135922" y="2266950"/>
                </a:cubicBezTo>
                <a:cubicBezTo>
                  <a:pt x="2148622" y="2200275"/>
                  <a:pt x="2165243" y="2134229"/>
                  <a:pt x="2174022" y="2066925"/>
                </a:cubicBezTo>
                <a:cubicBezTo>
                  <a:pt x="2184321" y="1987965"/>
                  <a:pt x="2192177" y="1908424"/>
                  <a:pt x="2193072" y="1828800"/>
                </a:cubicBezTo>
                <a:cubicBezTo>
                  <a:pt x="2199443" y="1261814"/>
                  <a:pt x="2181252" y="1046114"/>
                  <a:pt x="2097822" y="457200"/>
                </a:cubicBezTo>
                <a:cubicBezTo>
                  <a:pt x="2079655" y="328965"/>
                  <a:pt x="2051744" y="202164"/>
                  <a:pt x="2021622" y="76200"/>
                </a:cubicBezTo>
                <a:cubicBezTo>
                  <a:pt x="2016669" y="55485"/>
                  <a:pt x="2011840" y="29073"/>
                  <a:pt x="1993047" y="19050"/>
                </a:cubicBezTo>
                <a:cubicBezTo>
                  <a:pt x="1958966" y="873"/>
                  <a:pt x="1916847" y="6350"/>
                  <a:pt x="1878747" y="0"/>
                </a:cubicBezTo>
                <a:cubicBezTo>
                  <a:pt x="1158196" y="31883"/>
                  <a:pt x="1014062" y="-8502"/>
                  <a:pt x="478572" y="104775"/>
                </a:cubicBezTo>
                <a:cubicBezTo>
                  <a:pt x="356698" y="130556"/>
                  <a:pt x="343154" y="137987"/>
                  <a:pt x="259497" y="171450"/>
                </a:cubicBezTo>
                <a:cubicBezTo>
                  <a:pt x="121887" y="309060"/>
                  <a:pt x="188045" y="228624"/>
                  <a:pt x="68997" y="419100"/>
                </a:cubicBezTo>
                <a:cubicBezTo>
                  <a:pt x="49947" y="488950"/>
                  <a:pt x="22739" y="557073"/>
                  <a:pt x="11847" y="628650"/>
                </a:cubicBezTo>
                <a:cubicBezTo>
                  <a:pt x="-12404" y="788015"/>
                  <a:pt x="7355" y="875982"/>
                  <a:pt x="11847" y="1028700"/>
                </a:cubicBezTo>
                <a:cubicBezTo>
                  <a:pt x="13340" y="1079478"/>
                  <a:pt x="11847" y="1130300"/>
                  <a:pt x="11847" y="11811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F4191A73-4F93-359C-4587-5F2E67924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23964"/>
              </p:ext>
            </p:extLst>
          </p:nvPr>
        </p:nvGraphicFramePr>
        <p:xfrm>
          <a:off x="3397108" y="1906483"/>
          <a:ext cx="2676495" cy="218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99">
                  <a:extLst>
                    <a:ext uri="{9D8B030D-6E8A-4147-A177-3AD203B41FA5}">
                      <a16:colId xmlns:a16="http://schemas.microsoft.com/office/drawing/2014/main" val="36320633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74966362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3052316841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61072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4116293631"/>
                    </a:ext>
                  </a:extLst>
                </a:gridCol>
              </a:tblGrid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21767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30264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3463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9182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55328"/>
                  </a:ext>
                </a:extLst>
              </a:tr>
            </a:tbl>
          </a:graphicData>
        </a:graphic>
      </p:graphicFrame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E1FA1600-CEBA-D77B-EF3B-018DDCE5A6C2}"/>
              </a:ext>
            </a:extLst>
          </p:cNvPr>
          <p:cNvSpPr/>
          <p:nvPr/>
        </p:nvSpPr>
        <p:spPr>
          <a:xfrm>
            <a:off x="3295650" y="1590171"/>
            <a:ext cx="2790825" cy="219579"/>
          </a:xfrm>
          <a:custGeom>
            <a:avLst/>
            <a:gdLst>
              <a:gd name="connsiteX0" fmla="*/ 0 w 2790825"/>
              <a:gd name="connsiteY0" fmla="*/ 219579 h 219579"/>
              <a:gd name="connsiteX1" fmla="*/ 666750 w 2790825"/>
              <a:gd name="connsiteY1" fmla="*/ 210054 h 219579"/>
              <a:gd name="connsiteX2" fmla="*/ 1724025 w 2790825"/>
              <a:gd name="connsiteY2" fmla="*/ 114804 h 219579"/>
              <a:gd name="connsiteX3" fmla="*/ 2047875 w 2790825"/>
              <a:gd name="connsiteY3" fmla="*/ 95754 h 219579"/>
              <a:gd name="connsiteX4" fmla="*/ 2266950 w 2790825"/>
              <a:gd name="connsiteY4" fmla="*/ 57654 h 219579"/>
              <a:gd name="connsiteX5" fmla="*/ 2371725 w 2790825"/>
              <a:gd name="connsiteY5" fmla="*/ 29079 h 219579"/>
              <a:gd name="connsiteX6" fmla="*/ 2543175 w 2790825"/>
              <a:gd name="connsiteY6" fmla="*/ 19554 h 219579"/>
              <a:gd name="connsiteX7" fmla="*/ 2790825 w 2790825"/>
              <a:gd name="connsiteY7" fmla="*/ 504 h 21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0825" h="219579">
                <a:moveTo>
                  <a:pt x="0" y="219579"/>
                </a:moveTo>
                <a:lnTo>
                  <a:pt x="666750" y="210054"/>
                </a:lnTo>
                <a:cubicBezTo>
                  <a:pt x="1019951" y="188589"/>
                  <a:pt x="1370573" y="131635"/>
                  <a:pt x="1724025" y="114804"/>
                </a:cubicBezTo>
                <a:cubicBezTo>
                  <a:pt x="1791170" y="111607"/>
                  <a:pt x="1965549" y="105253"/>
                  <a:pt x="2047875" y="95754"/>
                </a:cubicBezTo>
                <a:cubicBezTo>
                  <a:pt x="2100326" y="89702"/>
                  <a:pt x="2210902" y="70999"/>
                  <a:pt x="2266950" y="57654"/>
                </a:cubicBezTo>
                <a:cubicBezTo>
                  <a:pt x="2302166" y="49269"/>
                  <a:pt x="2335864" y="34025"/>
                  <a:pt x="2371725" y="29079"/>
                </a:cubicBezTo>
                <a:cubicBezTo>
                  <a:pt x="2428426" y="21258"/>
                  <a:pt x="2486025" y="22729"/>
                  <a:pt x="2543175" y="19554"/>
                </a:cubicBezTo>
                <a:cubicBezTo>
                  <a:pt x="2714242" y="-4884"/>
                  <a:pt x="2631624" y="504"/>
                  <a:pt x="2790825" y="50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Bag Openned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A2ED01-1DCB-1B11-1F49-BB9E60E3B6E5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59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b="1" dirty="0"/>
              <a:t>Store Buy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798E6F4-5E84-2F31-3134-B6D416120548}"/>
              </a:ext>
            </a:extLst>
          </p:cNvPr>
          <p:cNvSpPr/>
          <p:nvPr/>
        </p:nvSpPr>
        <p:spPr>
          <a:xfrm>
            <a:off x="3611480" y="1499765"/>
            <a:ext cx="1463839" cy="3635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Store Human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68E9F0-4921-F51B-4AEE-01A60D04CA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1129672"/>
            <a:ext cx="5670575" cy="4978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79342AFA-AF86-72F5-0900-1D51685C163B}"/>
              </a:ext>
            </a:extLst>
          </p:cNvPr>
          <p:cNvSpPr/>
          <p:nvPr/>
        </p:nvSpPr>
        <p:spPr>
          <a:xfrm>
            <a:off x="2655434" y="5181894"/>
            <a:ext cx="3375933" cy="998906"/>
          </a:xfrm>
          <a:custGeom>
            <a:avLst/>
            <a:gdLst>
              <a:gd name="connsiteX0" fmla="*/ 123825 w 3375933"/>
              <a:gd name="connsiteY0" fmla="*/ 722681 h 998906"/>
              <a:gd name="connsiteX1" fmla="*/ 95250 w 3375933"/>
              <a:gd name="connsiteY1" fmla="*/ 360731 h 998906"/>
              <a:gd name="connsiteX2" fmla="*/ 66675 w 3375933"/>
              <a:gd name="connsiteY2" fmla="*/ 227381 h 998906"/>
              <a:gd name="connsiteX3" fmla="*/ 266700 w 3375933"/>
              <a:gd name="connsiteY3" fmla="*/ 84506 h 998906"/>
              <a:gd name="connsiteX4" fmla="*/ 981075 w 3375933"/>
              <a:gd name="connsiteY4" fmla="*/ 27356 h 998906"/>
              <a:gd name="connsiteX5" fmla="*/ 3028950 w 3375933"/>
              <a:gd name="connsiteY5" fmla="*/ 17831 h 998906"/>
              <a:gd name="connsiteX6" fmla="*/ 3352800 w 3375933"/>
              <a:gd name="connsiteY6" fmla="*/ 27356 h 998906"/>
              <a:gd name="connsiteX7" fmla="*/ 3362325 w 3375933"/>
              <a:gd name="connsiteY7" fmla="*/ 208331 h 998906"/>
              <a:gd name="connsiteX8" fmla="*/ 3352800 w 3375933"/>
              <a:gd name="connsiteY8" fmla="*/ 694106 h 998906"/>
              <a:gd name="connsiteX9" fmla="*/ 3324225 w 3375933"/>
              <a:gd name="connsiteY9" fmla="*/ 846506 h 998906"/>
              <a:gd name="connsiteX10" fmla="*/ 3314700 w 3375933"/>
              <a:gd name="connsiteY10" fmla="*/ 903656 h 998906"/>
              <a:gd name="connsiteX11" fmla="*/ 3305175 w 3375933"/>
              <a:gd name="connsiteY11" fmla="*/ 951281 h 998906"/>
              <a:gd name="connsiteX12" fmla="*/ 3248025 w 3375933"/>
              <a:gd name="connsiteY12" fmla="*/ 970331 h 998906"/>
              <a:gd name="connsiteX13" fmla="*/ 3086100 w 3375933"/>
              <a:gd name="connsiteY13" fmla="*/ 998906 h 998906"/>
              <a:gd name="connsiteX14" fmla="*/ 314325 w 3375933"/>
              <a:gd name="connsiteY14" fmla="*/ 989381 h 998906"/>
              <a:gd name="connsiteX15" fmla="*/ 152400 w 3375933"/>
              <a:gd name="connsiteY15" fmla="*/ 970331 h 998906"/>
              <a:gd name="connsiteX16" fmla="*/ 9525 w 3375933"/>
              <a:gd name="connsiteY16" fmla="*/ 741731 h 998906"/>
              <a:gd name="connsiteX17" fmla="*/ 0 w 3375933"/>
              <a:gd name="connsiteY17" fmla="*/ 656006 h 9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5933" h="998906">
                <a:moveTo>
                  <a:pt x="123825" y="722681"/>
                </a:moveTo>
                <a:cubicBezTo>
                  <a:pt x="114300" y="602031"/>
                  <a:pt x="109122" y="480959"/>
                  <a:pt x="95250" y="360731"/>
                </a:cubicBezTo>
                <a:cubicBezTo>
                  <a:pt x="90039" y="315572"/>
                  <a:pt x="68739" y="272793"/>
                  <a:pt x="66675" y="227381"/>
                </a:cubicBezTo>
                <a:cubicBezTo>
                  <a:pt x="61502" y="113581"/>
                  <a:pt x="158923" y="99411"/>
                  <a:pt x="266700" y="84506"/>
                </a:cubicBezTo>
                <a:cubicBezTo>
                  <a:pt x="503334" y="51780"/>
                  <a:pt x="742259" y="33121"/>
                  <a:pt x="981075" y="27356"/>
                </a:cubicBezTo>
                <a:cubicBezTo>
                  <a:pt x="1663509" y="10883"/>
                  <a:pt x="2346325" y="21006"/>
                  <a:pt x="3028950" y="17831"/>
                </a:cubicBezTo>
                <a:cubicBezTo>
                  <a:pt x="3121737" y="6233"/>
                  <a:pt x="3291700" y="-20166"/>
                  <a:pt x="3352800" y="27356"/>
                </a:cubicBezTo>
                <a:cubicBezTo>
                  <a:pt x="3400484" y="64443"/>
                  <a:pt x="3359150" y="148006"/>
                  <a:pt x="3362325" y="208331"/>
                </a:cubicBezTo>
                <a:cubicBezTo>
                  <a:pt x="3359150" y="370256"/>
                  <a:pt x="3362452" y="532438"/>
                  <a:pt x="3352800" y="694106"/>
                </a:cubicBezTo>
                <a:cubicBezTo>
                  <a:pt x="3349720" y="745699"/>
                  <a:pt x="3332722" y="795524"/>
                  <a:pt x="3324225" y="846506"/>
                </a:cubicBezTo>
                <a:cubicBezTo>
                  <a:pt x="3321050" y="865556"/>
                  <a:pt x="3318155" y="884655"/>
                  <a:pt x="3314700" y="903656"/>
                </a:cubicBezTo>
                <a:cubicBezTo>
                  <a:pt x="3311804" y="919584"/>
                  <a:pt x="3316623" y="939833"/>
                  <a:pt x="3305175" y="951281"/>
                </a:cubicBezTo>
                <a:cubicBezTo>
                  <a:pt x="3290976" y="965480"/>
                  <a:pt x="3267647" y="966065"/>
                  <a:pt x="3248025" y="970331"/>
                </a:cubicBezTo>
                <a:cubicBezTo>
                  <a:pt x="3194467" y="981974"/>
                  <a:pt x="3140075" y="989381"/>
                  <a:pt x="3086100" y="998906"/>
                </a:cubicBezTo>
                <a:lnTo>
                  <a:pt x="314325" y="989381"/>
                </a:lnTo>
                <a:cubicBezTo>
                  <a:pt x="277327" y="989135"/>
                  <a:pt x="193959" y="976268"/>
                  <a:pt x="152400" y="970331"/>
                </a:cubicBezTo>
                <a:cubicBezTo>
                  <a:pt x="67044" y="884975"/>
                  <a:pt x="67039" y="897018"/>
                  <a:pt x="9525" y="741731"/>
                </a:cubicBezTo>
                <a:cubicBezTo>
                  <a:pt x="-461" y="714770"/>
                  <a:pt x="3175" y="684581"/>
                  <a:pt x="0" y="6560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Bar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E0EF8B-54C2-4B36-A7CF-570865225F7D}"/>
              </a:ext>
            </a:extLst>
          </p:cNvPr>
          <p:cNvSpPr/>
          <p:nvPr/>
        </p:nvSpPr>
        <p:spPr>
          <a:xfrm>
            <a:off x="6286500" y="1870568"/>
            <a:ext cx="1651252" cy="15541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1DE127-010E-4733-F0EF-74872DD12317}"/>
              </a:ext>
            </a:extLst>
          </p:cNvPr>
          <p:cNvSpPr txBox="1"/>
          <p:nvPr/>
        </p:nvSpPr>
        <p:spPr>
          <a:xfrm>
            <a:off x="6286499" y="3494114"/>
            <a:ext cx="165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Price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9695B8-6EAE-DCA3-4D6D-D97D78855685}"/>
              </a:ext>
            </a:extLst>
          </p:cNvPr>
          <p:cNvSpPr/>
          <p:nvPr/>
        </p:nvSpPr>
        <p:spPr>
          <a:xfrm>
            <a:off x="8132806" y="1870568"/>
            <a:ext cx="1651252" cy="15541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55440E-43CB-35EA-E417-E18C024D071C}"/>
              </a:ext>
            </a:extLst>
          </p:cNvPr>
          <p:cNvSpPr txBox="1"/>
          <p:nvPr/>
        </p:nvSpPr>
        <p:spPr>
          <a:xfrm>
            <a:off x="8132805" y="3494114"/>
            <a:ext cx="165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Price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5488BB-F851-D6A8-D940-0E1C7E8A0013}"/>
              </a:ext>
            </a:extLst>
          </p:cNvPr>
          <p:cNvSpPr/>
          <p:nvPr/>
        </p:nvSpPr>
        <p:spPr>
          <a:xfrm>
            <a:off x="9949690" y="1867088"/>
            <a:ext cx="1651252" cy="15541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8D3C56-5375-A4D3-7ABA-588E2943591B}"/>
              </a:ext>
            </a:extLst>
          </p:cNvPr>
          <p:cNvSpPr txBox="1"/>
          <p:nvPr/>
        </p:nvSpPr>
        <p:spPr>
          <a:xfrm>
            <a:off x="9949689" y="3490634"/>
            <a:ext cx="165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Price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431A23-E65E-6098-6656-1D75A092971F}"/>
              </a:ext>
            </a:extLst>
          </p:cNvPr>
          <p:cNvSpPr/>
          <p:nvPr/>
        </p:nvSpPr>
        <p:spPr>
          <a:xfrm>
            <a:off x="6290750" y="3937557"/>
            <a:ext cx="1651252" cy="15541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E6B8E8-482C-2632-DBA8-716E778FD3F3}"/>
              </a:ext>
            </a:extLst>
          </p:cNvPr>
          <p:cNvSpPr txBox="1"/>
          <p:nvPr/>
        </p:nvSpPr>
        <p:spPr>
          <a:xfrm>
            <a:off x="6290749" y="5561103"/>
            <a:ext cx="165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Price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91B067-BA2B-92F4-1DE3-DFDAADF0807E}"/>
              </a:ext>
            </a:extLst>
          </p:cNvPr>
          <p:cNvSpPr/>
          <p:nvPr/>
        </p:nvSpPr>
        <p:spPr>
          <a:xfrm>
            <a:off x="8137056" y="3937557"/>
            <a:ext cx="1651252" cy="15541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FB7278-2315-EDB8-7C0D-FB9452759803}"/>
              </a:ext>
            </a:extLst>
          </p:cNvPr>
          <p:cNvSpPr txBox="1"/>
          <p:nvPr/>
        </p:nvSpPr>
        <p:spPr>
          <a:xfrm>
            <a:off x="8137055" y="5561103"/>
            <a:ext cx="165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Price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155E45-2059-3303-B0C7-49C66E4EEF7D}"/>
              </a:ext>
            </a:extLst>
          </p:cNvPr>
          <p:cNvSpPr/>
          <p:nvPr/>
        </p:nvSpPr>
        <p:spPr>
          <a:xfrm>
            <a:off x="9953940" y="3934077"/>
            <a:ext cx="1651252" cy="15541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9058AC-8DB1-B66C-AE8A-CE5C652FA8BE}"/>
              </a:ext>
            </a:extLst>
          </p:cNvPr>
          <p:cNvSpPr txBox="1"/>
          <p:nvPr/>
        </p:nvSpPr>
        <p:spPr>
          <a:xfrm>
            <a:off x="9953939" y="5557623"/>
            <a:ext cx="165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Price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F26A23-D095-E700-A05E-516EABDA79AF}"/>
              </a:ext>
            </a:extLst>
          </p:cNvPr>
          <p:cNvSpPr/>
          <p:nvPr/>
        </p:nvSpPr>
        <p:spPr>
          <a:xfrm>
            <a:off x="6096000" y="1129672"/>
            <a:ext cx="904875" cy="5018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99CDC7-3A1A-D40C-A03F-5FCF43C1FFED}"/>
              </a:ext>
            </a:extLst>
          </p:cNvPr>
          <p:cNvSpPr/>
          <p:nvPr/>
        </p:nvSpPr>
        <p:spPr>
          <a:xfrm>
            <a:off x="7000875" y="1129672"/>
            <a:ext cx="904875" cy="50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D996C43-3788-1A6C-4389-E6B16687CC10}"/>
              </a:ext>
            </a:extLst>
          </p:cNvPr>
          <p:cNvSpPr/>
          <p:nvPr/>
        </p:nvSpPr>
        <p:spPr>
          <a:xfrm>
            <a:off x="3874634" y="5865400"/>
            <a:ext cx="2145166" cy="323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Gauge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6BD1BE-84FC-157B-5CE4-7B7EE40953D7}"/>
              </a:ext>
            </a:extLst>
          </p:cNvPr>
          <p:cNvSpPr/>
          <p:nvPr/>
        </p:nvSpPr>
        <p:spPr>
          <a:xfrm>
            <a:off x="2713115" y="5863113"/>
            <a:ext cx="1161519" cy="323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Level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BE254653-4F9E-96EB-348C-F1BB0C16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9BE1E54-FB95-9AD1-A253-F86C6337640C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369D-E2A5-7057-1EF6-36B32A87D7C8}"/>
              </a:ext>
            </a:extLst>
          </p:cNvPr>
          <p:cNvSpPr txBox="1"/>
          <p:nvPr/>
        </p:nvSpPr>
        <p:spPr>
          <a:xfrm>
            <a:off x="98519" y="1926120"/>
            <a:ext cx="235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Presses ESC to BaseCamp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78373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b="1" dirty="0"/>
              <a:t>Store Sell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798E6F4-5E84-2F31-3134-B6D416120548}"/>
              </a:ext>
            </a:extLst>
          </p:cNvPr>
          <p:cNvSpPr/>
          <p:nvPr/>
        </p:nvSpPr>
        <p:spPr>
          <a:xfrm>
            <a:off x="3611480" y="1499765"/>
            <a:ext cx="1463839" cy="3635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Store Human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68E9F0-4921-F51B-4AEE-01A60D04CA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1129672"/>
            <a:ext cx="5670575" cy="497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F26A23-D095-E700-A05E-516EABDA79AF}"/>
              </a:ext>
            </a:extLst>
          </p:cNvPr>
          <p:cNvSpPr/>
          <p:nvPr/>
        </p:nvSpPr>
        <p:spPr>
          <a:xfrm>
            <a:off x="6096000" y="1129672"/>
            <a:ext cx="904875" cy="50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99CDC7-3A1A-D40C-A03F-5FCF43C1FFED}"/>
              </a:ext>
            </a:extLst>
          </p:cNvPr>
          <p:cNvSpPr/>
          <p:nvPr/>
        </p:nvSpPr>
        <p:spPr>
          <a:xfrm>
            <a:off x="7000875" y="1129672"/>
            <a:ext cx="904875" cy="5018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E1B179E-3E08-E3D1-ED72-C48FE90FD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99"/>
          <a:stretch/>
        </p:blipFill>
        <p:spPr>
          <a:xfrm>
            <a:off x="11379091" y="1688882"/>
            <a:ext cx="387484" cy="42818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708AC1D-EBB9-FEEF-10A4-70DF1F62A8BA}"/>
              </a:ext>
            </a:extLst>
          </p:cNvPr>
          <p:cNvSpPr txBox="1"/>
          <p:nvPr/>
        </p:nvSpPr>
        <p:spPr>
          <a:xfrm>
            <a:off x="5976918" y="2155665"/>
            <a:ext cx="1651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When </a:t>
            </a:r>
            <a:r>
              <a:rPr lang="en-US" altLang="ko-KR" sz="1400" b="1" dirty="0"/>
              <a:t>selected, </a:t>
            </a:r>
            <a:r>
              <a:rPr lang="en-US" altLang="ko-KR" sz="1400" dirty="0"/>
              <a:t>the selected object becomes </a:t>
            </a:r>
            <a:r>
              <a:rPr lang="en-US" altLang="ko-KR" sz="1400" b="1" dirty="0"/>
              <a:t>darker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F9B0AE-B547-43EB-FC3B-05DEA8F79DC9}"/>
              </a:ext>
            </a:extLst>
          </p:cNvPr>
          <p:cNvSpPr/>
          <p:nvPr/>
        </p:nvSpPr>
        <p:spPr>
          <a:xfrm>
            <a:off x="6245953" y="3317626"/>
            <a:ext cx="1113181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EB90E5EB-4D0D-EFF8-F17A-2A065ADE5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D70BDD-2547-66D0-EF0F-6EAC97630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170" y="1666668"/>
            <a:ext cx="3750922" cy="4107498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0D3D35D8-79E5-478C-6DB0-3F94CE942F3D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8884D-B404-E21D-7A30-0B7CDCFB29DD}"/>
              </a:ext>
            </a:extLst>
          </p:cNvPr>
          <p:cNvSpPr txBox="1"/>
          <p:nvPr/>
        </p:nvSpPr>
        <p:spPr>
          <a:xfrm>
            <a:off x="98519" y="1926120"/>
            <a:ext cx="235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Presses ESC to BaseCamp</a:t>
            </a:r>
            <a:endParaRPr lang="en-US" altLang="ko-KR" sz="1800" b="1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BD914E1B-5817-5947-B225-37C3C30C8D07}"/>
              </a:ext>
            </a:extLst>
          </p:cNvPr>
          <p:cNvSpPr/>
          <p:nvPr/>
        </p:nvSpPr>
        <p:spPr>
          <a:xfrm>
            <a:off x="2655434" y="5181894"/>
            <a:ext cx="3375933" cy="998906"/>
          </a:xfrm>
          <a:custGeom>
            <a:avLst/>
            <a:gdLst>
              <a:gd name="connsiteX0" fmla="*/ 123825 w 3375933"/>
              <a:gd name="connsiteY0" fmla="*/ 722681 h 998906"/>
              <a:gd name="connsiteX1" fmla="*/ 95250 w 3375933"/>
              <a:gd name="connsiteY1" fmla="*/ 360731 h 998906"/>
              <a:gd name="connsiteX2" fmla="*/ 66675 w 3375933"/>
              <a:gd name="connsiteY2" fmla="*/ 227381 h 998906"/>
              <a:gd name="connsiteX3" fmla="*/ 266700 w 3375933"/>
              <a:gd name="connsiteY3" fmla="*/ 84506 h 998906"/>
              <a:gd name="connsiteX4" fmla="*/ 981075 w 3375933"/>
              <a:gd name="connsiteY4" fmla="*/ 27356 h 998906"/>
              <a:gd name="connsiteX5" fmla="*/ 3028950 w 3375933"/>
              <a:gd name="connsiteY5" fmla="*/ 17831 h 998906"/>
              <a:gd name="connsiteX6" fmla="*/ 3352800 w 3375933"/>
              <a:gd name="connsiteY6" fmla="*/ 27356 h 998906"/>
              <a:gd name="connsiteX7" fmla="*/ 3362325 w 3375933"/>
              <a:gd name="connsiteY7" fmla="*/ 208331 h 998906"/>
              <a:gd name="connsiteX8" fmla="*/ 3352800 w 3375933"/>
              <a:gd name="connsiteY8" fmla="*/ 694106 h 998906"/>
              <a:gd name="connsiteX9" fmla="*/ 3324225 w 3375933"/>
              <a:gd name="connsiteY9" fmla="*/ 846506 h 998906"/>
              <a:gd name="connsiteX10" fmla="*/ 3314700 w 3375933"/>
              <a:gd name="connsiteY10" fmla="*/ 903656 h 998906"/>
              <a:gd name="connsiteX11" fmla="*/ 3305175 w 3375933"/>
              <a:gd name="connsiteY11" fmla="*/ 951281 h 998906"/>
              <a:gd name="connsiteX12" fmla="*/ 3248025 w 3375933"/>
              <a:gd name="connsiteY12" fmla="*/ 970331 h 998906"/>
              <a:gd name="connsiteX13" fmla="*/ 3086100 w 3375933"/>
              <a:gd name="connsiteY13" fmla="*/ 998906 h 998906"/>
              <a:gd name="connsiteX14" fmla="*/ 314325 w 3375933"/>
              <a:gd name="connsiteY14" fmla="*/ 989381 h 998906"/>
              <a:gd name="connsiteX15" fmla="*/ 152400 w 3375933"/>
              <a:gd name="connsiteY15" fmla="*/ 970331 h 998906"/>
              <a:gd name="connsiteX16" fmla="*/ 9525 w 3375933"/>
              <a:gd name="connsiteY16" fmla="*/ 741731 h 998906"/>
              <a:gd name="connsiteX17" fmla="*/ 0 w 3375933"/>
              <a:gd name="connsiteY17" fmla="*/ 656006 h 9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5933" h="998906">
                <a:moveTo>
                  <a:pt x="123825" y="722681"/>
                </a:moveTo>
                <a:cubicBezTo>
                  <a:pt x="114300" y="602031"/>
                  <a:pt x="109122" y="480959"/>
                  <a:pt x="95250" y="360731"/>
                </a:cubicBezTo>
                <a:cubicBezTo>
                  <a:pt x="90039" y="315572"/>
                  <a:pt x="68739" y="272793"/>
                  <a:pt x="66675" y="227381"/>
                </a:cubicBezTo>
                <a:cubicBezTo>
                  <a:pt x="61502" y="113581"/>
                  <a:pt x="158923" y="99411"/>
                  <a:pt x="266700" y="84506"/>
                </a:cubicBezTo>
                <a:cubicBezTo>
                  <a:pt x="503334" y="51780"/>
                  <a:pt x="742259" y="33121"/>
                  <a:pt x="981075" y="27356"/>
                </a:cubicBezTo>
                <a:cubicBezTo>
                  <a:pt x="1663509" y="10883"/>
                  <a:pt x="2346325" y="21006"/>
                  <a:pt x="3028950" y="17831"/>
                </a:cubicBezTo>
                <a:cubicBezTo>
                  <a:pt x="3121737" y="6233"/>
                  <a:pt x="3291700" y="-20166"/>
                  <a:pt x="3352800" y="27356"/>
                </a:cubicBezTo>
                <a:cubicBezTo>
                  <a:pt x="3400484" y="64443"/>
                  <a:pt x="3359150" y="148006"/>
                  <a:pt x="3362325" y="208331"/>
                </a:cubicBezTo>
                <a:cubicBezTo>
                  <a:pt x="3359150" y="370256"/>
                  <a:pt x="3362452" y="532438"/>
                  <a:pt x="3352800" y="694106"/>
                </a:cubicBezTo>
                <a:cubicBezTo>
                  <a:pt x="3349720" y="745699"/>
                  <a:pt x="3332722" y="795524"/>
                  <a:pt x="3324225" y="846506"/>
                </a:cubicBezTo>
                <a:cubicBezTo>
                  <a:pt x="3321050" y="865556"/>
                  <a:pt x="3318155" y="884655"/>
                  <a:pt x="3314700" y="903656"/>
                </a:cubicBezTo>
                <a:cubicBezTo>
                  <a:pt x="3311804" y="919584"/>
                  <a:pt x="3316623" y="939833"/>
                  <a:pt x="3305175" y="951281"/>
                </a:cubicBezTo>
                <a:cubicBezTo>
                  <a:pt x="3290976" y="965480"/>
                  <a:pt x="3267647" y="966065"/>
                  <a:pt x="3248025" y="970331"/>
                </a:cubicBezTo>
                <a:cubicBezTo>
                  <a:pt x="3194467" y="981974"/>
                  <a:pt x="3140075" y="989381"/>
                  <a:pt x="3086100" y="998906"/>
                </a:cubicBezTo>
                <a:lnTo>
                  <a:pt x="314325" y="989381"/>
                </a:lnTo>
                <a:cubicBezTo>
                  <a:pt x="277327" y="989135"/>
                  <a:pt x="193959" y="976268"/>
                  <a:pt x="152400" y="970331"/>
                </a:cubicBezTo>
                <a:cubicBezTo>
                  <a:pt x="67044" y="884975"/>
                  <a:pt x="67039" y="897018"/>
                  <a:pt x="9525" y="741731"/>
                </a:cubicBezTo>
                <a:cubicBezTo>
                  <a:pt x="-461" y="714770"/>
                  <a:pt x="3175" y="684581"/>
                  <a:pt x="0" y="6560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Bar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2D0BC1-5403-B3DB-1B7D-11C7599608E4}"/>
              </a:ext>
            </a:extLst>
          </p:cNvPr>
          <p:cNvSpPr/>
          <p:nvPr/>
        </p:nvSpPr>
        <p:spPr>
          <a:xfrm>
            <a:off x="3874634" y="5865400"/>
            <a:ext cx="2145166" cy="323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Gauge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CBC9B8-F8DC-ED86-198C-154418C9B18F}"/>
              </a:ext>
            </a:extLst>
          </p:cNvPr>
          <p:cNvSpPr/>
          <p:nvPr/>
        </p:nvSpPr>
        <p:spPr>
          <a:xfrm>
            <a:off x="2713115" y="5863113"/>
            <a:ext cx="1161519" cy="323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Level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6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464087" cy="1254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b="1" dirty="0"/>
              <a:t>Recruit Colleagues 1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00DB8-D4F3-4B5F-40D2-1F3E3C11D82B}"/>
              </a:ext>
            </a:extLst>
          </p:cNvPr>
          <p:cNvSpPr txBox="1"/>
          <p:nvPr/>
        </p:nvSpPr>
        <p:spPr>
          <a:xfrm>
            <a:off x="5797599" y="1269678"/>
            <a:ext cx="289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Have Money</a:t>
            </a:r>
          </a:p>
          <a:p>
            <a:pPr algn="ctr"/>
            <a:r>
              <a:rPr lang="en-US" altLang="ko-KR" sz="2400" dirty="0"/>
              <a:t>222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03378B-A37E-936D-DE03-4B85A571EA28}"/>
              </a:ext>
            </a:extLst>
          </p:cNvPr>
          <p:cNvSpPr/>
          <p:nvPr/>
        </p:nvSpPr>
        <p:spPr>
          <a:xfrm>
            <a:off x="6014302" y="2969773"/>
            <a:ext cx="2457450" cy="657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Select 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9C1FD7-5237-AAE0-7B8D-A2B66189F374}"/>
              </a:ext>
            </a:extLst>
          </p:cNvPr>
          <p:cNvSpPr txBox="1"/>
          <p:nvPr/>
        </p:nvSpPr>
        <p:spPr>
          <a:xfrm>
            <a:off x="4880827" y="4265263"/>
            <a:ext cx="472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(Each time you press the required amount increases.)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2D838-F4D7-292F-6E8E-7A39ACA57325}"/>
              </a:ext>
            </a:extLst>
          </p:cNvPr>
          <p:cNvSpPr txBox="1"/>
          <p:nvPr/>
        </p:nvSpPr>
        <p:spPr>
          <a:xfrm>
            <a:off x="5797599" y="3745963"/>
            <a:ext cx="289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Need Money: 222</a:t>
            </a:r>
            <a:endParaRPr lang="ko-KR" altLang="en-US" sz="2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ECB9F9E3-243D-2CCA-D3DC-AF960A2EF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9485543-FE20-1556-A3D6-639155A605F0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FBE6A-EE77-40D6-96E3-92F1E20CD048}"/>
              </a:ext>
            </a:extLst>
          </p:cNvPr>
          <p:cNvSpPr txBox="1"/>
          <p:nvPr/>
        </p:nvSpPr>
        <p:spPr>
          <a:xfrm>
            <a:off x="98519" y="2166425"/>
            <a:ext cx="235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Presses ESC to BaseCamp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59916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464087" cy="1254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b="1" dirty="0"/>
              <a:t>Recruit Colleagues 2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00DB8-D4F3-4B5F-40D2-1F3E3C11D82B}"/>
              </a:ext>
            </a:extLst>
          </p:cNvPr>
          <p:cNvSpPr txBox="1"/>
          <p:nvPr/>
        </p:nvSpPr>
        <p:spPr>
          <a:xfrm>
            <a:off x="5800199" y="1086295"/>
            <a:ext cx="289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Roll Dice!</a:t>
            </a:r>
          </a:p>
          <a:p>
            <a:pPr algn="ctr"/>
            <a:r>
              <a:rPr lang="en-US" altLang="ko-KR" sz="2400" dirty="0"/>
              <a:t>First Story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CA28E5-6B39-9CFA-C78C-0D42179AE497}"/>
              </a:ext>
            </a:extLst>
          </p:cNvPr>
          <p:cNvSpPr/>
          <p:nvPr/>
        </p:nvSpPr>
        <p:spPr>
          <a:xfrm>
            <a:off x="3723749" y="1989763"/>
            <a:ext cx="2076450" cy="3448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Solid Soul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CEBFC6-E250-309D-3099-5F1D761A69A7}"/>
              </a:ext>
            </a:extLst>
          </p:cNvPr>
          <p:cNvSpPr/>
          <p:nvPr/>
        </p:nvSpPr>
        <p:spPr>
          <a:xfrm>
            <a:off x="6297155" y="1989763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Fast Soul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E6AA78-8F73-FE1A-DB22-364A8598F0B7}"/>
              </a:ext>
            </a:extLst>
          </p:cNvPr>
          <p:cNvSpPr/>
          <p:nvPr/>
        </p:nvSpPr>
        <p:spPr>
          <a:xfrm>
            <a:off x="8914874" y="1989763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Shining Soul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F7AEFE53-AFB3-9518-0DF3-7780F07C9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A8638395-36D8-0E5B-9DC4-8D5F663E5AD5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2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4" y="851379"/>
            <a:ext cx="2435087" cy="1254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b="1" dirty="0"/>
              <a:t>Recruit Colleagues 3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00DB8-D4F3-4B5F-40D2-1F3E3C11D82B}"/>
              </a:ext>
            </a:extLst>
          </p:cNvPr>
          <p:cNvSpPr txBox="1"/>
          <p:nvPr/>
        </p:nvSpPr>
        <p:spPr>
          <a:xfrm>
            <a:off x="5800199" y="1086295"/>
            <a:ext cx="289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Roll Dice!</a:t>
            </a:r>
          </a:p>
          <a:p>
            <a:pPr algn="ctr"/>
            <a:r>
              <a:rPr lang="en-US" altLang="ko-KR" sz="2400" dirty="0"/>
              <a:t>Second Story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CA28E5-6B39-9CFA-C78C-0D42179AE497}"/>
              </a:ext>
            </a:extLst>
          </p:cNvPr>
          <p:cNvSpPr/>
          <p:nvPr/>
        </p:nvSpPr>
        <p:spPr>
          <a:xfrm>
            <a:off x="3723749" y="1989763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 his past life he was blah blah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CEBFC6-E250-309D-3099-5F1D761A69A7}"/>
              </a:ext>
            </a:extLst>
          </p:cNvPr>
          <p:cNvSpPr/>
          <p:nvPr/>
        </p:nvSpPr>
        <p:spPr>
          <a:xfrm>
            <a:off x="6297155" y="1989763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 his past life he was blah blah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E6AA78-8F73-FE1A-DB22-364A8598F0B7}"/>
              </a:ext>
            </a:extLst>
          </p:cNvPr>
          <p:cNvSpPr/>
          <p:nvPr/>
        </p:nvSpPr>
        <p:spPr>
          <a:xfrm>
            <a:off x="8914874" y="1989763"/>
            <a:ext cx="2076450" cy="3448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 his past life he was blah blah</a:t>
            </a:r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5BEF2745-4A83-D7A7-675C-0E19EB83F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02EC1805-110A-9852-11FE-0FACFEA75687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6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464087" cy="1254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b="1" dirty="0"/>
              <a:t>Recruit Colleagues 4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00DB8-D4F3-4B5F-40D2-1F3E3C11D82B}"/>
              </a:ext>
            </a:extLst>
          </p:cNvPr>
          <p:cNvSpPr txBox="1"/>
          <p:nvPr/>
        </p:nvSpPr>
        <p:spPr>
          <a:xfrm>
            <a:off x="5800199" y="1086295"/>
            <a:ext cx="289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Roll Dice!</a:t>
            </a:r>
          </a:p>
          <a:p>
            <a:pPr algn="ctr"/>
            <a:r>
              <a:rPr lang="en-US" altLang="ko-KR" sz="2400" dirty="0"/>
              <a:t>Third Story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CA28E5-6B39-9CFA-C78C-0D42179AE497}"/>
              </a:ext>
            </a:extLst>
          </p:cNvPr>
          <p:cNvSpPr/>
          <p:nvPr/>
        </p:nvSpPr>
        <p:spPr>
          <a:xfrm>
            <a:off x="3723749" y="1989763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 his past life, his job was blah blah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CEBFC6-E250-309D-3099-5F1D761A69A7}"/>
              </a:ext>
            </a:extLst>
          </p:cNvPr>
          <p:cNvSpPr/>
          <p:nvPr/>
        </p:nvSpPr>
        <p:spPr>
          <a:xfrm>
            <a:off x="6297155" y="1989763"/>
            <a:ext cx="2076450" cy="3448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 his past life, his job was blah blah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E6AA78-8F73-FE1A-DB22-364A8598F0B7}"/>
              </a:ext>
            </a:extLst>
          </p:cNvPr>
          <p:cNvSpPr/>
          <p:nvPr/>
        </p:nvSpPr>
        <p:spPr>
          <a:xfrm>
            <a:off x="8914874" y="1989763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 his past life, his job was blah blah</a:t>
            </a:r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BE9ED474-0D29-2813-9CA0-6D88BEB47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4BEE6A41-0825-19F3-6C0D-651850DAB289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85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464087" cy="1254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b="1" dirty="0"/>
              <a:t>Recruit Colleagues 5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ECCDBB-6E28-44D0-10B9-6D8A9D85F17D}"/>
              </a:ext>
            </a:extLst>
          </p:cNvPr>
          <p:cNvSpPr/>
          <p:nvPr/>
        </p:nvSpPr>
        <p:spPr>
          <a:xfrm>
            <a:off x="4143375" y="1219200"/>
            <a:ext cx="2390775" cy="45243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Colleagues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D8272-5616-DF75-4696-07AA51D56261}"/>
              </a:ext>
            </a:extLst>
          </p:cNvPr>
          <p:cNvSpPr txBox="1"/>
          <p:nvPr/>
        </p:nvSpPr>
        <p:spPr>
          <a:xfrm>
            <a:off x="7533749" y="1781620"/>
            <a:ext cx="289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Rating</a:t>
            </a:r>
            <a:r>
              <a:rPr lang="en-US" altLang="ko-KR" sz="2400" dirty="0"/>
              <a:t>: C B A S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D0330-A777-FD90-0162-5623C75DF706}"/>
              </a:ext>
            </a:extLst>
          </p:cNvPr>
          <p:cNvSpPr txBox="1"/>
          <p:nvPr/>
        </p:nvSpPr>
        <p:spPr>
          <a:xfrm>
            <a:off x="7245628" y="2762480"/>
            <a:ext cx="3760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Colleagues Story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In his past life he was blah blah, job was blah blah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/>
              <a:t>and now his coming for you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C13D34-2E95-361B-E886-F856ADAEAB67}"/>
              </a:ext>
            </a:extLst>
          </p:cNvPr>
          <p:cNvSpPr/>
          <p:nvPr/>
        </p:nvSpPr>
        <p:spPr>
          <a:xfrm>
            <a:off x="7897207" y="4574216"/>
            <a:ext cx="2390775" cy="7073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OK 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49E6691B-A6B1-82ED-6656-B656581B8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26DBA34-5387-313A-81F0-3C7CE5A9B53D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8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4873B-4A1F-4FC2-724E-3333C6396B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1129672"/>
            <a:ext cx="5670575" cy="497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b="1" dirty="0"/>
              <a:t>Hotel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F786A9-CDF2-D04D-8B6A-633CD5A0BCFE}"/>
              </a:ext>
            </a:extLst>
          </p:cNvPr>
          <p:cNvSpPr/>
          <p:nvPr/>
        </p:nvSpPr>
        <p:spPr>
          <a:xfrm>
            <a:off x="3611480" y="1499765"/>
            <a:ext cx="1463839" cy="3635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Hotel Human</a:t>
            </a:r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421A0DC-4146-A290-E34A-D071FD4BD81E}"/>
              </a:ext>
            </a:extLst>
          </p:cNvPr>
          <p:cNvSpPr/>
          <p:nvPr/>
        </p:nvSpPr>
        <p:spPr>
          <a:xfrm>
            <a:off x="2655434" y="5181894"/>
            <a:ext cx="3375933" cy="998906"/>
          </a:xfrm>
          <a:custGeom>
            <a:avLst/>
            <a:gdLst>
              <a:gd name="connsiteX0" fmla="*/ 123825 w 3375933"/>
              <a:gd name="connsiteY0" fmla="*/ 722681 h 998906"/>
              <a:gd name="connsiteX1" fmla="*/ 95250 w 3375933"/>
              <a:gd name="connsiteY1" fmla="*/ 360731 h 998906"/>
              <a:gd name="connsiteX2" fmla="*/ 66675 w 3375933"/>
              <a:gd name="connsiteY2" fmla="*/ 227381 h 998906"/>
              <a:gd name="connsiteX3" fmla="*/ 266700 w 3375933"/>
              <a:gd name="connsiteY3" fmla="*/ 84506 h 998906"/>
              <a:gd name="connsiteX4" fmla="*/ 981075 w 3375933"/>
              <a:gd name="connsiteY4" fmla="*/ 27356 h 998906"/>
              <a:gd name="connsiteX5" fmla="*/ 3028950 w 3375933"/>
              <a:gd name="connsiteY5" fmla="*/ 17831 h 998906"/>
              <a:gd name="connsiteX6" fmla="*/ 3352800 w 3375933"/>
              <a:gd name="connsiteY6" fmla="*/ 27356 h 998906"/>
              <a:gd name="connsiteX7" fmla="*/ 3362325 w 3375933"/>
              <a:gd name="connsiteY7" fmla="*/ 208331 h 998906"/>
              <a:gd name="connsiteX8" fmla="*/ 3352800 w 3375933"/>
              <a:gd name="connsiteY8" fmla="*/ 694106 h 998906"/>
              <a:gd name="connsiteX9" fmla="*/ 3324225 w 3375933"/>
              <a:gd name="connsiteY9" fmla="*/ 846506 h 998906"/>
              <a:gd name="connsiteX10" fmla="*/ 3314700 w 3375933"/>
              <a:gd name="connsiteY10" fmla="*/ 903656 h 998906"/>
              <a:gd name="connsiteX11" fmla="*/ 3305175 w 3375933"/>
              <a:gd name="connsiteY11" fmla="*/ 951281 h 998906"/>
              <a:gd name="connsiteX12" fmla="*/ 3248025 w 3375933"/>
              <a:gd name="connsiteY12" fmla="*/ 970331 h 998906"/>
              <a:gd name="connsiteX13" fmla="*/ 3086100 w 3375933"/>
              <a:gd name="connsiteY13" fmla="*/ 998906 h 998906"/>
              <a:gd name="connsiteX14" fmla="*/ 314325 w 3375933"/>
              <a:gd name="connsiteY14" fmla="*/ 989381 h 998906"/>
              <a:gd name="connsiteX15" fmla="*/ 152400 w 3375933"/>
              <a:gd name="connsiteY15" fmla="*/ 970331 h 998906"/>
              <a:gd name="connsiteX16" fmla="*/ 9525 w 3375933"/>
              <a:gd name="connsiteY16" fmla="*/ 741731 h 998906"/>
              <a:gd name="connsiteX17" fmla="*/ 0 w 3375933"/>
              <a:gd name="connsiteY17" fmla="*/ 656006 h 9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5933" h="998906">
                <a:moveTo>
                  <a:pt x="123825" y="722681"/>
                </a:moveTo>
                <a:cubicBezTo>
                  <a:pt x="114300" y="602031"/>
                  <a:pt x="109122" y="480959"/>
                  <a:pt x="95250" y="360731"/>
                </a:cubicBezTo>
                <a:cubicBezTo>
                  <a:pt x="90039" y="315572"/>
                  <a:pt x="68739" y="272793"/>
                  <a:pt x="66675" y="227381"/>
                </a:cubicBezTo>
                <a:cubicBezTo>
                  <a:pt x="61502" y="113581"/>
                  <a:pt x="158923" y="99411"/>
                  <a:pt x="266700" y="84506"/>
                </a:cubicBezTo>
                <a:cubicBezTo>
                  <a:pt x="503334" y="51780"/>
                  <a:pt x="742259" y="33121"/>
                  <a:pt x="981075" y="27356"/>
                </a:cubicBezTo>
                <a:cubicBezTo>
                  <a:pt x="1663509" y="10883"/>
                  <a:pt x="2346325" y="21006"/>
                  <a:pt x="3028950" y="17831"/>
                </a:cubicBezTo>
                <a:cubicBezTo>
                  <a:pt x="3121737" y="6233"/>
                  <a:pt x="3291700" y="-20166"/>
                  <a:pt x="3352800" y="27356"/>
                </a:cubicBezTo>
                <a:cubicBezTo>
                  <a:pt x="3400484" y="64443"/>
                  <a:pt x="3359150" y="148006"/>
                  <a:pt x="3362325" y="208331"/>
                </a:cubicBezTo>
                <a:cubicBezTo>
                  <a:pt x="3359150" y="370256"/>
                  <a:pt x="3362452" y="532438"/>
                  <a:pt x="3352800" y="694106"/>
                </a:cubicBezTo>
                <a:cubicBezTo>
                  <a:pt x="3349720" y="745699"/>
                  <a:pt x="3332722" y="795524"/>
                  <a:pt x="3324225" y="846506"/>
                </a:cubicBezTo>
                <a:cubicBezTo>
                  <a:pt x="3321050" y="865556"/>
                  <a:pt x="3318155" y="884655"/>
                  <a:pt x="3314700" y="903656"/>
                </a:cubicBezTo>
                <a:cubicBezTo>
                  <a:pt x="3311804" y="919584"/>
                  <a:pt x="3316623" y="939833"/>
                  <a:pt x="3305175" y="951281"/>
                </a:cubicBezTo>
                <a:cubicBezTo>
                  <a:pt x="3290976" y="965480"/>
                  <a:pt x="3267647" y="966065"/>
                  <a:pt x="3248025" y="970331"/>
                </a:cubicBezTo>
                <a:cubicBezTo>
                  <a:pt x="3194467" y="981974"/>
                  <a:pt x="3140075" y="989381"/>
                  <a:pt x="3086100" y="998906"/>
                </a:cubicBezTo>
                <a:lnTo>
                  <a:pt x="314325" y="989381"/>
                </a:lnTo>
                <a:cubicBezTo>
                  <a:pt x="277327" y="989135"/>
                  <a:pt x="193959" y="976268"/>
                  <a:pt x="152400" y="970331"/>
                </a:cubicBezTo>
                <a:cubicBezTo>
                  <a:pt x="67044" y="884975"/>
                  <a:pt x="67039" y="897018"/>
                  <a:pt x="9525" y="741731"/>
                </a:cubicBezTo>
                <a:cubicBezTo>
                  <a:pt x="-461" y="714770"/>
                  <a:pt x="3175" y="684581"/>
                  <a:pt x="0" y="6560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Bar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440C5F-1279-744A-7422-0838F4C82BF4}"/>
              </a:ext>
            </a:extLst>
          </p:cNvPr>
          <p:cNvSpPr/>
          <p:nvPr/>
        </p:nvSpPr>
        <p:spPr>
          <a:xfrm>
            <a:off x="7296150" y="3777847"/>
            <a:ext cx="4362449" cy="647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Current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Fatigue: 78%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Number of days needed for full recovery</a:t>
            </a:r>
            <a:r>
              <a:rPr lang="en-US" altLang="ko-KR" dirty="0">
                <a:solidFill>
                  <a:schemeClr val="tx1"/>
                </a:solidFill>
              </a:rPr>
              <a:t>: 2days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56F2AD-CA47-E07A-0262-9C3DB7672FFB}"/>
              </a:ext>
            </a:extLst>
          </p:cNvPr>
          <p:cNvSpPr/>
          <p:nvPr/>
        </p:nvSpPr>
        <p:spPr>
          <a:xfrm>
            <a:off x="7296150" y="4498312"/>
            <a:ext cx="4362449" cy="647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Current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Fatigue: 24%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Number of days needed for full recovery</a:t>
            </a:r>
            <a:r>
              <a:rPr lang="en-US" altLang="ko-KR" dirty="0">
                <a:solidFill>
                  <a:schemeClr val="tx1"/>
                </a:solidFill>
              </a:rPr>
              <a:t>: 1days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D6ABEC-654C-4726-7A4C-6F82F00894A4}"/>
              </a:ext>
            </a:extLst>
          </p:cNvPr>
          <p:cNvSpPr/>
          <p:nvPr/>
        </p:nvSpPr>
        <p:spPr>
          <a:xfrm>
            <a:off x="7296150" y="5219774"/>
            <a:ext cx="4362449" cy="64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49C276-7FA4-EDAF-7521-4E9C835DB6AF}"/>
              </a:ext>
            </a:extLst>
          </p:cNvPr>
          <p:cNvSpPr/>
          <p:nvPr/>
        </p:nvSpPr>
        <p:spPr>
          <a:xfrm>
            <a:off x="6334125" y="1244242"/>
            <a:ext cx="5324474" cy="2349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C47617-03D9-D037-6534-EA3A7B36593F}"/>
              </a:ext>
            </a:extLst>
          </p:cNvPr>
          <p:cNvSpPr txBox="1"/>
          <p:nvPr/>
        </p:nvSpPr>
        <p:spPr>
          <a:xfrm>
            <a:off x="6581923" y="1999148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Fatigue:43%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100F37-AD80-FDA8-64D0-9C5505CE1E5A}"/>
              </a:ext>
            </a:extLst>
          </p:cNvPr>
          <p:cNvSpPr txBox="1"/>
          <p:nvPr/>
        </p:nvSpPr>
        <p:spPr>
          <a:xfrm>
            <a:off x="7342733" y="2007330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4C51E4-3970-A403-D739-B9D3145056EC}"/>
              </a:ext>
            </a:extLst>
          </p:cNvPr>
          <p:cNvSpPr txBox="1"/>
          <p:nvPr/>
        </p:nvSpPr>
        <p:spPr>
          <a:xfrm>
            <a:off x="8092755" y="2016340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9636EF-C073-3E41-98EB-CA1CD731F362}"/>
              </a:ext>
            </a:extLst>
          </p:cNvPr>
          <p:cNvSpPr txBox="1"/>
          <p:nvPr/>
        </p:nvSpPr>
        <p:spPr>
          <a:xfrm>
            <a:off x="8840631" y="2045698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Fatigue:43%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9CA9DB-46F4-16BA-3372-99FBDA09B756}"/>
              </a:ext>
            </a:extLst>
          </p:cNvPr>
          <p:cNvSpPr txBox="1"/>
          <p:nvPr/>
        </p:nvSpPr>
        <p:spPr>
          <a:xfrm>
            <a:off x="9601441" y="2053880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2F23C1-5631-565E-B2DB-9953E6435988}"/>
              </a:ext>
            </a:extLst>
          </p:cNvPr>
          <p:cNvSpPr txBox="1"/>
          <p:nvPr/>
        </p:nvSpPr>
        <p:spPr>
          <a:xfrm>
            <a:off x="6536476" y="3103102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Fatigue:43%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DC155A-96B4-8D0A-79B3-2D391D819A2C}"/>
              </a:ext>
            </a:extLst>
          </p:cNvPr>
          <p:cNvSpPr txBox="1"/>
          <p:nvPr/>
        </p:nvSpPr>
        <p:spPr>
          <a:xfrm>
            <a:off x="7297286" y="3111284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180F4-31C0-3722-096E-21D3F0BBAA6C}"/>
              </a:ext>
            </a:extLst>
          </p:cNvPr>
          <p:cNvSpPr txBox="1"/>
          <p:nvPr/>
        </p:nvSpPr>
        <p:spPr>
          <a:xfrm>
            <a:off x="8047308" y="3120294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497E96-6437-A092-0D4E-DDECCCC4C84F}"/>
              </a:ext>
            </a:extLst>
          </p:cNvPr>
          <p:cNvSpPr txBox="1"/>
          <p:nvPr/>
        </p:nvSpPr>
        <p:spPr>
          <a:xfrm>
            <a:off x="8795184" y="3149652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Fatigue:43%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7C9305-69A6-3280-7A30-4138230D2F66}"/>
              </a:ext>
            </a:extLst>
          </p:cNvPr>
          <p:cNvSpPr txBox="1"/>
          <p:nvPr/>
        </p:nvSpPr>
        <p:spPr>
          <a:xfrm>
            <a:off x="9555994" y="3157834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E4824940-D2E0-05AD-CD8A-58E8CF90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093C156-85FD-A487-A430-7CDFA6FE698F}"/>
              </a:ext>
            </a:extLst>
          </p:cNvPr>
          <p:cNvGrpSpPr/>
          <p:nvPr/>
        </p:nvGrpSpPr>
        <p:grpSpPr>
          <a:xfrm>
            <a:off x="11324151" y="1244242"/>
            <a:ext cx="336868" cy="2349097"/>
            <a:chOff x="11431902" y="1130870"/>
            <a:chExt cx="336868" cy="497706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FE54832-1E5E-0B64-D3F8-EF910D0D19FA}"/>
                </a:ext>
              </a:extLst>
            </p:cNvPr>
            <p:cNvSpPr/>
            <p:nvPr/>
          </p:nvSpPr>
          <p:spPr>
            <a:xfrm>
              <a:off x="11434097" y="1130870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770495-5E31-BC5E-0256-3EC44B2AECCF}"/>
                </a:ext>
              </a:extLst>
            </p:cNvPr>
            <p:cNvSpPr/>
            <p:nvPr/>
          </p:nvSpPr>
          <p:spPr>
            <a:xfrm>
              <a:off x="11431902" y="5670612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7C218698-A284-8D63-9E64-711173335FC9}"/>
                </a:ext>
              </a:extLst>
            </p:cNvPr>
            <p:cNvSpPr/>
            <p:nvPr/>
          </p:nvSpPr>
          <p:spPr>
            <a:xfrm>
              <a:off x="11524484" y="1219534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DE326862-1632-7BA4-60AD-7B5282697F5F}"/>
                </a:ext>
              </a:extLst>
            </p:cNvPr>
            <p:cNvSpPr/>
            <p:nvPr/>
          </p:nvSpPr>
          <p:spPr>
            <a:xfrm rot="10800000">
              <a:off x="11513513" y="5804293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CEFADBD-84A8-D161-B9AB-99545D0B5712}"/>
                </a:ext>
              </a:extLst>
            </p:cNvPr>
            <p:cNvSpPr/>
            <p:nvPr/>
          </p:nvSpPr>
          <p:spPr>
            <a:xfrm>
              <a:off x="11441855" y="1568194"/>
              <a:ext cx="324720" cy="4102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51892-DCA1-5DCF-1074-E9751CEFF623}"/>
              </a:ext>
            </a:extLst>
          </p:cNvPr>
          <p:cNvSpPr/>
          <p:nvPr/>
        </p:nvSpPr>
        <p:spPr>
          <a:xfrm>
            <a:off x="6639154" y="13705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79B1732-C038-330C-CE39-7A47B1236B4A}"/>
              </a:ext>
            </a:extLst>
          </p:cNvPr>
          <p:cNvSpPr/>
          <p:nvPr/>
        </p:nvSpPr>
        <p:spPr>
          <a:xfrm>
            <a:off x="7363054" y="13705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1EE2DB-6881-E33D-DF5B-FC3A2509E7DB}"/>
              </a:ext>
            </a:extLst>
          </p:cNvPr>
          <p:cNvSpPr/>
          <p:nvPr/>
        </p:nvSpPr>
        <p:spPr>
          <a:xfrm>
            <a:off x="8112328" y="1373860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DBFE5C3-6A7B-5CD2-3DE0-9C4012E5DA9A}"/>
              </a:ext>
            </a:extLst>
          </p:cNvPr>
          <p:cNvSpPr/>
          <p:nvPr/>
        </p:nvSpPr>
        <p:spPr>
          <a:xfrm>
            <a:off x="8861602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BB54A6E-DD83-AE3F-A3EF-D4EC37740FA9}"/>
              </a:ext>
            </a:extLst>
          </p:cNvPr>
          <p:cNvSpPr/>
          <p:nvPr/>
        </p:nvSpPr>
        <p:spPr>
          <a:xfrm>
            <a:off x="9599309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FBC7BAB-52EF-B1B6-4BC8-6984A64AFD94}"/>
              </a:ext>
            </a:extLst>
          </p:cNvPr>
          <p:cNvSpPr/>
          <p:nvPr/>
        </p:nvSpPr>
        <p:spPr>
          <a:xfrm>
            <a:off x="10334776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14F22-65B3-06B9-CED7-92BC229BEB10}"/>
              </a:ext>
            </a:extLst>
          </p:cNvPr>
          <p:cNvSpPr/>
          <p:nvPr/>
        </p:nvSpPr>
        <p:spPr>
          <a:xfrm>
            <a:off x="6655119" y="24678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50631C6-30BD-0815-BB99-94A30B9FF4DF}"/>
              </a:ext>
            </a:extLst>
          </p:cNvPr>
          <p:cNvSpPr/>
          <p:nvPr/>
        </p:nvSpPr>
        <p:spPr>
          <a:xfrm>
            <a:off x="7379019" y="24678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AA9151-CD3D-51D2-9BCD-6F187E057C30}"/>
              </a:ext>
            </a:extLst>
          </p:cNvPr>
          <p:cNvSpPr/>
          <p:nvPr/>
        </p:nvSpPr>
        <p:spPr>
          <a:xfrm>
            <a:off x="8128293" y="2471175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1609ED8-CE4D-8B49-D70E-91EB30CC6733}"/>
              </a:ext>
            </a:extLst>
          </p:cNvPr>
          <p:cNvSpPr/>
          <p:nvPr/>
        </p:nvSpPr>
        <p:spPr>
          <a:xfrm>
            <a:off x="8877567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6DA645-72F0-EFC9-49EE-A967E4F32025}"/>
              </a:ext>
            </a:extLst>
          </p:cNvPr>
          <p:cNvSpPr/>
          <p:nvPr/>
        </p:nvSpPr>
        <p:spPr>
          <a:xfrm>
            <a:off x="9615274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4689F71-6E40-EB7F-81B9-A5DD0FAA3C2D}"/>
              </a:ext>
            </a:extLst>
          </p:cNvPr>
          <p:cNvSpPr/>
          <p:nvPr/>
        </p:nvSpPr>
        <p:spPr>
          <a:xfrm>
            <a:off x="10350741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882566-C795-AA42-2E65-0B64F7DD6E0C}"/>
              </a:ext>
            </a:extLst>
          </p:cNvPr>
          <p:cNvSpPr txBox="1"/>
          <p:nvPr/>
        </p:nvSpPr>
        <p:spPr>
          <a:xfrm>
            <a:off x="10286672" y="3146467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CB67A5-BDC9-4B86-AA22-239DBB733B2D}"/>
              </a:ext>
            </a:extLst>
          </p:cNvPr>
          <p:cNvSpPr txBox="1"/>
          <p:nvPr/>
        </p:nvSpPr>
        <p:spPr>
          <a:xfrm>
            <a:off x="10330238" y="2060519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DD3B02AA-A6DE-22A5-B7FF-D0A84BBE2845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162F37-E086-74D6-3B97-30F036A9C938}"/>
              </a:ext>
            </a:extLst>
          </p:cNvPr>
          <p:cNvSpPr txBox="1"/>
          <p:nvPr/>
        </p:nvSpPr>
        <p:spPr>
          <a:xfrm>
            <a:off x="98519" y="1926120"/>
            <a:ext cx="235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Presses ESC to BaseCamp</a:t>
            </a:r>
            <a:endParaRPr lang="en-US" altLang="ko-KR" sz="18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11FD53-7AD4-3E5E-2BF2-A30586AE114F}"/>
              </a:ext>
            </a:extLst>
          </p:cNvPr>
          <p:cNvSpPr/>
          <p:nvPr/>
        </p:nvSpPr>
        <p:spPr>
          <a:xfrm>
            <a:off x="6334125" y="3764593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Colleagues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6D52FA-F0DB-EBCB-82DF-1566C2410505}"/>
              </a:ext>
            </a:extLst>
          </p:cNvPr>
          <p:cNvSpPr/>
          <p:nvPr/>
        </p:nvSpPr>
        <p:spPr>
          <a:xfrm>
            <a:off x="6334125" y="4485058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Colleagues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6FC624-A0BA-D21E-4335-620E1BD739D9}"/>
              </a:ext>
            </a:extLst>
          </p:cNvPr>
          <p:cNvSpPr/>
          <p:nvPr/>
        </p:nvSpPr>
        <p:spPr>
          <a:xfrm>
            <a:off x="6334125" y="5206520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Colleagues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8672EF9-4685-73C0-8B08-91A3DBF3F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48401"/>
              </p:ext>
            </p:extLst>
          </p:nvPr>
        </p:nvGraphicFramePr>
        <p:xfrm>
          <a:off x="5120640" y="1726023"/>
          <a:ext cx="6996928" cy="300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464">
                  <a:extLst>
                    <a:ext uri="{9D8B030D-6E8A-4147-A177-3AD203B41FA5}">
                      <a16:colId xmlns:a16="http://schemas.microsoft.com/office/drawing/2014/main" val="1765912047"/>
                    </a:ext>
                  </a:extLst>
                </a:gridCol>
                <a:gridCol w="3498464">
                  <a:extLst>
                    <a:ext uri="{9D8B030D-6E8A-4147-A177-3AD203B41FA5}">
                      <a16:colId xmlns:a16="http://schemas.microsoft.com/office/drawing/2014/main" val="2458566291"/>
                    </a:ext>
                  </a:extLst>
                </a:gridCol>
              </a:tblGrid>
              <a:tr h="108100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Concept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According to a randomly determined fate A game to compete for one of the seven deadly sins</a:t>
                      </a:r>
                      <a:endParaRPr lang="en-US" altLang="ko-KR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169005"/>
                  </a:ext>
                </a:extLst>
              </a:tr>
              <a:tr h="75670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Genre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Horror, 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side scrolling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vl="0" algn="ctr" latinLnBrk="1"/>
                      <a:r>
                        <a:rPr lang="en-US" altLang="ko-KR" dirty="0"/>
                        <a:t>Real Time battle,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Roguelike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807470"/>
                  </a:ext>
                </a:extLst>
              </a:tr>
              <a:tr h="43240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/>
                        <a:t>View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Side View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186786"/>
                  </a:ext>
                </a:extLst>
              </a:tr>
              <a:tr h="46614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/>
                        <a:t>Play Time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02420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A56F9993-ABE5-C07F-A3BE-AADA29A3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13" y="115883"/>
            <a:ext cx="10515600" cy="87464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Game?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CFB0AB-90FC-66AB-A4B9-03A3A765BFAF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D31C23B0-8D06-E97F-6C96-A1461D7C5140}"/>
              </a:ext>
            </a:extLst>
          </p:cNvPr>
          <p:cNvSpPr txBox="1">
            <a:spLocks/>
          </p:cNvSpPr>
          <p:nvPr/>
        </p:nvSpPr>
        <p:spPr>
          <a:xfrm>
            <a:off x="72445" y="4554595"/>
            <a:ext cx="4428435" cy="339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/>
              <a:t>Reference Game </a:t>
            </a:r>
            <a:r>
              <a:rPr lang="en-US" altLang="ko-KR" sz="1600" dirty="0"/>
              <a:t>: Darkest Dungeon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1F030D-886F-60C0-AE94-BB2330F8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3" y="1726022"/>
            <a:ext cx="4883647" cy="273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68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4873B-4A1F-4FC2-724E-3333C6396B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1129672"/>
            <a:ext cx="5670575" cy="497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b="1" dirty="0"/>
              <a:t>Traning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F786A9-CDF2-D04D-8B6A-633CD5A0BCFE}"/>
              </a:ext>
            </a:extLst>
          </p:cNvPr>
          <p:cNvSpPr/>
          <p:nvPr/>
        </p:nvSpPr>
        <p:spPr>
          <a:xfrm>
            <a:off x="3611480" y="1499765"/>
            <a:ext cx="1463839" cy="3635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Traning Human</a:t>
            </a:r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421A0DC-4146-A290-E34A-D071FD4BD81E}"/>
              </a:ext>
            </a:extLst>
          </p:cNvPr>
          <p:cNvSpPr/>
          <p:nvPr/>
        </p:nvSpPr>
        <p:spPr>
          <a:xfrm>
            <a:off x="2655434" y="5181894"/>
            <a:ext cx="3375933" cy="998906"/>
          </a:xfrm>
          <a:custGeom>
            <a:avLst/>
            <a:gdLst>
              <a:gd name="connsiteX0" fmla="*/ 123825 w 3375933"/>
              <a:gd name="connsiteY0" fmla="*/ 722681 h 998906"/>
              <a:gd name="connsiteX1" fmla="*/ 95250 w 3375933"/>
              <a:gd name="connsiteY1" fmla="*/ 360731 h 998906"/>
              <a:gd name="connsiteX2" fmla="*/ 66675 w 3375933"/>
              <a:gd name="connsiteY2" fmla="*/ 227381 h 998906"/>
              <a:gd name="connsiteX3" fmla="*/ 266700 w 3375933"/>
              <a:gd name="connsiteY3" fmla="*/ 84506 h 998906"/>
              <a:gd name="connsiteX4" fmla="*/ 981075 w 3375933"/>
              <a:gd name="connsiteY4" fmla="*/ 27356 h 998906"/>
              <a:gd name="connsiteX5" fmla="*/ 3028950 w 3375933"/>
              <a:gd name="connsiteY5" fmla="*/ 17831 h 998906"/>
              <a:gd name="connsiteX6" fmla="*/ 3352800 w 3375933"/>
              <a:gd name="connsiteY6" fmla="*/ 27356 h 998906"/>
              <a:gd name="connsiteX7" fmla="*/ 3362325 w 3375933"/>
              <a:gd name="connsiteY7" fmla="*/ 208331 h 998906"/>
              <a:gd name="connsiteX8" fmla="*/ 3352800 w 3375933"/>
              <a:gd name="connsiteY8" fmla="*/ 694106 h 998906"/>
              <a:gd name="connsiteX9" fmla="*/ 3324225 w 3375933"/>
              <a:gd name="connsiteY9" fmla="*/ 846506 h 998906"/>
              <a:gd name="connsiteX10" fmla="*/ 3314700 w 3375933"/>
              <a:gd name="connsiteY10" fmla="*/ 903656 h 998906"/>
              <a:gd name="connsiteX11" fmla="*/ 3305175 w 3375933"/>
              <a:gd name="connsiteY11" fmla="*/ 951281 h 998906"/>
              <a:gd name="connsiteX12" fmla="*/ 3248025 w 3375933"/>
              <a:gd name="connsiteY12" fmla="*/ 970331 h 998906"/>
              <a:gd name="connsiteX13" fmla="*/ 3086100 w 3375933"/>
              <a:gd name="connsiteY13" fmla="*/ 998906 h 998906"/>
              <a:gd name="connsiteX14" fmla="*/ 314325 w 3375933"/>
              <a:gd name="connsiteY14" fmla="*/ 989381 h 998906"/>
              <a:gd name="connsiteX15" fmla="*/ 152400 w 3375933"/>
              <a:gd name="connsiteY15" fmla="*/ 970331 h 998906"/>
              <a:gd name="connsiteX16" fmla="*/ 9525 w 3375933"/>
              <a:gd name="connsiteY16" fmla="*/ 741731 h 998906"/>
              <a:gd name="connsiteX17" fmla="*/ 0 w 3375933"/>
              <a:gd name="connsiteY17" fmla="*/ 656006 h 9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5933" h="998906">
                <a:moveTo>
                  <a:pt x="123825" y="722681"/>
                </a:moveTo>
                <a:cubicBezTo>
                  <a:pt x="114300" y="602031"/>
                  <a:pt x="109122" y="480959"/>
                  <a:pt x="95250" y="360731"/>
                </a:cubicBezTo>
                <a:cubicBezTo>
                  <a:pt x="90039" y="315572"/>
                  <a:pt x="68739" y="272793"/>
                  <a:pt x="66675" y="227381"/>
                </a:cubicBezTo>
                <a:cubicBezTo>
                  <a:pt x="61502" y="113581"/>
                  <a:pt x="158923" y="99411"/>
                  <a:pt x="266700" y="84506"/>
                </a:cubicBezTo>
                <a:cubicBezTo>
                  <a:pt x="503334" y="51780"/>
                  <a:pt x="742259" y="33121"/>
                  <a:pt x="981075" y="27356"/>
                </a:cubicBezTo>
                <a:cubicBezTo>
                  <a:pt x="1663509" y="10883"/>
                  <a:pt x="2346325" y="21006"/>
                  <a:pt x="3028950" y="17831"/>
                </a:cubicBezTo>
                <a:cubicBezTo>
                  <a:pt x="3121737" y="6233"/>
                  <a:pt x="3291700" y="-20166"/>
                  <a:pt x="3352800" y="27356"/>
                </a:cubicBezTo>
                <a:cubicBezTo>
                  <a:pt x="3400484" y="64443"/>
                  <a:pt x="3359150" y="148006"/>
                  <a:pt x="3362325" y="208331"/>
                </a:cubicBezTo>
                <a:cubicBezTo>
                  <a:pt x="3359150" y="370256"/>
                  <a:pt x="3362452" y="532438"/>
                  <a:pt x="3352800" y="694106"/>
                </a:cubicBezTo>
                <a:cubicBezTo>
                  <a:pt x="3349720" y="745699"/>
                  <a:pt x="3332722" y="795524"/>
                  <a:pt x="3324225" y="846506"/>
                </a:cubicBezTo>
                <a:cubicBezTo>
                  <a:pt x="3321050" y="865556"/>
                  <a:pt x="3318155" y="884655"/>
                  <a:pt x="3314700" y="903656"/>
                </a:cubicBezTo>
                <a:cubicBezTo>
                  <a:pt x="3311804" y="919584"/>
                  <a:pt x="3316623" y="939833"/>
                  <a:pt x="3305175" y="951281"/>
                </a:cubicBezTo>
                <a:cubicBezTo>
                  <a:pt x="3290976" y="965480"/>
                  <a:pt x="3267647" y="966065"/>
                  <a:pt x="3248025" y="970331"/>
                </a:cubicBezTo>
                <a:cubicBezTo>
                  <a:pt x="3194467" y="981974"/>
                  <a:pt x="3140075" y="989381"/>
                  <a:pt x="3086100" y="998906"/>
                </a:cubicBezTo>
                <a:lnTo>
                  <a:pt x="314325" y="989381"/>
                </a:lnTo>
                <a:cubicBezTo>
                  <a:pt x="277327" y="989135"/>
                  <a:pt x="193959" y="976268"/>
                  <a:pt x="152400" y="970331"/>
                </a:cubicBezTo>
                <a:cubicBezTo>
                  <a:pt x="67044" y="884975"/>
                  <a:pt x="67039" y="897018"/>
                  <a:pt x="9525" y="741731"/>
                </a:cubicBezTo>
                <a:cubicBezTo>
                  <a:pt x="-461" y="714770"/>
                  <a:pt x="3175" y="684581"/>
                  <a:pt x="0" y="6560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Wood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3B287C-BE98-4071-B664-CE04D9F532D4}"/>
              </a:ext>
            </a:extLst>
          </p:cNvPr>
          <p:cNvSpPr/>
          <p:nvPr/>
        </p:nvSpPr>
        <p:spPr>
          <a:xfrm>
            <a:off x="6334125" y="3764593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Colleagues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440C5F-1279-744A-7422-0838F4C82BF4}"/>
              </a:ext>
            </a:extLst>
          </p:cNvPr>
          <p:cNvSpPr/>
          <p:nvPr/>
        </p:nvSpPr>
        <p:spPr>
          <a:xfrm>
            <a:off x="7296150" y="3777847"/>
            <a:ext cx="4362449" cy="647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 Traning..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Days Remaining: 1days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C60C25-6F38-5473-5C94-7637C58CB055}"/>
              </a:ext>
            </a:extLst>
          </p:cNvPr>
          <p:cNvSpPr/>
          <p:nvPr/>
        </p:nvSpPr>
        <p:spPr>
          <a:xfrm>
            <a:off x="6334125" y="4485058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Colleagues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56F2AD-CA47-E07A-0262-9C3DB7672FFB}"/>
              </a:ext>
            </a:extLst>
          </p:cNvPr>
          <p:cNvSpPr/>
          <p:nvPr/>
        </p:nvSpPr>
        <p:spPr>
          <a:xfrm>
            <a:off x="7296150" y="4498312"/>
            <a:ext cx="4362449" cy="647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 Taning..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Days Remaining: 2days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581F5E-E7A5-0EA6-FDB5-AD224A046041}"/>
              </a:ext>
            </a:extLst>
          </p:cNvPr>
          <p:cNvSpPr/>
          <p:nvPr/>
        </p:nvSpPr>
        <p:spPr>
          <a:xfrm>
            <a:off x="6334125" y="5206520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Colleagues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D6ABEC-654C-4726-7A4C-6F82F00894A4}"/>
              </a:ext>
            </a:extLst>
          </p:cNvPr>
          <p:cNvSpPr/>
          <p:nvPr/>
        </p:nvSpPr>
        <p:spPr>
          <a:xfrm>
            <a:off x="7296150" y="5219774"/>
            <a:ext cx="4362449" cy="64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49C276-7FA4-EDAF-7521-4E9C835DB6AF}"/>
              </a:ext>
            </a:extLst>
          </p:cNvPr>
          <p:cNvSpPr/>
          <p:nvPr/>
        </p:nvSpPr>
        <p:spPr>
          <a:xfrm>
            <a:off x="6334125" y="1244242"/>
            <a:ext cx="5324474" cy="2349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D988B8-20D9-2913-EAF9-B912523B2447}"/>
              </a:ext>
            </a:extLst>
          </p:cNvPr>
          <p:cNvSpPr/>
          <p:nvPr/>
        </p:nvSpPr>
        <p:spPr>
          <a:xfrm>
            <a:off x="6639154" y="13705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F5545F-9C99-6A73-0D02-EDC5A383ED67}"/>
              </a:ext>
            </a:extLst>
          </p:cNvPr>
          <p:cNvSpPr/>
          <p:nvPr/>
        </p:nvSpPr>
        <p:spPr>
          <a:xfrm>
            <a:off x="7363054" y="13705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8201A9-B91F-7870-AFE8-15375A57304C}"/>
              </a:ext>
            </a:extLst>
          </p:cNvPr>
          <p:cNvSpPr/>
          <p:nvPr/>
        </p:nvSpPr>
        <p:spPr>
          <a:xfrm>
            <a:off x="8112328" y="1373860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29B2C4-2311-C84C-AC81-CA2353A6D57B}"/>
              </a:ext>
            </a:extLst>
          </p:cNvPr>
          <p:cNvSpPr/>
          <p:nvPr/>
        </p:nvSpPr>
        <p:spPr>
          <a:xfrm>
            <a:off x="8861602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988C0E-D1E7-FBFE-E235-1FE0F821AA76}"/>
              </a:ext>
            </a:extLst>
          </p:cNvPr>
          <p:cNvSpPr/>
          <p:nvPr/>
        </p:nvSpPr>
        <p:spPr>
          <a:xfrm>
            <a:off x="9599309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72C3ED-D48C-F486-0F8F-2DAFB4C9552A}"/>
              </a:ext>
            </a:extLst>
          </p:cNvPr>
          <p:cNvSpPr/>
          <p:nvPr/>
        </p:nvSpPr>
        <p:spPr>
          <a:xfrm>
            <a:off x="10334776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3D7A20-2C49-AC98-2F4C-BBF4582FCC86}"/>
              </a:ext>
            </a:extLst>
          </p:cNvPr>
          <p:cNvSpPr/>
          <p:nvPr/>
        </p:nvSpPr>
        <p:spPr>
          <a:xfrm>
            <a:off x="6655119" y="24678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84F9C7-56A7-B336-D331-0FD477BEAEE4}"/>
              </a:ext>
            </a:extLst>
          </p:cNvPr>
          <p:cNvSpPr/>
          <p:nvPr/>
        </p:nvSpPr>
        <p:spPr>
          <a:xfrm>
            <a:off x="7379019" y="24678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ADD98A9-91F8-6FDE-29C3-0BDBE48BA334}"/>
              </a:ext>
            </a:extLst>
          </p:cNvPr>
          <p:cNvSpPr/>
          <p:nvPr/>
        </p:nvSpPr>
        <p:spPr>
          <a:xfrm>
            <a:off x="8128293" y="2471175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D719CC-7188-1BF4-BAC9-F8DB1D4563B0}"/>
              </a:ext>
            </a:extLst>
          </p:cNvPr>
          <p:cNvSpPr/>
          <p:nvPr/>
        </p:nvSpPr>
        <p:spPr>
          <a:xfrm>
            <a:off x="8877567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F95072-EA93-0D70-48DD-125F94D5CA0D}"/>
              </a:ext>
            </a:extLst>
          </p:cNvPr>
          <p:cNvSpPr/>
          <p:nvPr/>
        </p:nvSpPr>
        <p:spPr>
          <a:xfrm>
            <a:off x="9615274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7394B-E50E-3DD5-AF14-9B6A6CC972CF}"/>
              </a:ext>
            </a:extLst>
          </p:cNvPr>
          <p:cNvSpPr/>
          <p:nvPr/>
        </p:nvSpPr>
        <p:spPr>
          <a:xfrm>
            <a:off x="10350741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E4824940-D2E0-05AD-CD8A-58E8CF90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4F872-C426-E852-7A8F-57CFCFC92D93}"/>
              </a:ext>
            </a:extLst>
          </p:cNvPr>
          <p:cNvSpPr txBox="1"/>
          <p:nvPr/>
        </p:nvSpPr>
        <p:spPr>
          <a:xfrm>
            <a:off x="6602285" y="2034311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Trainable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5B68A-338F-2A4A-4BC6-9489491532AF}"/>
              </a:ext>
            </a:extLst>
          </p:cNvPr>
          <p:cNvSpPr txBox="1"/>
          <p:nvPr/>
        </p:nvSpPr>
        <p:spPr>
          <a:xfrm>
            <a:off x="7336709" y="2026168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possible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F560A-A60C-9D86-67AC-A9B071E77DCB}"/>
              </a:ext>
            </a:extLst>
          </p:cNvPr>
          <p:cNvSpPr txBox="1"/>
          <p:nvPr/>
        </p:nvSpPr>
        <p:spPr>
          <a:xfrm>
            <a:off x="8103483" y="2036307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possible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F1712-87C7-AD73-6384-316DA878B331}"/>
              </a:ext>
            </a:extLst>
          </p:cNvPr>
          <p:cNvSpPr txBox="1"/>
          <p:nvPr/>
        </p:nvSpPr>
        <p:spPr>
          <a:xfrm>
            <a:off x="8861602" y="2042652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Trainable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67DC9C-7FBE-23BB-2263-1B0153C543BA}"/>
              </a:ext>
            </a:extLst>
          </p:cNvPr>
          <p:cNvSpPr txBox="1"/>
          <p:nvPr/>
        </p:nvSpPr>
        <p:spPr>
          <a:xfrm>
            <a:off x="9567146" y="2035290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Trainable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9F919F-6D64-CCE0-5D10-D883253EF1DF}"/>
              </a:ext>
            </a:extLst>
          </p:cNvPr>
          <p:cNvSpPr txBox="1"/>
          <p:nvPr/>
        </p:nvSpPr>
        <p:spPr>
          <a:xfrm>
            <a:off x="10322326" y="2002259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possible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2D7A5F-B8F4-1D6B-820B-2EDC3FAFE264}"/>
              </a:ext>
            </a:extLst>
          </p:cNvPr>
          <p:cNvSpPr txBox="1"/>
          <p:nvPr/>
        </p:nvSpPr>
        <p:spPr>
          <a:xfrm>
            <a:off x="6586599" y="3150868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Trainable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E40153-CE98-884B-4EF9-DA2E5A867FE8}"/>
              </a:ext>
            </a:extLst>
          </p:cNvPr>
          <p:cNvSpPr txBox="1"/>
          <p:nvPr/>
        </p:nvSpPr>
        <p:spPr>
          <a:xfrm>
            <a:off x="7370385" y="3125023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possible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CC301B-4F07-6E3F-9A83-0E97AE5B2D5B}"/>
              </a:ext>
            </a:extLst>
          </p:cNvPr>
          <p:cNvSpPr txBox="1"/>
          <p:nvPr/>
        </p:nvSpPr>
        <p:spPr>
          <a:xfrm>
            <a:off x="8085876" y="3136369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possible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470654-E047-FE7C-3579-571FF6A12923}"/>
              </a:ext>
            </a:extLst>
          </p:cNvPr>
          <p:cNvSpPr txBox="1"/>
          <p:nvPr/>
        </p:nvSpPr>
        <p:spPr>
          <a:xfrm>
            <a:off x="8845916" y="3159209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Trainable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B7FF33-5255-541B-435A-1DE58D49D949}"/>
              </a:ext>
            </a:extLst>
          </p:cNvPr>
          <p:cNvSpPr txBox="1"/>
          <p:nvPr/>
        </p:nvSpPr>
        <p:spPr>
          <a:xfrm>
            <a:off x="9551460" y="3151847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Trainable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74B3E9-AC61-1E04-DED3-6AF1E35BCF79}"/>
              </a:ext>
            </a:extLst>
          </p:cNvPr>
          <p:cNvSpPr txBox="1"/>
          <p:nvPr/>
        </p:nvSpPr>
        <p:spPr>
          <a:xfrm>
            <a:off x="10358681" y="3144979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possible</a:t>
            </a:r>
            <a:endParaRPr lang="ko-KR" altLang="en-US" sz="11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9B51AD1-D9E5-D886-30A2-FBCE64F7FAFA}"/>
              </a:ext>
            </a:extLst>
          </p:cNvPr>
          <p:cNvGrpSpPr/>
          <p:nvPr/>
        </p:nvGrpSpPr>
        <p:grpSpPr>
          <a:xfrm>
            <a:off x="11324151" y="1244242"/>
            <a:ext cx="336868" cy="2349097"/>
            <a:chOff x="11431902" y="1130870"/>
            <a:chExt cx="336868" cy="497706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FBCD384-D11F-0EAF-88CF-4083A8670B60}"/>
                </a:ext>
              </a:extLst>
            </p:cNvPr>
            <p:cNvSpPr/>
            <p:nvPr/>
          </p:nvSpPr>
          <p:spPr>
            <a:xfrm>
              <a:off x="11434097" y="1130870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04ED75F-B43F-E26F-9CE9-690B8F52AC43}"/>
                </a:ext>
              </a:extLst>
            </p:cNvPr>
            <p:cNvSpPr/>
            <p:nvPr/>
          </p:nvSpPr>
          <p:spPr>
            <a:xfrm>
              <a:off x="11431902" y="5670612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C21B36B-EF6F-0D58-7AB5-9F8A098CEE8D}"/>
                </a:ext>
              </a:extLst>
            </p:cNvPr>
            <p:cNvSpPr/>
            <p:nvPr/>
          </p:nvSpPr>
          <p:spPr>
            <a:xfrm>
              <a:off x="11524484" y="1219534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FB64896D-C702-F96B-140D-EC22131B3950}"/>
                </a:ext>
              </a:extLst>
            </p:cNvPr>
            <p:cNvSpPr/>
            <p:nvPr/>
          </p:nvSpPr>
          <p:spPr>
            <a:xfrm rot="10800000">
              <a:off x="11513513" y="5804293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127C792-9856-E9AB-2F82-757E654B5C76}"/>
                </a:ext>
              </a:extLst>
            </p:cNvPr>
            <p:cNvSpPr/>
            <p:nvPr/>
          </p:nvSpPr>
          <p:spPr>
            <a:xfrm>
              <a:off x="11441855" y="1568194"/>
              <a:ext cx="324720" cy="4102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제목 1">
            <a:extLst>
              <a:ext uri="{FF2B5EF4-FFF2-40B4-BE49-F238E27FC236}">
                <a16:creationId xmlns:a16="http://schemas.microsoft.com/office/drawing/2014/main" id="{A7F45F44-C975-7E8B-8CD0-7F70C4B649D7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730418-3FF4-3327-AEB9-63BC0B65B1DF}"/>
              </a:ext>
            </a:extLst>
          </p:cNvPr>
          <p:cNvSpPr txBox="1"/>
          <p:nvPr/>
        </p:nvSpPr>
        <p:spPr>
          <a:xfrm>
            <a:off x="98519" y="1926120"/>
            <a:ext cx="235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Presses ESC to BaseCamp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59242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4873B-4A1F-4FC2-724E-3333C6396B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1129672"/>
            <a:ext cx="5670575" cy="497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680770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b="1" dirty="0"/>
              <a:t>Traning</a:t>
            </a:r>
            <a:br>
              <a:rPr lang="en-US" altLang="ko-KR" sz="3200" b="1" dirty="0"/>
            </a:br>
            <a:r>
              <a:rPr lang="en-US" altLang="ko-KR" sz="3200" b="1" dirty="0"/>
              <a:t>Traning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Start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F786A9-CDF2-D04D-8B6A-633CD5A0BCFE}"/>
              </a:ext>
            </a:extLst>
          </p:cNvPr>
          <p:cNvSpPr/>
          <p:nvPr/>
        </p:nvSpPr>
        <p:spPr>
          <a:xfrm>
            <a:off x="3611480" y="1499765"/>
            <a:ext cx="1463839" cy="3635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Traning Human</a:t>
            </a:r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421A0DC-4146-A290-E34A-D071FD4BD81E}"/>
              </a:ext>
            </a:extLst>
          </p:cNvPr>
          <p:cNvSpPr/>
          <p:nvPr/>
        </p:nvSpPr>
        <p:spPr>
          <a:xfrm>
            <a:off x="2655434" y="5181894"/>
            <a:ext cx="3375933" cy="998906"/>
          </a:xfrm>
          <a:custGeom>
            <a:avLst/>
            <a:gdLst>
              <a:gd name="connsiteX0" fmla="*/ 123825 w 3375933"/>
              <a:gd name="connsiteY0" fmla="*/ 722681 h 998906"/>
              <a:gd name="connsiteX1" fmla="*/ 95250 w 3375933"/>
              <a:gd name="connsiteY1" fmla="*/ 360731 h 998906"/>
              <a:gd name="connsiteX2" fmla="*/ 66675 w 3375933"/>
              <a:gd name="connsiteY2" fmla="*/ 227381 h 998906"/>
              <a:gd name="connsiteX3" fmla="*/ 266700 w 3375933"/>
              <a:gd name="connsiteY3" fmla="*/ 84506 h 998906"/>
              <a:gd name="connsiteX4" fmla="*/ 981075 w 3375933"/>
              <a:gd name="connsiteY4" fmla="*/ 27356 h 998906"/>
              <a:gd name="connsiteX5" fmla="*/ 3028950 w 3375933"/>
              <a:gd name="connsiteY5" fmla="*/ 17831 h 998906"/>
              <a:gd name="connsiteX6" fmla="*/ 3352800 w 3375933"/>
              <a:gd name="connsiteY6" fmla="*/ 27356 h 998906"/>
              <a:gd name="connsiteX7" fmla="*/ 3362325 w 3375933"/>
              <a:gd name="connsiteY7" fmla="*/ 208331 h 998906"/>
              <a:gd name="connsiteX8" fmla="*/ 3352800 w 3375933"/>
              <a:gd name="connsiteY8" fmla="*/ 694106 h 998906"/>
              <a:gd name="connsiteX9" fmla="*/ 3324225 w 3375933"/>
              <a:gd name="connsiteY9" fmla="*/ 846506 h 998906"/>
              <a:gd name="connsiteX10" fmla="*/ 3314700 w 3375933"/>
              <a:gd name="connsiteY10" fmla="*/ 903656 h 998906"/>
              <a:gd name="connsiteX11" fmla="*/ 3305175 w 3375933"/>
              <a:gd name="connsiteY11" fmla="*/ 951281 h 998906"/>
              <a:gd name="connsiteX12" fmla="*/ 3248025 w 3375933"/>
              <a:gd name="connsiteY12" fmla="*/ 970331 h 998906"/>
              <a:gd name="connsiteX13" fmla="*/ 3086100 w 3375933"/>
              <a:gd name="connsiteY13" fmla="*/ 998906 h 998906"/>
              <a:gd name="connsiteX14" fmla="*/ 314325 w 3375933"/>
              <a:gd name="connsiteY14" fmla="*/ 989381 h 998906"/>
              <a:gd name="connsiteX15" fmla="*/ 152400 w 3375933"/>
              <a:gd name="connsiteY15" fmla="*/ 970331 h 998906"/>
              <a:gd name="connsiteX16" fmla="*/ 9525 w 3375933"/>
              <a:gd name="connsiteY16" fmla="*/ 741731 h 998906"/>
              <a:gd name="connsiteX17" fmla="*/ 0 w 3375933"/>
              <a:gd name="connsiteY17" fmla="*/ 656006 h 9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5933" h="998906">
                <a:moveTo>
                  <a:pt x="123825" y="722681"/>
                </a:moveTo>
                <a:cubicBezTo>
                  <a:pt x="114300" y="602031"/>
                  <a:pt x="109122" y="480959"/>
                  <a:pt x="95250" y="360731"/>
                </a:cubicBezTo>
                <a:cubicBezTo>
                  <a:pt x="90039" y="315572"/>
                  <a:pt x="68739" y="272793"/>
                  <a:pt x="66675" y="227381"/>
                </a:cubicBezTo>
                <a:cubicBezTo>
                  <a:pt x="61502" y="113581"/>
                  <a:pt x="158923" y="99411"/>
                  <a:pt x="266700" y="84506"/>
                </a:cubicBezTo>
                <a:cubicBezTo>
                  <a:pt x="503334" y="51780"/>
                  <a:pt x="742259" y="33121"/>
                  <a:pt x="981075" y="27356"/>
                </a:cubicBezTo>
                <a:cubicBezTo>
                  <a:pt x="1663509" y="10883"/>
                  <a:pt x="2346325" y="21006"/>
                  <a:pt x="3028950" y="17831"/>
                </a:cubicBezTo>
                <a:cubicBezTo>
                  <a:pt x="3121737" y="6233"/>
                  <a:pt x="3291700" y="-20166"/>
                  <a:pt x="3352800" y="27356"/>
                </a:cubicBezTo>
                <a:cubicBezTo>
                  <a:pt x="3400484" y="64443"/>
                  <a:pt x="3359150" y="148006"/>
                  <a:pt x="3362325" y="208331"/>
                </a:cubicBezTo>
                <a:cubicBezTo>
                  <a:pt x="3359150" y="370256"/>
                  <a:pt x="3362452" y="532438"/>
                  <a:pt x="3352800" y="694106"/>
                </a:cubicBezTo>
                <a:cubicBezTo>
                  <a:pt x="3349720" y="745699"/>
                  <a:pt x="3332722" y="795524"/>
                  <a:pt x="3324225" y="846506"/>
                </a:cubicBezTo>
                <a:cubicBezTo>
                  <a:pt x="3321050" y="865556"/>
                  <a:pt x="3318155" y="884655"/>
                  <a:pt x="3314700" y="903656"/>
                </a:cubicBezTo>
                <a:cubicBezTo>
                  <a:pt x="3311804" y="919584"/>
                  <a:pt x="3316623" y="939833"/>
                  <a:pt x="3305175" y="951281"/>
                </a:cubicBezTo>
                <a:cubicBezTo>
                  <a:pt x="3290976" y="965480"/>
                  <a:pt x="3267647" y="966065"/>
                  <a:pt x="3248025" y="970331"/>
                </a:cubicBezTo>
                <a:cubicBezTo>
                  <a:pt x="3194467" y="981974"/>
                  <a:pt x="3140075" y="989381"/>
                  <a:pt x="3086100" y="998906"/>
                </a:cubicBezTo>
                <a:lnTo>
                  <a:pt x="314325" y="989381"/>
                </a:lnTo>
                <a:cubicBezTo>
                  <a:pt x="277327" y="989135"/>
                  <a:pt x="193959" y="976268"/>
                  <a:pt x="152400" y="970331"/>
                </a:cubicBezTo>
                <a:cubicBezTo>
                  <a:pt x="67044" y="884975"/>
                  <a:pt x="67039" y="897018"/>
                  <a:pt x="9525" y="741731"/>
                </a:cubicBezTo>
                <a:cubicBezTo>
                  <a:pt x="-461" y="714770"/>
                  <a:pt x="3175" y="684581"/>
                  <a:pt x="0" y="6560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Wood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49C276-7FA4-EDAF-7521-4E9C835DB6AF}"/>
              </a:ext>
            </a:extLst>
          </p:cNvPr>
          <p:cNvSpPr/>
          <p:nvPr/>
        </p:nvSpPr>
        <p:spPr>
          <a:xfrm>
            <a:off x="6334125" y="1244242"/>
            <a:ext cx="5324474" cy="2349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E4824940-D2E0-05AD-CD8A-58E8CF90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A834FC5-854E-3310-8B1A-6FCDCBFB5DAD}"/>
              </a:ext>
            </a:extLst>
          </p:cNvPr>
          <p:cNvSpPr/>
          <p:nvPr/>
        </p:nvSpPr>
        <p:spPr>
          <a:xfrm>
            <a:off x="6334125" y="4140879"/>
            <a:ext cx="1249523" cy="129813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Ability Training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Skill Training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CA1C26-45AE-4FF4-D0B0-2D3A3708898D}"/>
              </a:ext>
            </a:extLst>
          </p:cNvPr>
          <p:cNvSpPr/>
          <p:nvPr/>
        </p:nvSpPr>
        <p:spPr>
          <a:xfrm>
            <a:off x="7585046" y="4140879"/>
            <a:ext cx="4073553" cy="669639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Ability</a:t>
            </a:r>
            <a:r>
              <a:rPr lang="en-US" altLang="ko-KR" dirty="0">
                <a:solidFill>
                  <a:schemeClr val="tx1"/>
                </a:solidFill>
              </a:rPr>
              <a:t> Point + 2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EF53706-253F-9516-5F6B-A88076BB189F}"/>
              </a:ext>
            </a:extLst>
          </p:cNvPr>
          <p:cNvSpPr/>
          <p:nvPr/>
        </p:nvSpPr>
        <p:spPr>
          <a:xfrm>
            <a:off x="7578497" y="4809382"/>
            <a:ext cx="4073553" cy="62963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Random Skill Lv+1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3D8030D-BC7E-4DC0-21A9-C2C97482796C}"/>
              </a:ext>
            </a:extLst>
          </p:cNvPr>
          <p:cNvGrpSpPr/>
          <p:nvPr/>
        </p:nvGrpSpPr>
        <p:grpSpPr>
          <a:xfrm>
            <a:off x="11324151" y="1244242"/>
            <a:ext cx="336868" cy="2349097"/>
            <a:chOff x="11431902" y="1130870"/>
            <a:chExt cx="336868" cy="497706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9C12206-F97A-D10E-2976-604BEB4815C9}"/>
                </a:ext>
              </a:extLst>
            </p:cNvPr>
            <p:cNvSpPr/>
            <p:nvPr/>
          </p:nvSpPr>
          <p:spPr>
            <a:xfrm>
              <a:off x="11434097" y="1130870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42700E-D16B-8C01-81FA-EAD5F2A67E66}"/>
                </a:ext>
              </a:extLst>
            </p:cNvPr>
            <p:cNvSpPr/>
            <p:nvPr/>
          </p:nvSpPr>
          <p:spPr>
            <a:xfrm>
              <a:off x="11431902" y="5670612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FC53E366-9045-AC58-1A87-86EC3A1A74EE}"/>
                </a:ext>
              </a:extLst>
            </p:cNvPr>
            <p:cNvSpPr/>
            <p:nvPr/>
          </p:nvSpPr>
          <p:spPr>
            <a:xfrm>
              <a:off x="11524484" y="1219534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EB6F09E-5F2F-E9C3-E7A3-E86C417293A0}"/>
                </a:ext>
              </a:extLst>
            </p:cNvPr>
            <p:cNvSpPr/>
            <p:nvPr/>
          </p:nvSpPr>
          <p:spPr>
            <a:xfrm rot="10800000">
              <a:off x="11513513" y="5804293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CE60146-2FFE-2798-B08E-3C4C4BF4E3FB}"/>
                </a:ext>
              </a:extLst>
            </p:cNvPr>
            <p:cNvSpPr/>
            <p:nvPr/>
          </p:nvSpPr>
          <p:spPr>
            <a:xfrm>
              <a:off x="11441855" y="1568194"/>
              <a:ext cx="324720" cy="4102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7B90ACE-74D4-9030-6424-AA76D9093132}"/>
              </a:ext>
            </a:extLst>
          </p:cNvPr>
          <p:cNvSpPr/>
          <p:nvPr/>
        </p:nvSpPr>
        <p:spPr>
          <a:xfrm>
            <a:off x="6334125" y="3654467"/>
            <a:ext cx="1128433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74B881A-6007-C54B-272D-AC80876B9063}"/>
              </a:ext>
            </a:extLst>
          </p:cNvPr>
          <p:cNvSpPr/>
          <p:nvPr/>
        </p:nvSpPr>
        <p:spPr>
          <a:xfrm>
            <a:off x="6335523" y="5428641"/>
            <a:ext cx="1249523" cy="438833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number of days needed: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D753F-751B-3A8D-EA0E-A3529C517C4E}"/>
              </a:ext>
            </a:extLst>
          </p:cNvPr>
          <p:cNvSpPr/>
          <p:nvPr/>
        </p:nvSpPr>
        <p:spPr>
          <a:xfrm>
            <a:off x="7571948" y="5421351"/>
            <a:ext cx="4073553" cy="43883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2days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F5DFAE-7200-5627-1C43-33130191A1D8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E25AA-5287-BB8C-0D1B-BE716D1C9BC4}"/>
              </a:ext>
            </a:extLst>
          </p:cNvPr>
          <p:cNvSpPr txBox="1"/>
          <p:nvPr/>
        </p:nvSpPr>
        <p:spPr>
          <a:xfrm>
            <a:off x="98519" y="2671295"/>
            <a:ext cx="235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Presses ESC to BaseCamp</a:t>
            </a:r>
            <a:endParaRPr lang="en-US" altLang="ko-KR" sz="1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DD78CE-BEAE-7796-8E6F-252B229BC86E}"/>
              </a:ext>
            </a:extLst>
          </p:cNvPr>
          <p:cNvSpPr/>
          <p:nvPr/>
        </p:nvSpPr>
        <p:spPr>
          <a:xfrm>
            <a:off x="6639154" y="13705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EE8E18-16EB-119F-639F-BDC95AC4EAAC}"/>
              </a:ext>
            </a:extLst>
          </p:cNvPr>
          <p:cNvSpPr/>
          <p:nvPr/>
        </p:nvSpPr>
        <p:spPr>
          <a:xfrm>
            <a:off x="7363054" y="13705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3625A9-1D44-05B5-59DF-E6EE0D8C8A52}"/>
              </a:ext>
            </a:extLst>
          </p:cNvPr>
          <p:cNvSpPr/>
          <p:nvPr/>
        </p:nvSpPr>
        <p:spPr>
          <a:xfrm>
            <a:off x="8112328" y="1373860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4805E7-8FBB-9922-72E7-3570E539108F}"/>
              </a:ext>
            </a:extLst>
          </p:cNvPr>
          <p:cNvSpPr/>
          <p:nvPr/>
        </p:nvSpPr>
        <p:spPr>
          <a:xfrm>
            <a:off x="8861602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A791B7-6104-D6CE-0E4C-19EFFA6B8C17}"/>
              </a:ext>
            </a:extLst>
          </p:cNvPr>
          <p:cNvSpPr/>
          <p:nvPr/>
        </p:nvSpPr>
        <p:spPr>
          <a:xfrm>
            <a:off x="9599309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332850-E64C-6242-0595-96A07345C9B9}"/>
              </a:ext>
            </a:extLst>
          </p:cNvPr>
          <p:cNvSpPr/>
          <p:nvPr/>
        </p:nvSpPr>
        <p:spPr>
          <a:xfrm>
            <a:off x="10334776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15E5A7-0EAD-AFD9-6F3F-37DFADC8865E}"/>
              </a:ext>
            </a:extLst>
          </p:cNvPr>
          <p:cNvSpPr/>
          <p:nvPr/>
        </p:nvSpPr>
        <p:spPr>
          <a:xfrm>
            <a:off x="6655119" y="24678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6F88B2-BA18-6680-8D7B-14D3FA0F609B}"/>
              </a:ext>
            </a:extLst>
          </p:cNvPr>
          <p:cNvSpPr/>
          <p:nvPr/>
        </p:nvSpPr>
        <p:spPr>
          <a:xfrm>
            <a:off x="7379019" y="24678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C4AA0B-1F18-EA5E-7A69-A4AA232999BD}"/>
              </a:ext>
            </a:extLst>
          </p:cNvPr>
          <p:cNvSpPr/>
          <p:nvPr/>
        </p:nvSpPr>
        <p:spPr>
          <a:xfrm>
            <a:off x="8128293" y="2471175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3133B2-DCF5-54EF-519F-87F57390E654}"/>
              </a:ext>
            </a:extLst>
          </p:cNvPr>
          <p:cNvSpPr/>
          <p:nvPr/>
        </p:nvSpPr>
        <p:spPr>
          <a:xfrm>
            <a:off x="8877567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75DDE4-37C3-D67B-E6ED-B9DB29CC4E1E}"/>
              </a:ext>
            </a:extLst>
          </p:cNvPr>
          <p:cNvSpPr/>
          <p:nvPr/>
        </p:nvSpPr>
        <p:spPr>
          <a:xfrm>
            <a:off x="9615274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BBA6F2-5727-58BA-D0A3-0C92A379FB2F}"/>
              </a:ext>
            </a:extLst>
          </p:cNvPr>
          <p:cNvSpPr/>
          <p:nvPr/>
        </p:nvSpPr>
        <p:spPr>
          <a:xfrm>
            <a:off x="10350741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3A6593-33F7-FC00-268D-8B48F949CD4E}"/>
              </a:ext>
            </a:extLst>
          </p:cNvPr>
          <p:cNvSpPr txBox="1"/>
          <p:nvPr/>
        </p:nvSpPr>
        <p:spPr>
          <a:xfrm>
            <a:off x="6602285" y="2034311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Trainable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8AECD9-49DA-92D8-50DE-4D83B713B5D8}"/>
              </a:ext>
            </a:extLst>
          </p:cNvPr>
          <p:cNvSpPr txBox="1"/>
          <p:nvPr/>
        </p:nvSpPr>
        <p:spPr>
          <a:xfrm>
            <a:off x="7336709" y="2026168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possible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18DBCA-6A79-AB8A-8598-0FD7159AA5B2}"/>
              </a:ext>
            </a:extLst>
          </p:cNvPr>
          <p:cNvSpPr txBox="1"/>
          <p:nvPr/>
        </p:nvSpPr>
        <p:spPr>
          <a:xfrm>
            <a:off x="8103483" y="2036307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possible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DE6ED4-03D5-41D0-1327-6FA85CE58C0B}"/>
              </a:ext>
            </a:extLst>
          </p:cNvPr>
          <p:cNvSpPr txBox="1"/>
          <p:nvPr/>
        </p:nvSpPr>
        <p:spPr>
          <a:xfrm>
            <a:off x="8861602" y="2042652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Trainable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27786-F458-43F2-2BAA-3C942B910328}"/>
              </a:ext>
            </a:extLst>
          </p:cNvPr>
          <p:cNvSpPr txBox="1"/>
          <p:nvPr/>
        </p:nvSpPr>
        <p:spPr>
          <a:xfrm>
            <a:off x="9567146" y="2035290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Trainable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19B2B2-4465-2761-6CCB-A1E35348F444}"/>
              </a:ext>
            </a:extLst>
          </p:cNvPr>
          <p:cNvSpPr txBox="1"/>
          <p:nvPr/>
        </p:nvSpPr>
        <p:spPr>
          <a:xfrm>
            <a:off x="10322326" y="2002259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possible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0CCE2-BA5A-7CC6-FC1E-8896E0DA70CF}"/>
              </a:ext>
            </a:extLst>
          </p:cNvPr>
          <p:cNvSpPr txBox="1"/>
          <p:nvPr/>
        </p:nvSpPr>
        <p:spPr>
          <a:xfrm>
            <a:off x="6586599" y="3150868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Trainable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393E0D-6794-B5B8-1493-D6F184F3F2A9}"/>
              </a:ext>
            </a:extLst>
          </p:cNvPr>
          <p:cNvSpPr txBox="1"/>
          <p:nvPr/>
        </p:nvSpPr>
        <p:spPr>
          <a:xfrm>
            <a:off x="7370385" y="3125023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possible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9380B5-C332-D81A-0C45-5001742B71F5}"/>
              </a:ext>
            </a:extLst>
          </p:cNvPr>
          <p:cNvSpPr txBox="1"/>
          <p:nvPr/>
        </p:nvSpPr>
        <p:spPr>
          <a:xfrm>
            <a:off x="8085876" y="3136369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possible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81315C-EB75-069E-26BE-7B708EA3C6DB}"/>
              </a:ext>
            </a:extLst>
          </p:cNvPr>
          <p:cNvSpPr txBox="1"/>
          <p:nvPr/>
        </p:nvSpPr>
        <p:spPr>
          <a:xfrm>
            <a:off x="8845916" y="3159209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Trainable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3751B3-AF90-3349-E925-E52DE5DD9445}"/>
              </a:ext>
            </a:extLst>
          </p:cNvPr>
          <p:cNvSpPr txBox="1"/>
          <p:nvPr/>
        </p:nvSpPr>
        <p:spPr>
          <a:xfrm>
            <a:off x="9551460" y="3151847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Trainable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4D23BF-9B12-4BCE-0125-B86012C65FE1}"/>
              </a:ext>
            </a:extLst>
          </p:cNvPr>
          <p:cNvSpPr txBox="1"/>
          <p:nvPr/>
        </p:nvSpPr>
        <p:spPr>
          <a:xfrm>
            <a:off x="10358681" y="3144979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possible</a:t>
            </a:r>
            <a:endParaRPr lang="ko-KR" altLang="en-US" sz="11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241E93-CC13-3249-D0B7-EECBF54E7F64}"/>
              </a:ext>
            </a:extLst>
          </p:cNvPr>
          <p:cNvSpPr/>
          <p:nvPr/>
        </p:nvSpPr>
        <p:spPr>
          <a:xfrm>
            <a:off x="6586599" y="1316878"/>
            <a:ext cx="749431" cy="9422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7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100" b="1" dirty="0"/>
              <a:t>Dungeon Records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D263955-534C-3B1A-FC9F-40C252BF1170}"/>
              </a:ext>
            </a:extLst>
          </p:cNvPr>
          <p:cNvSpPr/>
          <p:nvPr/>
        </p:nvSpPr>
        <p:spPr>
          <a:xfrm>
            <a:off x="3550058" y="1499765"/>
            <a:ext cx="1586684" cy="3635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615BA6BA-D4D6-F6DE-AC80-E9D5A754817F}"/>
              </a:ext>
            </a:extLst>
          </p:cNvPr>
          <p:cNvSpPr/>
          <p:nvPr/>
        </p:nvSpPr>
        <p:spPr>
          <a:xfrm>
            <a:off x="2655434" y="5181894"/>
            <a:ext cx="3375933" cy="998906"/>
          </a:xfrm>
          <a:custGeom>
            <a:avLst/>
            <a:gdLst>
              <a:gd name="connsiteX0" fmla="*/ 123825 w 3375933"/>
              <a:gd name="connsiteY0" fmla="*/ 722681 h 998906"/>
              <a:gd name="connsiteX1" fmla="*/ 95250 w 3375933"/>
              <a:gd name="connsiteY1" fmla="*/ 360731 h 998906"/>
              <a:gd name="connsiteX2" fmla="*/ 66675 w 3375933"/>
              <a:gd name="connsiteY2" fmla="*/ 227381 h 998906"/>
              <a:gd name="connsiteX3" fmla="*/ 266700 w 3375933"/>
              <a:gd name="connsiteY3" fmla="*/ 84506 h 998906"/>
              <a:gd name="connsiteX4" fmla="*/ 981075 w 3375933"/>
              <a:gd name="connsiteY4" fmla="*/ 27356 h 998906"/>
              <a:gd name="connsiteX5" fmla="*/ 3028950 w 3375933"/>
              <a:gd name="connsiteY5" fmla="*/ 17831 h 998906"/>
              <a:gd name="connsiteX6" fmla="*/ 3352800 w 3375933"/>
              <a:gd name="connsiteY6" fmla="*/ 27356 h 998906"/>
              <a:gd name="connsiteX7" fmla="*/ 3362325 w 3375933"/>
              <a:gd name="connsiteY7" fmla="*/ 208331 h 998906"/>
              <a:gd name="connsiteX8" fmla="*/ 3352800 w 3375933"/>
              <a:gd name="connsiteY8" fmla="*/ 694106 h 998906"/>
              <a:gd name="connsiteX9" fmla="*/ 3324225 w 3375933"/>
              <a:gd name="connsiteY9" fmla="*/ 846506 h 998906"/>
              <a:gd name="connsiteX10" fmla="*/ 3314700 w 3375933"/>
              <a:gd name="connsiteY10" fmla="*/ 903656 h 998906"/>
              <a:gd name="connsiteX11" fmla="*/ 3305175 w 3375933"/>
              <a:gd name="connsiteY11" fmla="*/ 951281 h 998906"/>
              <a:gd name="connsiteX12" fmla="*/ 3248025 w 3375933"/>
              <a:gd name="connsiteY12" fmla="*/ 970331 h 998906"/>
              <a:gd name="connsiteX13" fmla="*/ 3086100 w 3375933"/>
              <a:gd name="connsiteY13" fmla="*/ 998906 h 998906"/>
              <a:gd name="connsiteX14" fmla="*/ 314325 w 3375933"/>
              <a:gd name="connsiteY14" fmla="*/ 989381 h 998906"/>
              <a:gd name="connsiteX15" fmla="*/ 152400 w 3375933"/>
              <a:gd name="connsiteY15" fmla="*/ 970331 h 998906"/>
              <a:gd name="connsiteX16" fmla="*/ 9525 w 3375933"/>
              <a:gd name="connsiteY16" fmla="*/ 741731 h 998906"/>
              <a:gd name="connsiteX17" fmla="*/ 0 w 3375933"/>
              <a:gd name="connsiteY17" fmla="*/ 656006 h 9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5933" h="998906">
                <a:moveTo>
                  <a:pt x="123825" y="722681"/>
                </a:moveTo>
                <a:cubicBezTo>
                  <a:pt x="114300" y="602031"/>
                  <a:pt x="109122" y="480959"/>
                  <a:pt x="95250" y="360731"/>
                </a:cubicBezTo>
                <a:cubicBezTo>
                  <a:pt x="90039" y="315572"/>
                  <a:pt x="68739" y="272793"/>
                  <a:pt x="66675" y="227381"/>
                </a:cubicBezTo>
                <a:cubicBezTo>
                  <a:pt x="61502" y="113581"/>
                  <a:pt x="158923" y="99411"/>
                  <a:pt x="266700" y="84506"/>
                </a:cubicBezTo>
                <a:cubicBezTo>
                  <a:pt x="503334" y="51780"/>
                  <a:pt x="742259" y="33121"/>
                  <a:pt x="981075" y="27356"/>
                </a:cubicBezTo>
                <a:cubicBezTo>
                  <a:pt x="1663509" y="10883"/>
                  <a:pt x="2346325" y="21006"/>
                  <a:pt x="3028950" y="17831"/>
                </a:cubicBezTo>
                <a:cubicBezTo>
                  <a:pt x="3121737" y="6233"/>
                  <a:pt x="3291700" y="-20166"/>
                  <a:pt x="3352800" y="27356"/>
                </a:cubicBezTo>
                <a:cubicBezTo>
                  <a:pt x="3400484" y="64443"/>
                  <a:pt x="3359150" y="148006"/>
                  <a:pt x="3362325" y="208331"/>
                </a:cubicBezTo>
                <a:cubicBezTo>
                  <a:pt x="3359150" y="370256"/>
                  <a:pt x="3362452" y="532438"/>
                  <a:pt x="3352800" y="694106"/>
                </a:cubicBezTo>
                <a:cubicBezTo>
                  <a:pt x="3349720" y="745699"/>
                  <a:pt x="3332722" y="795524"/>
                  <a:pt x="3324225" y="846506"/>
                </a:cubicBezTo>
                <a:cubicBezTo>
                  <a:pt x="3321050" y="865556"/>
                  <a:pt x="3318155" y="884655"/>
                  <a:pt x="3314700" y="903656"/>
                </a:cubicBezTo>
                <a:cubicBezTo>
                  <a:pt x="3311804" y="919584"/>
                  <a:pt x="3316623" y="939833"/>
                  <a:pt x="3305175" y="951281"/>
                </a:cubicBezTo>
                <a:cubicBezTo>
                  <a:pt x="3290976" y="965480"/>
                  <a:pt x="3267647" y="966065"/>
                  <a:pt x="3248025" y="970331"/>
                </a:cubicBezTo>
                <a:cubicBezTo>
                  <a:pt x="3194467" y="981974"/>
                  <a:pt x="3140075" y="989381"/>
                  <a:pt x="3086100" y="998906"/>
                </a:cubicBezTo>
                <a:lnTo>
                  <a:pt x="314325" y="989381"/>
                </a:lnTo>
                <a:cubicBezTo>
                  <a:pt x="277327" y="989135"/>
                  <a:pt x="193959" y="976268"/>
                  <a:pt x="152400" y="970331"/>
                </a:cubicBezTo>
                <a:cubicBezTo>
                  <a:pt x="67044" y="884975"/>
                  <a:pt x="67039" y="897018"/>
                  <a:pt x="9525" y="741731"/>
                </a:cubicBezTo>
                <a:cubicBezTo>
                  <a:pt x="-461" y="714770"/>
                  <a:pt x="3175" y="684581"/>
                  <a:pt x="0" y="6560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Bar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B149E-D22E-7D83-CFC5-BD5DD75C7E4A}"/>
              </a:ext>
            </a:extLst>
          </p:cNvPr>
          <p:cNvSpPr/>
          <p:nvPr/>
        </p:nvSpPr>
        <p:spPr>
          <a:xfrm>
            <a:off x="6096000" y="1129672"/>
            <a:ext cx="5670575" cy="497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A4DF81-D330-069C-0374-40F83721047E}"/>
              </a:ext>
            </a:extLst>
          </p:cNvPr>
          <p:cNvSpPr/>
          <p:nvPr/>
        </p:nvSpPr>
        <p:spPr>
          <a:xfrm>
            <a:off x="6093804" y="1129727"/>
            <a:ext cx="5338097" cy="3486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2-day </a:t>
            </a:r>
            <a:r>
              <a:rPr lang="en-US" altLang="ko-KR" sz="1800" dirty="0">
                <a:solidFill>
                  <a:schemeClr val="tx1"/>
                </a:solidFill>
              </a:rPr>
              <a:t>Dungeon Records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E239C3-ACF6-3B5F-1FDC-BBACC0DC29D8}"/>
              </a:ext>
            </a:extLst>
          </p:cNvPr>
          <p:cNvSpPr/>
          <p:nvPr/>
        </p:nvSpPr>
        <p:spPr>
          <a:xfrm>
            <a:off x="11434097" y="1130870"/>
            <a:ext cx="334673" cy="437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59BD1A-AF78-D426-78C4-44F7946DA2FB}"/>
              </a:ext>
            </a:extLst>
          </p:cNvPr>
          <p:cNvSpPr/>
          <p:nvPr/>
        </p:nvSpPr>
        <p:spPr>
          <a:xfrm>
            <a:off x="11431902" y="5670612"/>
            <a:ext cx="334673" cy="437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43AD88F6-6DC3-6C37-77F2-2A10C3696F8E}"/>
              </a:ext>
            </a:extLst>
          </p:cNvPr>
          <p:cNvSpPr/>
          <p:nvPr/>
        </p:nvSpPr>
        <p:spPr>
          <a:xfrm>
            <a:off x="11524484" y="1219534"/>
            <a:ext cx="171450" cy="21527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457F898-0CB2-7862-DB0A-CC5922795B6B}"/>
              </a:ext>
            </a:extLst>
          </p:cNvPr>
          <p:cNvSpPr/>
          <p:nvPr/>
        </p:nvSpPr>
        <p:spPr>
          <a:xfrm rot="10800000">
            <a:off x="11513513" y="5804293"/>
            <a:ext cx="171450" cy="21527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EFCDFD-A212-BEF5-9B94-4616C36007FE}"/>
              </a:ext>
            </a:extLst>
          </p:cNvPr>
          <p:cNvSpPr/>
          <p:nvPr/>
        </p:nvSpPr>
        <p:spPr>
          <a:xfrm>
            <a:off x="11441855" y="1568194"/>
            <a:ext cx="324720" cy="4102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6B7F86-4859-3E1B-E09D-FCF7FA0B3F1F}"/>
              </a:ext>
            </a:extLst>
          </p:cNvPr>
          <p:cNvSpPr/>
          <p:nvPr/>
        </p:nvSpPr>
        <p:spPr>
          <a:xfrm>
            <a:off x="6093804" y="1478386"/>
            <a:ext cx="5338097" cy="11952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Clear Time: 15m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12s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Use item: (item)x2 (item)x1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Get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item: (item)x3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(item)x1 (item)x1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26D06D-2208-D7B5-7D04-7207F41E21B1}"/>
              </a:ext>
            </a:extLst>
          </p:cNvPr>
          <p:cNvSpPr/>
          <p:nvPr/>
        </p:nvSpPr>
        <p:spPr>
          <a:xfrm>
            <a:off x="6093804" y="2673626"/>
            <a:ext cx="5345856" cy="13501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Party Status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1D8954-2DF0-FA0E-2E15-BA1D3D5FEE18}"/>
              </a:ext>
            </a:extLst>
          </p:cNvPr>
          <p:cNvSpPr/>
          <p:nvPr/>
        </p:nvSpPr>
        <p:spPr>
          <a:xfrm>
            <a:off x="6640860" y="2951926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B236BF-EF57-735F-A46C-684222D7F83A}"/>
              </a:ext>
            </a:extLst>
          </p:cNvPr>
          <p:cNvSpPr/>
          <p:nvPr/>
        </p:nvSpPr>
        <p:spPr>
          <a:xfrm>
            <a:off x="7923920" y="2951926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92C7C4-B463-AF42-1EDB-5C5E3A3AD8C1}"/>
              </a:ext>
            </a:extLst>
          </p:cNvPr>
          <p:cNvSpPr/>
          <p:nvPr/>
        </p:nvSpPr>
        <p:spPr>
          <a:xfrm>
            <a:off x="9032423" y="2955284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98D7DB-FA25-70BB-2AE6-571A5EA9F961}"/>
              </a:ext>
            </a:extLst>
          </p:cNvPr>
          <p:cNvSpPr/>
          <p:nvPr/>
        </p:nvSpPr>
        <p:spPr>
          <a:xfrm>
            <a:off x="10146060" y="295888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C92B6A-8D2E-BF2C-E788-33B10CA14E55}"/>
              </a:ext>
            </a:extLst>
          </p:cNvPr>
          <p:cNvSpPr txBox="1"/>
          <p:nvPr/>
        </p:nvSpPr>
        <p:spPr>
          <a:xfrm>
            <a:off x="6542967" y="3580572"/>
            <a:ext cx="140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Fatigue:43%</a:t>
            </a:r>
          </a:p>
          <a:p>
            <a:r>
              <a:rPr lang="en-US" altLang="ko-KR" sz="1100" dirty="0"/>
              <a:t>Str+1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C5412-3488-8E30-CB66-955FC99ABFD8}"/>
              </a:ext>
            </a:extLst>
          </p:cNvPr>
          <p:cNvSpPr txBox="1"/>
          <p:nvPr/>
        </p:nvSpPr>
        <p:spPr>
          <a:xfrm>
            <a:off x="7862937" y="3588754"/>
            <a:ext cx="140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</a:p>
          <a:p>
            <a:r>
              <a:rPr lang="en-US" altLang="ko-KR" sz="1100" dirty="0"/>
              <a:t>(Skill)+1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F3E2C-2993-B3CE-55DC-03EFCEDE8213}"/>
              </a:ext>
            </a:extLst>
          </p:cNvPr>
          <p:cNvSpPr txBox="1"/>
          <p:nvPr/>
        </p:nvSpPr>
        <p:spPr>
          <a:xfrm>
            <a:off x="8972188" y="3597764"/>
            <a:ext cx="140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</a:p>
          <a:p>
            <a:r>
              <a:rPr lang="en-US" altLang="ko-KR" sz="1100" dirty="0"/>
              <a:t>Dex+1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29532-E019-7A1B-0A74-5EE3DEE59985}"/>
              </a:ext>
            </a:extLst>
          </p:cNvPr>
          <p:cNvSpPr txBox="1"/>
          <p:nvPr/>
        </p:nvSpPr>
        <p:spPr>
          <a:xfrm>
            <a:off x="10205082" y="3626125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Dead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B276C7-2BE7-D1C0-2A1C-01C1906D2370}"/>
              </a:ext>
            </a:extLst>
          </p:cNvPr>
          <p:cNvSpPr/>
          <p:nvPr/>
        </p:nvSpPr>
        <p:spPr>
          <a:xfrm>
            <a:off x="6099879" y="4012452"/>
            <a:ext cx="5338097" cy="3486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1-day </a:t>
            </a:r>
            <a:r>
              <a:rPr lang="en-US" altLang="ko-KR" sz="1800" dirty="0">
                <a:solidFill>
                  <a:schemeClr val="tx1"/>
                </a:solidFill>
              </a:rPr>
              <a:t>Dungeon Records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E3EC2F-ECE8-45F1-CE88-80A8CD99CE07}"/>
              </a:ext>
            </a:extLst>
          </p:cNvPr>
          <p:cNvSpPr/>
          <p:nvPr/>
        </p:nvSpPr>
        <p:spPr>
          <a:xfrm>
            <a:off x="6107567" y="4361112"/>
            <a:ext cx="5338097" cy="11952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Clear Time : 18m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Use item: (item)x1 (item)x1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Get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item: (item)x4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(item)x1 (item)x2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31D462-27A8-0CE6-1066-72FC1CA54C74}"/>
              </a:ext>
            </a:extLst>
          </p:cNvPr>
          <p:cNvSpPr/>
          <p:nvPr/>
        </p:nvSpPr>
        <p:spPr>
          <a:xfrm>
            <a:off x="6107567" y="5530334"/>
            <a:ext cx="5345856" cy="5857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Party Status</a:t>
            </a:r>
          </a:p>
        </p:txBody>
      </p:sp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EEA9A117-9352-DD81-59E9-DF7DF3452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054F93BF-3A9C-58EE-1864-9785E5C0BFC0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789BA-C6F4-1EC1-2AA6-21DEC279CF4B}"/>
              </a:ext>
            </a:extLst>
          </p:cNvPr>
          <p:cNvSpPr txBox="1"/>
          <p:nvPr/>
        </p:nvSpPr>
        <p:spPr>
          <a:xfrm>
            <a:off x="98519" y="2178323"/>
            <a:ext cx="235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Presses ESC to BaseCamp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68642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52169982-75DF-7E67-5098-954DA3E22272}"/>
              </a:ext>
            </a:extLst>
          </p:cNvPr>
          <p:cNvGrpSpPr/>
          <p:nvPr/>
        </p:nvGrpSpPr>
        <p:grpSpPr>
          <a:xfrm>
            <a:off x="2746871" y="3246851"/>
            <a:ext cx="4702074" cy="2244852"/>
            <a:chOff x="7026101" y="3246851"/>
            <a:chExt cx="4702074" cy="224485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2B39407-A11C-2C9C-2DFB-C1E76563B055}"/>
                </a:ext>
              </a:extLst>
            </p:cNvPr>
            <p:cNvSpPr/>
            <p:nvPr/>
          </p:nvSpPr>
          <p:spPr>
            <a:xfrm>
              <a:off x="7026101" y="3246851"/>
              <a:ext cx="4702074" cy="2244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DD688F0-2B96-6CC1-2127-FBA9CEAE2050}"/>
                </a:ext>
              </a:extLst>
            </p:cNvPr>
            <p:cNvSpPr/>
            <p:nvPr/>
          </p:nvSpPr>
          <p:spPr>
            <a:xfrm>
              <a:off x="7113004" y="3345476"/>
              <a:ext cx="944781" cy="1931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Colleagues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258AC03-EA45-899D-3369-9EA306923E71}"/>
                </a:ext>
              </a:extLst>
            </p:cNvPr>
            <p:cNvSpPr/>
            <p:nvPr/>
          </p:nvSpPr>
          <p:spPr>
            <a:xfrm>
              <a:off x="8178082" y="3370099"/>
              <a:ext cx="1156178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EF06C93-9798-E09B-EF49-7CE2AA94AF2C}"/>
                </a:ext>
              </a:extLst>
            </p:cNvPr>
            <p:cNvSpPr/>
            <p:nvPr/>
          </p:nvSpPr>
          <p:spPr>
            <a:xfrm>
              <a:off x="8182619" y="3763522"/>
              <a:ext cx="715261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Rating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39BB6A-71CB-761A-F453-16CB3AC0C2C0}"/>
                </a:ext>
              </a:extLst>
            </p:cNvPr>
            <p:cNvSpPr/>
            <p:nvPr/>
          </p:nvSpPr>
          <p:spPr>
            <a:xfrm>
              <a:off x="8182619" y="4176018"/>
              <a:ext cx="1151641" cy="3207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6EF8EA4-2216-9EF6-A897-5F34D74A05E8}"/>
                </a:ext>
              </a:extLst>
            </p:cNvPr>
            <p:cNvSpPr/>
            <p:nvPr/>
          </p:nvSpPr>
          <p:spPr>
            <a:xfrm>
              <a:off x="8175225" y="4976367"/>
              <a:ext cx="1151641" cy="4269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ability Setting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9F93B37-3164-1DDC-8CDA-A20100E70CA5}"/>
                </a:ext>
              </a:extLst>
            </p:cNvPr>
            <p:cNvSpPr/>
            <p:nvPr/>
          </p:nvSpPr>
          <p:spPr>
            <a:xfrm>
              <a:off x="9437786" y="3257293"/>
              <a:ext cx="2285708" cy="22344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Current Equipment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D7D65FF-E13B-A9D4-A3AF-125D97A1FFBF}"/>
                </a:ext>
              </a:extLst>
            </p:cNvPr>
            <p:cNvSpPr/>
            <p:nvPr/>
          </p:nvSpPr>
          <p:spPr>
            <a:xfrm>
              <a:off x="10212615" y="3630740"/>
              <a:ext cx="736050" cy="4150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AD3ACB1-D8F1-C5DC-970A-FA9F0A9C25F0}"/>
                </a:ext>
              </a:extLst>
            </p:cNvPr>
            <p:cNvSpPr/>
            <p:nvPr/>
          </p:nvSpPr>
          <p:spPr>
            <a:xfrm>
              <a:off x="10212615" y="414778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Body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F2433C9-FF8E-22EE-4D7E-7F8C61CBD924}"/>
                </a:ext>
              </a:extLst>
            </p:cNvPr>
            <p:cNvSpPr/>
            <p:nvPr/>
          </p:nvSpPr>
          <p:spPr>
            <a:xfrm>
              <a:off x="10212615" y="481974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Leg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43197F2-97DA-F14B-6826-17EC35B3B113}"/>
                </a:ext>
              </a:extLst>
            </p:cNvPr>
            <p:cNvSpPr/>
            <p:nvPr/>
          </p:nvSpPr>
          <p:spPr>
            <a:xfrm>
              <a:off x="9592446" y="4147781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Left Hand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9B5191C-B678-13EA-DE20-956144657603}"/>
                </a:ext>
              </a:extLst>
            </p:cNvPr>
            <p:cNvSpPr/>
            <p:nvPr/>
          </p:nvSpPr>
          <p:spPr>
            <a:xfrm>
              <a:off x="10992197" y="4147780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Right Hand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b="1" dirty="0"/>
              <a:t>Party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Setting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8C039-F17A-4BFB-B8F0-D0FB1180D524}"/>
              </a:ext>
            </a:extLst>
          </p:cNvPr>
          <p:cNvSpPr txBox="1"/>
          <p:nvPr/>
        </p:nvSpPr>
        <p:spPr>
          <a:xfrm>
            <a:off x="245165" y="2203925"/>
            <a:ext cx="2269435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Presses ESC to BaseCamp</a:t>
            </a:r>
            <a:endParaRPr lang="en-US" altLang="ko-KR" sz="1800" b="1" dirty="0"/>
          </a:p>
          <a:p>
            <a:endParaRPr lang="en-US" altLang="ko-KR" b="1" dirty="0"/>
          </a:p>
          <a:p>
            <a:r>
              <a:rPr lang="en-US" altLang="ko-KR" sz="1400" dirty="0"/>
              <a:t>When a desired part is clicked in the current equipment, the player's inventory opens.</a:t>
            </a:r>
          </a:p>
          <a:p>
            <a:endParaRPr lang="en-US" altLang="ko-KR" sz="1400" dirty="0"/>
          </a:p>
          <a:p>
            <a:r>
              <a:rPr lang="en-US" altLang="ko-KR" sz="1400" dirty="0"/>
              <a:t>When a skill is acquired, the outline of the companion box glows.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Pressing the companion at the bottom right and then the companion above it will swap their positions.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7E6347-7D7A-8576-875E-F020BC723FEE}"/>
              </a:ext>
            </a:extLst>
          </p:cNvPr>
          <p:cNvSpPr/>
          <p:nvPr/>
        </p:nvSpPr>
        <p:spPr>
          <a:xfrm>
            <a:off x="6543899" y="5640793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2A6B5043-DC10-C1BB-3835-E08B13C3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034562A-2959-5288-FE3C-473120A71824}"/>
              </a:ext>
            </a:extLst>
          </p:cNvPr>
          <p:cNvSpPr/>
          <p:nvPr/>
        </p:nvSpPr>
        <p:spPr>
          <a:xfrm>
            <a:off x="4640936" y="1129673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Colleagues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014701-FCD6-0B04-5E34-89467A088F26}"/>
              </a:ext>
            </a:extLst>
          </p:cNvPr>
          <p:cNvSpPr/>
          <p:nvPr/>
        </p:nvSpPr>
        <p:spPr>
          <a:xfrm>
            <a:off x="6096000" y="1129672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Colleagues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000C4E-3D5B-23C8-1C02-DF6CA871B28F}"/>
              </a:ext>
            </a:extLst>
          </p:cNvPr>
          <p:cNvSpPr/>
          <p:nvPr/>
        </p:nvSpPr>
        <p:spPr>
          <a:xfrm>
            <a:off x="7556635" y="1139606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Colleagues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92E954-66AE-525C-1D30-7F681FB89933}"/>
              </a:ext>
            </a:extLst>
          </p:cNvPr>
          <p:cNvSpPr/>
          <p:nvPr/>
        </p:nvSpPr>
        <p:spPr>
          <a:xfrm>
            <a:off x="9011699" y="1118697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Colleagues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DDC25B-0DB6-C1FE-554A-E0B747F77DA3}"/>
              </a:ext>
            </a:extLst>
          </p:cNvPr>
          <p:cNvSpPr/>
          <p:nvPr/>
        </p:nvSpPr>
        <p:spPr>
          <a:xfrm>
            <a:off x="7690487" y="3246852"/>
            <a:ext cx="3917390" cy="2244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F012B4-1C27-8BB9-EA9A-0235CC6A6F3F}"/>
              </a:ext>
            </a:extLst>
          </p:cNvPr>
          <p:cNvSpPr/>
          <p:nvPr/>
        </p:nvSpPr>
        <p:spPr>
          <a:xfrm>
            <a:off x="7853406" y="3370099"/>
            <a:ext cx="723903" cy="70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248B55-75CD-23FE-4B93-1566974895BB}"/>
              </a:ext>
            </a:extLst>
          </p:cNvPr>
          <p:cNvSpPr/>
          <p:nvPr/>
        </p:nvSpPr>
        <p:spPr>
          <a:xfrm>
            <a:off x="8729000" y="3370099"/>
            <a:ext cx="723903" cy="70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37CD40-CE48-A1CB-7004-10EAEE97EA0E}"/>
              </a:ext>
            </a:extLst>
          </p:cNvPr>
          <p:cNvSpPr/>
          <p:nvPr/>
        </p:nvSpPr>
        <p:spPr>
          <a:xfrm>
            <a:off x="9591827" y="3373710"/>
            <a:ext cx="723903" cy="70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8B538A-A6D7-5A0B-A2A6-64989B4035F5}"/>
              </a:ext>
            </a:extLst>
          </p:cNvPr>
          <p:cNvSpPr/>
          <p:nvPr/>
        </p:nvSpPr>
        <p:spPr>
          <a:xfrm>
            <a:off x="10477880" y="3377580"/>
            <a:ext cx="723903" cy="70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55DBC2-DA1F-FF2E-16EB-7373CB84C147}"/>
              </a:ext>
            </a:extLst>
          </p:cNvPr>
          <p:cNvSpPr/>
          <p:nvPr/>
        </p:nvSpPr>
        <p:spPr>
          <a:xfrm>
            <a:off x="7853406" y="4390284"/>
            <a:ext cx="723903" cy="70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7815DD-0E48-3D32-FE5E-551EFA25A59A}"/>
              </a:ext>
            </a:extLst>
          </p:cNvPr>
          <p:cNvSpPr/>
          <p:nvPr/>
        </p:nvSpPr>
        <p:spPr>
          <a:xfrm>
            <a:off x="8741441" y="4390284"/>
            <a:ext cx="723903" cy="70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8D0E06-F5DA-3559-0209-FB7300F3D1CC}"/>
              </a:ext>
            </a:extLst>
          </p:cNvPr>
          <p:cNvSpPr/>
          <p:nvPr/>
        </p:nvSpPr>
        <p:spPr>
          <a:xfrm>
            <a:off x="9576977" y="4394359"/>
            <a:ext cx="723903" cy="70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C755B-AFB4-FCCA-9E9A-0169E06F4178}"/>
              </a:ext>
            </a:extLst>
          </p:cNvPr>
          <p:cNvSpPr txBox="1"/>
          <p:nvPr/>
        </p:nvSpPr>
        <p:spPr>
          <a:xfrm>
            <a:off x="7748121" y="4046218"/>
            <a:ext cx="1510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Fatigue:43%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31C0BD-FE5A-AEBA-514A-EA4BBBCCB3CC}"/>
              </a:ext>
            </a:extLst>
          </p:cNvPr>
          <p:cNvSpPr txBox="1"/>
          <p:nvPr/>
        </p:nvSpPr>
        <p:spPr>
          <a:xfrm>
            <a:off x="8663412" y="4055018"/>
            <a:ext cx="1510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3D2B4-C76A-5217-1969-149F1342212B}"/>
              </a:ext>
            </a:extLst>
          </p:cNvPr>
          <p:cNvSpPr txBox="1"/>
          <p:nvPr/>
        </p:nvSpPr>
        <p:spPr>
          <a:xfrm>
            <a:off x="9527043" y="4064709"/>
            <a:ext cx="1510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43F97A-41FA-88A2-1235-C54DCBCDAE1A}"/>
              </a:ext>
            </a:extLst>
          </p:cNvPr>
          <p:cNvSpPr txBox="1"/>
          <p:nvPr/>
        </p:nvSpPr>
        <p:spPr>
          <a:xfrm>
            <a:off x="10411592" y="4096284"/>
            <a:ext cx="1510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Fatigue:43%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8946CF-9AA9-E335-3043-437567101352}"/>
              </a:ext>
            </a:extLst>
          </p:cNvPr>
          <p:cNvSpPr txBox="1"/>
          <p:nvPr/>
        </p:nvSpPr>
        <p:spPr>
          <a:xfrm>
            <a:off x="7811967" y="5117788"/>
            <a:ext cx="1510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773B3-4E0B-AA64-095C-048C32AB219B}"/>
              </a:ext>
            </a:extLst>
          </p:cNvPr>
          <p:cNvSpPr txBox="1"/>
          <p:nvPr/>
        </p:nvSpPr>
        <p:spPr>
          <a:xfrm>
            <a:off x="8696490" y="5117788"/>
            <a:ext cx="1510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EE06DB-4563-2C0E-A9D7-E689C4664476}"/>
              </a:ext>
            </a:extLst>
          </p:cNvPr>
          <p:cNvSpPr txBox="1"/>
          <p:nvPr/>
        </p:nvSpPr>
        <p:spPr>
          <a:xfrm>
            <a:off x="9549595" y="5125005"/>
            <a:ext cx="1510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A7E78FF-F96C-F705-7A8E-638D5044B6A5}"/>
              </a:ext>
            </a:extLst>
          </p:cNvPr>
          <p:cNvGrpSpPr/>
          <p:nvPr/>
        </p:nvGrpSpPr>
        <p:grpSpPr>
          <a:xfrm flipH="1">
            <a:off x="11434745" y="3246851"/>
            <a:ext cx="173132" cy="2244852"/>
            <a:chOff x="11431902" y="1130870"/>
            <a:chExt cx="336868" cy="497706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73BEFC1-6954-BEE0-BF4E-57B6E931B063}"/>
                </a:ext>
              </a:extLst>
            </p:cNvPr>
            <p:cNvSpPr/>
            <p:nvPr/>
          </p:nvSpPr>
          <p:spPr>
            <a:xfrm>
              <a:off x="11434097" y="1130870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15833D-70B7-FDB4-9CEF-E3E6D2F000A2}"/>
                </a:ext>
              </a:extLst>
            </p:cNvPr>
            <p:cNvSpPr/>
            <p:nvPr/>
          </p:nvSpPr>
          <p:spPr>
            <a:xfrm>
              <a:off x="11431902" y="5670612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1E93E8F1-3CF0-93AE-7158-3F6123B2F1D9}"/>
                </a:ext>
              </a:extLst>
            </p:cNvPr>
            <p:cNvSpPr/>
            <p:nvPr/>
          </p:nvSpPr>
          <p:spPr>
            <a:xfrm>
              <a:off x="11524484" y="1219534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F8868FE1-47CD-40B0-9C2A-D374CF073DC9}"/>
                </a:ext>
              </a:extLst>
            </p:cNvPr>
            <p:cNvSpPr/>
            <p:nvPr/>
          </p:nvSpPr>
          <p:spPr>
            <a:xfrm rot="10800000">
              <a:off x="11513513" y="5804293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C9E0F5B-BDF7-116A-A80B-A3F08FBB1254}"/>
                </a:ext>
              </a:extLst>
            </p:cNvPr>
            <p:cNvSpPr/>
            <p:nvPr/>
          </p:nvSpPr>
          <p:spPr>
            <a:xfrm>
              <a:off x="11441855" y="1568194"/>
              <a:ext cx="324720" cy="4102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6F725A-3B16-A656-4D37-4EDD38EDCEB8}"/>
              </a:ext>
            </a:extLst>
          </p:cNvPr>
          <p:cNvSpPr/>
          <p:nvPr/>
        </p:nvSpPr>
        <p:spPr>
          <a:xfrm>
            <a:off x="7811967" y="3296881"/>
            <a:ext cx="814891" cy="9543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EAAAD2-7848-BCB3-541C-0D93DAA498A3}"/>
              </a:ext>
            </a:extLst>
          </p:cNvPr>
          <p:cNvSpPr/>
          <p:nvPr/>
        </p:nvSpPr>
        <p:spPr>
          <a:xfrm>
            <a:off x="3903389" y="4568520"/>
            <a:ext cx="1151641" cy="3207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E3A8433-1AD0-55C3-F7E1-E8F95CA20F2A}"/>
              </a:ext>
            </a:extLst>
          </p:cNvPr>
          <p:cNvSpPr/>
          <p:nvPr/>
        </p:nvSpPr>
        <p:spPr>
          <a:xfrm>
            <a:off x="4543297" y="1010707"/>
            <a:ext cx="1140057" cy="211668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5887143-9A46-FB10-780C-FF98429EA714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75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2051211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dirty="0"/>
              <a:t>Party Setting</a:t>
            </a:r>
            <a:br>
              <a:rPr lang="en-US" altLang="ko-KR" sz="3200" b="1" dirty="0"/>
            </a:br>
            <a:r>
              <a:rPr lang="en-US" altLang="ko-KR" sz="3200" b="1" dirty="0"/>
              <a:t>Equipment Setting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2A6B5043-DC10-C1BB-3835-E08B13C3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3000C4E-3D5B-23C8-1C02-DF6CA871B28F}"/>
              </a:ext>
            </a:extLst>
          </p:cNvPr>
          <p:cNvSpPr/>
          <p:nvPr/>
        </p:nvSpPr>
        <p:spPr>
          <a:xfrm>
            <a:off x="7556635" y="1139606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92E954-66AE-525C-1D30-7F681FB89933}"/>
              </a:ext>
            </a:extLst>
          </p:cNvPr>
          <p:cNvSpPr/>
          <p:nvPr/>
        </p:nvSpPr>
        <p:spPr>
          <a:xfrm>
            <a:off x="9011699" y="1118697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6EA469-8549-D65A-4279-44ACD6B99C03}"/>
              </a:ext>
            </a:extLst>
          </p:cNvPr>
          <p:cNvGrpSpPr/>
          <p:nvPr/>
        </p:nvGrpSpPr>
        <p:grpSpPr>
          <a:xfrm>
            <a:off x="7690487" y="3246851"/>
            <a:ext cx="4231735" cy="2244853"/>
            <a:chOff x="3015076" y="3246851"/>
            <a:chExt cx="4231735" cy="22448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DDC25B-0DB6-C1FE-554A-E0B747F77DA3}"/>
                </a:ext>
              </a:extLst>
            </p:cNvPr>
            <p:cNvSpPr/>
            <p:nvPr/>
          </p:nvSpPr>
          <p:spPr>
            <a:xfrm>
              <a:off x="3015076" y="3246852"/>
              <a:ext cx="3917390" cy="22448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F012B4-1C27-8BB9-EA9A-0235CC6A6F3F}"/>
                </a:ext>
              </a:extLst>
            </p:cNvPr>
            <p:cNvSpPr/>
            <p:nvPr/>
          </p:nvSpPr>
          <p:spPr>
            <a:xfrm>
              <a:off x="3177995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248B55-75CD-23FE-4B93-1566974895BB}"/>
                </a:ext>
              </a:extLst>
            </p:cNvPr>
            <p:cNvSpPr/>
            <p:nvPr/>
          </p:nvSpPr>
          <p:spPr>
            <a:xfrm>
              <a:off x="4053589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037CD40-CE48-A1CB-7004-10EAEE97EA0E}"/>
                </a:ext>
              </a:extLst>
            </p:cNvPr>
            <p:cNvSpPr/>
            <p:nvPr/>
          </p:nvSpPr>
          <p:spPr>
            <a:xfrm>
              <a:off x="4916416" y="337371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8B538A-A6D7-5A0B-A2A6-64989B4035F5}"/>
                </a:ext>
              </a:extLst>
            </p:cNvPr>
            <p:cNvSpPr/>
            <p:nvPr/>
          </p:nvSpPr>
          <p:spPr>
            <a:xfrm>
              <a:off x="5802469" y="337758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55DBC2-DA1F-FF2E-16EB-7373CB84C147}"/>
                </a:ext>
              </a:extLst>
            </p:cNvPr>
            <p:cNvSpPr/>
            <p:nvPr/>
          </p:nvSpPr>
          <p:spPr>
            <a:xfrm>
              <a:off x="3177995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7815DD-0E48-3D32-FE5E-551EFA25A59A}"/>
                </a:ext>
              </a:extLst>
            </p:cNvPr>
            <p:cNvSpPr/>
            <p:nvPr/>
          </p:nvSpPr>
          <p:spPr>
            <a:xfrm>
              <a:off x="4066030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58D0E06-F5DA-3559-0209-FB7300F3D1CC}"/>
                </a:ext>
              </a:extLst>
            </p:cNvPr>
            <p:cNvSpPr/>
            <p:nvPr/>
          </p:nvSpPr>
          <p:spPr>
            <a:xfrm>
              <a:off x="4901566" y="439435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0C755B-AFB4-FCCA-9E9A-0169E06F4178}"/>
                </a:ext>
              </a:extLst>
            </p:cNvPr>
            <p:cNvSpPr txBox="1"/>
            <p:nvPr/>
          </p:nvSpPr>
          <p:spPr>
            <a:xfrm>
              <a:off x="3072710" y="40462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31C0BD-FE5A-AEBA-514A-EA4BBBCCB3CC}"/>
                </a:ext>
              </a:extLst>
            </p:cNvPr>
            <p:cNvSpPr txBox="1"/>
            <p:nvPr/>
          </p:nvSpPr>
          <p:spPr>
            <a:xfrm>
              <a:off x="3988001" y="40550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43D2B4-C76A-5217-1969-149F1342212B}"/>
                </a:ext>
              </a:extLst>
            </p:cNvPr>
            <p:cNvSpPr txBox="1"/>
            <p:nvPr/>
          </p:nvSpPr>
          <p:spPr>
            <a:xfrm>
              <a:off x="4851632" y="4064709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43F97A-41FA-88A2-1235-C54DCBCDAE1A}"/>
                </a:ext>
              </a:extLst>
            </p:cNvPr>
            <p:cNvSpPr txBox="1"/>
            <p:nvPr/>
          </p:nvSpPr>
          <p:spPr>
            <a:xfrm>
              <a:off x="5736181" y="4096284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946CF-9AA9-E335-3043-437567101352}"/>
                </a:ext>
              </a:extLst>
            </p:cNvPr>
            <p:cNvSpPr txBox="1"/>
            <p:nvPr/>
          </p:nvSpPr>
          <p:spPr>
            <a:xfrm>
              <a:off x="3136556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5773B3-4E0B-AA64-095C-048C32AB219B}"/>
                </a:ext>
              </a:extLst>
            </p:cNvPr>
            <p:cNvSpPr txBox="1"/>
            <p:nvPr/>
          </p:nvSpPr>
          <p:spPr>
            <a:xfrm>
              <a:off x="4021079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EE06DB-4563-2C0E-A9D7-E689C4664476}"/>
                </a:ext>
              </a:extLst>
            </p:cNvPr>
            <p:cNvSpPr txBox="1"/>
            <p:nvPr/>
          </p:nvSpPr>
          <p:spPr>
            <a:xfrm>
              <a:off x="4874184" y="5125005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A7E78FF-F96C-F705-7A8E-638D5044B6A5}"/>
                </a:ext>
              </a:extLst>
            </p:cNvPr>
            <p:cNvGrpSpPr/>
            <p:nvPr/>
          </p:nvGrpSpPr>
          <p:grpSpPr>
            <a:xfrm flipH="1">
              <a:off x="6759334" y="3246851"/>
              <a:ext cx="173132" cy="2244852"/>
              <a:chOff x="11431902" y="1130870"/>
              <a:chExt cx="336868" cy="497706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73BEFC1-6954-BEE0-BF4E-57B6E931B063}"/>
                  </a:ext>
                </a:extLst>
              </p:cNvPr>
              <p:cNvSpPr/>
              <p:nvPr/>
            </p:nvSpPr>
            <p:spPr>
              <a:xfrm>
                <a:off x="11434097" y="1130870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515833D-70B7-FDB4-9CEF-E3E6D2F000A2}"/>
                  </a:ext>
                </a:extLst>
              </p:cNvPr>
              <p:cNvSpPr/>
              <p:nvPr/>
            </p:nvSpPr>
            <p:spPr>
              <a:xfrm>
                <a:off x="11431902" y="5670612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1E93E8F1-3CF0-93AE-7158-3F6123B2F1D9}"/>
                  </a:ext>
                </a:extLst>
              </p:cNvPr>
              <p:cNvSpPr/>
              <p:nvPr/>
            </p:nvSpPr>
            <p:spPr>
              <a:xfrm>
                <a:off x="11524484" y="1219534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F8868FE1-47CD-40B0-9C2A-D374CF073DC9}"/>
                  </a:ext>
                </a:extLst>
              </p:cNvPr>
              <p:cNvSpPr/>
              <p:nvPr/>
            </p:nvSpPr>
            <p:spPr>
              <a:xfrm rot="10800000">
                <a:off x="11513513" y="5804293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C9E0F5B-BDF7-116A-A80B-A3F08FBB1254}"/>
                  </a:ext>
                </a:extLst>
              </p:cNvPr>
              <p:cNvSpPr/>
              <p:nvPr/>
            </p:nvSpPr>
            <p:spPr>
              <a:xfrm>
                <a:off x="11441855" y="1568194"/>
                <a:ext cx="324720" cy="41024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D6F725A-3B16-A656-4D37-4EDD38EDCEB8}"/>
                </a:ext>
              </a:extLst>
            </p:cNvPr>
            <p:cNvSpPr/>
            <p:nvPr/>
          </p:nvSpPr>
          <p:spPr>
            <a:xfrm>
              <a:off x="3136556" y="3296881"/>
              <a:ext cx="814891" cy="95435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78D5D95-9393-5D8E-49DC-04AD43FFA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250" y="1259223"/>
            <a:ext cx="4257488" cy="4281814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264495F6-332C-2E1A-7BB5-35F8B0C13CF2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5F2B7B-3996-F2B7-C32E-2166122BABA9}"/>
              </a:ext>
            </a:extLst>
          </p:cNvPr>
          <p:cNvGrpSpPr/>
          <p:nvPr/>
        </p:nvGrpSpPr>
        <p:grpSpPr>
          <a:xfrm>
            <a:off x="2746871" y="3246851"/>
            <a:ext cx="4702074" cy="2244852"/>
            <a:chOff x="7026101" y="3246851"/>
            <a:chExt cx="4702074" cy="224485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A9F311D-C726-EAD4-0D27-8EDCC6B5CC70}"/>
                </a:ext>
              </a:extLst>
            </p:cNvPr>
            <p:cNvSpPr/>
            <p:nvPr/>
          </p:nvSpPr>
          <p:spPr>
            <a:xfrm>
              <a:off x="7026101" y="3246851"/>
              <a:ext cx="4702074" cy="2244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4D1B74C-04D1-D04E-6AE1-0B396FCF2479}"/>
                </a:ext>
              </a:extLst>
            </p:cNvPr>
            <p:cNvSpPr/>
            <p:nvPr/>
          </p:nvSpPr>
          <p:spPr>
            <a:xfrm>
              <a:off x="7113004" y="3345476"/>
              <a:ext cx="944781" cy="1931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Colleagues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8AA265-5AC7-A26D-791F-2959104B51F8}"/>
                </a:ext>
              </a:extLst>
            </p:cNvPr>
            <p:cNvSpPr/>
            <p:nvPr/>
          </p:nvSpPr>
          <p:spPr>
            <a:xfrm>
              <a:off x="8178082" y="3370099"/>
              <a:ext cx="1156178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F60F86F-775D-4C39-A765-A53B5586AA84}"/>
                </a:ext>
              </a:extLst>
            </p:cNvPr>
            <p:cNvSpPr/>
            <p:nvPr/>
          </p:nvSpPr>
          <p:spPr>
            <a:xfrm>
              <a:off x="8182619" y="3763522"/>
              <a:ext cx="715261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Rating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729F11A-A2EF-75AA-3EA6-A9312C5BD714}"/>
                </a:ext>
              </a:extLst>
            </p:cNvPr>
            <p:cNvSpPr/>
            <p:nvPr/>
          </p:nvSpPr>
          <p:spPr>
            <a:xfrm>
              <a:off x="8182619" y="4176018"/>
              <a:ext cx="1151641" cy="3207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EE8DDAE-29D7-CCB6-4DB8-EE665716B2D6}"/>
                </a:ext>
              </a:extLst>
            </p:cNvPr>
            <p:cNvSpPr/>
            <p:nvPr/>
          </p:nvSpPr>
          <p:spPr>
            <a:xfrm>
              <a:off x="8175225" y="4976367"/>
              <a:ext cx="1151641" cy="4269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ability Setting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DB00F50-C032-2C55-2BD5-F8F0F6A8FCC2}"/>
                </a:ext>
              </a:extLst>
            </p:cNvPr>
            <p:cNvSpPr/>
            <p:nvPr/>
          </p:nvSpPr>
          <p:spPr>
            <a:xfrm>
              <a:off x="9437786" y="3257293"/>
              <a:ext cx="2285708" cy="22344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Current Equipment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A725018-44D2-B495-13C0-CE37FF37BAF8}"/>
                </a:ext>
              </a:extLst>
            </p:cNvPr>
            <p:cNvSpPr/>
            <p:nvPr/>
          </p:nvSpPr>
          <p:spPr>
            <a:xfrm>
              <a:off x="10212615" y="3630740"/>
              <a:ext cx="736050" cy="4150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BDD2DEE-30C1-B6A0-4004-A8109BB53194}"/>
                </a:ext>
              </a:extLst>
            </p:cNvPr>
            <p:cNvSpPr/>
            <p:nvPr/>
          </p:nvSpPr>
          <p:spPr>
            <a:xfrm>
              <a:off x="10212615" y="414778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Body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84699FA-8492-0C19-3E5F-0CCAA29398EC}"/>
                </a:ext>
              </a:extLst>
            </p:cNvPr>
            <p:cNvSpPr/>
            <p:nvPr/>
          </p:nvSpPr>
          <p:spPr>
            <a:xfrm>
              <a:off x="10212615" y="481974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Leg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7CFBF7C-A579-8F30-F12B-33179731FDAF}"/>
                </a:ext>
              </a:extLst>
            </p:cNvPr>
            <p:cNvSpPr/>
            <p:nvPr/>
          </p:nvSpPr>
          <p:spPr>
            <a:xfrm>
              <a:off x="9592446" y="4147781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Left Hand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8D92ABF-A369-A0B8-5EBA-6FBD1562181F}"/>
                </a:ext>
              </a:extLst>
            </p:cNvPr>
            <p:cNvSpPr/>
            <p:nvPr/>
          </p:nvSpPr>
          <p:spPr>
            <a:xfrm>
              <a:off x="10992197" y="4147780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Right Hand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AAA8E9-E1F9-7FD3-E61D-D9D79D162F0F}"/>
              </a:ext>
            </a:extLst>
          </p:cNvPr>
          <p:cNvSpPr/>
          <p:nvPr/>
        </p:nvSpPr>
        <p:spPr>
          <a:xfrm>
            <a:off x="3903389" y="4568520"/>
            <a:ext cx="1151641" cy="3207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145E046-0704-F311-719C-63285FFD6D40}"/>
              </a:ext>
            </a:extLst>
          </p:cNvPr>
          <p:cNvSpPr/>
          <p:nvPr/>
        </p:nvSpPr>
        <p:spPr>
          <a:xfrm>
            <a:off x="4640936" y="1129673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Colleagues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9F4F18F-9DB4-5427-029C-32F6A4C96FBB}"/>
              </a:ext>
            </a:extLst>
          </p:cNvPr>
          <p:cNvSpPr/>
          <p:nvPr/>
        </p:nvSpPr>
        <p:spPr>
          <a:xfrm>
            <a:off x="6096000" y="1129672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Colleagues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07D7E6-5BA7-04B5-06D1-A7E07BB087D2}"/>
              </a:ext>
            </a:extLst>
          </p:cNvPr>
          <p:cNvSpPr/>
          <p:nvPr/>
        </p:nvSpPr>
        <p:spPr>
          <a:xfrm>
            <a:off x="6543899" y="5640793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DC463A-DFE2-6498-69CF-BFF9A340AC43}"/>
              </a:ext>
            </a:extLst>
          </p:cNvPr>
          <p:cNvSpPr txBox="1"/>
          <p:nvPr/>
        </p:nvSpPr>
        <p:spPr>
          <a:xfrm>
            <a:off x="98519" y="2984409"/>
            <a:ext cx="235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Presses ESC to BaseCamp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957896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201864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dirty="0"/>
              <a:t>Party Setting</a:t>
            </a:r>
            <a:br>
              <a:rPr lang="en-US" altLang="ko-KR" sz="3200" b="1" dirty="0"/>
            </a:br>
            <a:r>
              <a:rPr lang="en-US" altLang="ko-KR" sz="3200" b="1" dirty="0">
                <a:solidFill>
                  <a:schemeClr val="tx1"/>
                </a:solidFill>
              </a:rPr>
              <a:t>ability</a:t>
            </a:r>
            <a:r>
              <a:rPr lang="en-US" altLang="ko-KR" sz="3200" b="1" dirty="0"/>
              <a:t> Setting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2A6B5043-DC10-C1BB-3835-E08B13C3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3000C4E-3D5B-23C8-1C02-DF6CA871B28F}"/>
              </a:ext>
            </a:extLst>
          </p:cNvPr>
          <p:cNvSpPr/>
          <p:nvPr/>
        </p:nvSpPr>
        <p:spPr>
          <a:xfrm>
            <a:off x="7556635" y="1139606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92E954-66AE-525C-1D30-7F681FB89933}"/>
              </a:ext>
            </a:extLst>
          </p:cNvPr>
          <p:cNvSpPr/>
          <p:nvPr/>
        </p:nvSpPr>
        <p:spPr>
          <a:xfrm>
            <a:off x="9011699" y="1193903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6EA469-8549-D65A-4279-44ACD6B99C03}"/>
              </a:ext>
            </a:extLst>
          </p:cNvPr>
          <p:cNvGrpSpPr/>
          <p:nvPr/>
        </p:nvGrpSpPr>
        <p:grpSpPr>
          <a:xfrm>
            <a:off x="7690487" y="3246851"/>
            <a:ext cx="4231735" cy="2244853"/>
            <a:chOff x="3015076" y="3246851"/>
            <a:chExt cx="4231735" cy="22448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DDC25B-0DB6-C1FE-554A-E0B747F77DA3}"/>
                </a:ext>
              </a:extLst>
            </p:cNvPr>
            <p:cNvSpPr/>
            <p:nvPr/>
          </p:nvSpPr>
          <p:spPr>
            <a:xfrm>
              <a:off x="3015076" y="3246852"/>
              <a:ext cx="3917390" cy="22448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F012B4-1C27-8BB9-EA9A-0235CC6A6F3F}"/>
                </a:ext>
              </a:extLst>
            </p:cNvPr>
            <p:cNvSpPr/>
            <p:nvPr/>
          </p:nvSpPr>
          <p:spPr>
            <a:xfrm>
              <a:off x="3177995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248B55-75CD-23FE-4B93-1566974895BB}"/>
                </a:ext>
              </a:extLst>
            </p:cNvPr>
            <p:cNvSpPr/>
            <p:nvPr/>
          </p:nvSpPr>
          <p:spPr>
            <a:xfrm>
              <a:off x="4053589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037CD40-CE48-A1CB-7004-10EAEE97EA0E}"/>
                </a:ext>
              </a:extLst>
            </p:cNvPr>
            <p:cNvSpPr/>
            <p:nvPr/>
          </p:nvSpPr>
          <p:spPr>
            <a:xfrm>
              <a:off x="4916416" y="337371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8B538A-A6D7-5A0B-A2A6-64989B4035F5}"/>
                </a:ext>
              </a:extLst>
            </p:cNvPr>
            <p:cNvSpPr/>
            <p:nvPr/>
          </p:nvSpPr>
          <p:spPr>
            <a:xfrm>
              <a:off x="5802469" y="337758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55DBC2-DA1F-FF2E-16EB-7373CB84C147}"/>
                </a:ext>
              </a:extLst>
            </p:cNvPr>
            <p:cNvSpPr/>
            <p:nvPr/>
          </p:nvSpPr>
          <p:spPr>
            <a:xfrm>
              <a:off x="3177995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7815DD-0E48-3D32-FE5E-551EFA25A59A}"/>
                </a:ext>
              </a:extLst>
            </p:cNvPr>
            <p:cNvSpPr/>
            <p:nvPr/>
          </p:nvSpPr>
          <p:spPr>
            <a:xfrm>
              <a:off x="4066030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58D0E06-F5DA-3559-0209-FB7300F3D1CC}"/>
                </a:ext>
              </a:extLst>
            </p:cNvPr>
            <p:cNvSpPr/>
            <p:nvPr/>
          </p:nvSpPr>
          <p:spPr>
            <a:xfrm>
              <a:off x="4901566" y="439435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0C755B-AFB4-FCCA-9E9A-0169E06F4178}"/>
                </a:ext>
              </a:extLst>
            </p:cNvPr>
            <p:cNvSpPr txBox="1"/>
            <p:nvPr/>
          </p:nvSpPr>
          <p:spPr>
            <a:xfrm>
              <a:off x="3072710" y="40462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31C0BD-FE5A-AEBA-514A-EA4BBBCCB3CC}"/>
                </a:ext>
              </a:extLst>
            </p:cNvPr>
            <p:cNvSpPr txBox="1"/>
            <p:nvPr/>
          </p:nvSpPr>
          <p:spPr>
            <a:xfrm>
              <a:off x="3988001" y="40550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43D2B4-C76A-5217-1969-149F1342212B}"/>
                </a:ext>
              </a:extLst>
            </p:cNvPr>
            <p:cNvSpPr txBox="1"/>
            <p:nvPr/>
          </p:nvSpPr>
          <p:spPr>
            <a:xfrm>
              <a:off x="4851632" y="4064709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43F97A-41FA-88A2-1235-C54DCBCDAE1A}"/>
                </a:ext>
              </a:extLst>
            </p:cNvPr>
            <p:cNvSpPr txBox="1"/>
            <p:nvPr/>
          </p:nvSpPr>
          <p:spPr>
            <a:xfrm>
              <a:off x="5736181" y="4096284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946CF-9AA9-E335-3043-437567101352}"/>
                </a:ext>
              </a:extLst>
            </p:cNvPr>
            <p:cNvSpPr txBox="1"/>
            <p:nvPr/>
          </p:nvSpPr>
          <p:spPr>
            <a:xfrm>
              <a:off x="3136556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5773B3-4E0B-AA64-095C-048C32AB219B}"/>
                </a:ext>
              </a:extLst>
            </p:cNvPr>
            <p:cNvSpPr txBox="1"/>
            <p:nvPr/>
          </p:nvSpPr>
          <p:spPr>
            <a:xfrm>
              <a:off x="4021079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EE06DB-4563-2C0E-A9D7-E689C4664476}"/>
                </a:ext>
              </a:extLst>
            </p:cNvPr>
            <p:cNvSpPr txBox="1"/>
            <p:nvPr/>
          </p:nvSpPr>
          <p:spPr>
            <a:xfrm>
              <a:off x="4874184" y="5125005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A7E78FF-F96C-F705-7A8E-638D5044B6A5}"/>
                </a:ext>
              </a:extLst>
            </p:cNvPr>
            <p:cNvGrpSpPr/>
            <p:nvPr/>
          </p:nvGrpSpPr>
          <p:grpSpPr>
            <a:xfrm flipH="1">
              <a:off x="6759334" y="3246851"/>
              <a:ext cx="173132" cy="2244852"/>
              <a:chOff x="11431902" y="1130870"/>
              <a:chExt cx="336868" cy="497706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73BEFC1-6954-BEE0-BF4E-57B6E931B063}"/>
                  </a:ext>
                </a:extLst>
              </p:cNvPr>
              <p:cNvSpPr/>
              <p:nvPr/>
            </p:nvSpPr>
            <p:spPr>
              <a:xfrm>
                <a:off x="11434097" y="1130870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515833D-70B7-FDB4-9CEF-E3E6D2F000A2}"/>
                  </a:ext>
                </a:extLst>
              </p:cNvPr>
              <p:cNvSpPr/>
              <p:nvPr/>
            </p:nvSpPr>
            <p:spPr>
              <a:xfrm>
                <a:off x="11431902" y="5670612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1E93E8F1-3CF0-93AE-7158-3F6123B2F1D9}"/>
                  </a:ext>
                </a:extLst>
              </p:cNvPr>
              <p:cNvSpPr/>
              <p:nvPr/>
            </p:nvSpPr>
            <p:spPr>
              <a:xfrm>
                <a:off x="11524484" y="1219534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F8868FE1-47CD-40B0-9C2A-D374CF073DC9}"/>
                  </a:ext>
                </a:extLst>
              </p:cNvPr>
              <p:cNvSpPr/>
              <p:nvPr/>
            </p:nvSpPr>
            <p:spPr>
              <a:xfrm rot="10800000">
                <a:off x="11513513" y="5804293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C9E0F5B-BDF7-116A-A80B-A3F08FBB1254}"/>
                  </a:ext>
                </a:extLst>
              </p:cNvPr>
              <p:cNvSpPr/>
              <p:nvPr/>
            </p:nvSpPr>
            <p:spPr>
              <a:xfrm>
                <a:off x="11441855" y="1568194"/>
                <a:ext cx="324720" cy="41024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D6F725A-3B16-A656-4D37-4EDD38EDCEB8}"/>
                </a:ext>
              </a:extLst>
            </p:cNvPr>
            <p:cNvSpPr/>
            <p:nvPr/>
          </p:nvSpPr>
          <p:spPr>
            <a:xfrm>
              <a:off x="3136556" y="3296881"/>
              <a:ext cx="814891" cy="95435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E0F79A-7170-7B59-6B16-B6BA3AA272A0}"/>
              </a:ext>
            </a:extLst>
          </p:cNvPr>
          <p:cNvSpPr/>
          <p:nvPr/>
        </p:nvSpPr>
        <p:spPr>
          <a:xfrm>
            <a:off x="7556635" y="1090776"/>
            <a:ext cx="4238103" cy="4470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BB5665-33ED-CFD2-B72A-A8FFEA977382}"/>
              </a:ext>
            </a:extLst>
          </p:cNvPr>
          <p:cNvSpPr txBox="1"/>
          <p:nvPr/>
        </p:nvSpPr>
        <p:spPr>
          <a:xfrm>
            <a:off x="9001442" y="1147256"/>
            <a:ext cx="1348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ability</a:t>
            </a:r>
            <a:endParaRPr lang="ko-KR" altLang="en-US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D5A70F4-6D6B-0B27-70DC-44F2CAF8ED2D}"/>
              </a:ext>
            </a:extLst>
          </p:cNvPr>
          <p:cNvSpPr/>
          <p:nvPr/>
        </p:nvSpPr>
        <p:spPr>
          <a:xfrm>
            <a:off x="7781415" y="1701563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B8ED66-A624-85C5-7413-F8E6931747E9}"/>
              </a:ext>
            </a:extLst>
          </p:cNvPr>
          <p:cNvSpPr/>
          <p:nvPr/>
        </p:nvSpPr>
        <p:spPr>
          <a:xfrm>
            <a:off x="7781415" y="2280929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EF6A304-3193-42F8-F3F4-EB1D3D54C6BF}"/>
              </a:ext>
            </a:extLst>
          </p:cNvPr>
          <p:cNvSpPr/>
          <p:nvPr/>
        </p:nvSpPr>
        <p:spPr>
          <a:xfrm>
            <a:off x="7781415" y="2824567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LUK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546E0BE-2B38-C239-06B7-8A5F440073A2}"/>
              </a:ext>
            </a:extLst>
          </p:cNvPr>
          <p:cNvSpPr/>
          <p:nvPr/>
        </p:nvSpPr>
        <p:spPr>
          <a:xfrm>
            <a:off x="7773876" y="3379021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75F786B-2772-62AB-4071-8785C8719D28}"/>
              </a:ext>
            </a:extLst>
          </p:cNvPr>
          <p:cNvSpPr/>
          <p:nvPr/>
        </p:nvSpPr>
        <p:spPr>
          <a:xfrm>
            <a:off x="7773876" y="3875520"/>
            <a:ext cx="3828886" cy="155807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ATK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12 – 24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DEF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4 – 7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HIT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60 – 80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20/20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MP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10/10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FCEA6-0D6A-E6AB-F0A5-1AFFA355EC01}"/>
              </a:ext>
            </a:extLst>
          </p:cNvPr>
          <p:cNvSpPr txBox="1"/>
          <p:nvPr/>
        </p:nvSpPr>
        <p:spPr>
          <a:xfrm>
            <a:off x="8964264" y="1718652"/>
            <a:ext cx="1269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DBC418-3F36-C3A9-C27F-387CD8549FC9}"/>
              </a:ext>
            </a:extLst>
          </p:cNvPr>
          <p:cNvSpPr txBox="1"/>
          <p:nvPr/>
        </p:nvSpPr>
        <p:spPr>
          <a:xfrm>
            <a:off x="8977374" y="2279303"/>
            <a:ext cx="1269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6574EC-9316-489D-5E91-2BDD1B22F6E6}"/>
              </a:ext>
            </a:extLst>
          </p:cNvPr>
          <p:cNvSpPr txBox="1"/>
          <p:nvPr/>
        </p:nvSpPr>
        <p:spPr>
          <a:xfrm>
            <a:off x="8977373" y="2870023"/>
            <a:ext cx="1269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AD4357-E852-C0FF-F86F-0E8ED90C9313}"/>
              </a:ext>
            </a:extLst>
          </p:cNvPr>
          <p:cNvSpPr txBox="1"/>
          <p:nvPr/>
        </p:nvSpPr>
        <p:spPr>
          <a:xfrm>
            <a:off x="8982962" y="3401419"/>
            <a:ext cx="1269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672AE09-9A21-3678-3D6C-D9B7BA5B69F8}"/>
              </a:ext>
            </a:extLst>
          </p:cNvPr>
          <p:cNvSpPr/>
          <p:nvPr/>
        </p:nvSpPr>
        <p:spPr>
          <a:xfrm rot="5400000">
            <a:off x="9961554" y="1728238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00FA72-EB29-6DC7-7060-CC02DA5D9AFD}"/>
              </a:ext>
            </a:extLst>
          </p:cNvPr>
          <p:cNvSpPr/>
          <p:nvPr/>
        </p:nvSpPr>
        <p:spPr>
          <a:xfrm>
            <a:off x="9530815" y="1745884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27948F0-FEEB-52B5-E21C-820D8F8CA516}"/>
              </a:ext>
            </a:extLst>
          </p:cNvPr>
          <p:cNvSpPr/>
          <p:nvPr/>
        </p:nvSpPr>
        <p:spPr>
          <a:xfrm rot="5400000">
            <a:off x="9516888" y="1745473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764FC4-25DE-1274-19D2-E1E3866942E0}"/>
              </a:ext>
            </a:extLst>
          </p:cNvPr>
          <p:cNvSpPr/>
          <p:nvPr/>
        </p:nvSpPr>
        <p:spPr>
          <a:xfrm rot="5400000">
            <a:off x="9964937" y="2289705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F0A5BFF-1040-F890-40A6-F6743E201BBD}"/>
              </a:ext>
            </a:extLst>
          </p:cNvPr>
          <p:cNvSpPr/>
          <p:nvPr/>
        </p:nvSpPr>
        <p:spPr>
          <a:xfrm>
            <a:off x="9534198" y="2307351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295F958-AF67-0AEC-0E92-55AB2150EFEA}"/>
              </a:ext>
            </a:extLst>
          </p:cNvPr>
          <p:cNvSpPr/>
          <p:nvPr/>
        </p:nvSpPr>
        <p:spPr>
          <a:xfrm rot="5400000">
            <a:off x="9520271" y="2306940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8AEF306-74C0-FF58-0C29-EB2B2837B2FC}"/>
              </a:ext>
            </a:extLst>
          </p:cNvPr>
          <p:cNvSpPr/>
          <p:nvPr/>
        </p:nvSpPr>
        <p:spPr>
          <a:xfrm rot="5400000">
            <a:off x="9964937" y="2857200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81D7019-5F27-BF95-2427-21C9E6C9477B}"/>
              </a:ext>
            </a:extLst>
          </p:cNvPr>
          <p:cNvSpPr/>
          <p:nvPr/>
        </p:nvSpPr>
        <p:spPr>
          <a:xfrm>
            <a:off x="9534198" y="2874846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A5D5844-8E72-C035-9F76-BEFC44775B67}"/>
              </a:ext>
            </a:extLst>
          </p:cNvPr>
          <p:cNvSpPr/>
          <p:nvPr/>
        </p:nvSpPr>
        <p:spPr>
          <a:xfrm rot="5400000">
            <a:off x="9520271" y="2874435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926BA0-9A7A-D90C-157F-2CB26AC776DF}"/>
              </a:ext>
            </a:extLst>
          </p:cNvPr>
          <p:cNvSpPr/>
          <p:nvPr/>
        </p:nvSpPr>
        <p:spPr>
          <a:xfrm rot="5400000">
            <a:off x="9964937" y="3394264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DDC084-1819-BFDE-3F6A-9B1378BD610C}"/>
              </a:ext>
            </a:extLst>
          </p:cNvPr>
          <p:cNvSpPr/>
          <p:nvPr/>
        </p:nvSpPr>
        <p:spPr>
          <a:xfrm>
            <a:off x="9534198" y="3411910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5D09582-83DA-94B3-76B5-406F1023A63B}"/>
              </a:ext>
            </a:extLst>
          </p:cNvPr>
          <p:cNvSpPr/>
          <p:nvPr/>
        </p:nvSpPr>
        <p:spPr>
          <a:xfrm rot="5400000">
            <a:off x="9520271" y="3411499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271F584-CEB4-EAD3-FB97-3DF87F09802F}"/>
              </a:ext>
            </a:extLst>
          </p:cNvPr>
          <p:cNvSpPr/>
          <p:nvPr/>
        </p:nvSpPr>
        <p:spPr>
          <a:xfrm>
            <a:off x="10510995" y="2744756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6D55011-789E-0541-66EC-0AC4DCBBA264}"/>
              </a:ext>
            </a:extLst>
          </p:cNvPr>
          <p:cNvSpPr/>
          <p:nvPr/>
        </p:nvSpPr>
        <p:spPr>
          <a:xfrm>
            <a:off x="10505703" y="1682279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Remaining ability points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20B599F-299D-F9DF-4D68-F950C9B6DA2D}"/>
              </a:ext>
            </a:extLst>
          </p:cNvPr>
          <p:cNvSpPr/>
          <p:nvPr/>
        </p:nvSpPr>
        <p:spPr>
          <a:xfrm>
            <a:off x="10512121" y="3313932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Cancel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64001E-B686-FE99-3856-D7553DCE9D20}"/>
              </a:ext>
            </a:extLst>
          </p:cNvPr>
          <p:cNvSpPr/>
          <p:nvPr/>
        </p:nvSpPr>
        <p:spPr>
          <a:xfrm>
            <a:off x="10505703" y="2196517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Story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E4FB591-10E8-DBF5-5C8F-3C5EAE9E4B15}"/>
              </a:ext>
            </a:extLst>
          </p:cNvPr>
          <p:cNvSpPr/>
          <p:nvPr/>
        </p:nvSpPr>
        <p:spPr>
          <a:xfrm>
            <a:off x="7767291" y="1168096"/>
            <a:ext cx="1128433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BEA844C-21AF-E6CB-BDA0-3477ECB771F1}"/>
              </a:ext>
            </a:extLst>
          </p:cNvPr>
          <p:cNvGrpSpPr/>
          <p:nvPr/>
        </p:nvGrpSpPr>
        <p:grpSpPr>
          <a:xfrm>
            <a:off x="2746871" y="3246851"/>
            <a:ext cx="4702074" cy="2244852"/>
            <a:chOff x="7026101" y="3246851"/>
            <a:chExt cx="4702074" cy="2244852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5FCF9E8-4025-C164-DEBF-75EAE4982F1F}"/>
                </a:ext>
              </a:extLst>
            </p:cNvPr>
            <p:cNvSpPr/>
            <p:nvPr/>
          </p:nvSpPr>
          <p:spPr>
            <a:xfrm>
              <a:off x="7026101" y="3246851"/>
              <a:ext cx="4702074" cy="2244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60B52B2A-D334-98A1-7C08-C63FCB824838}"/>
                </a:ext>
              </a:extLst>
            </p:cNvPr>
            <p:cNvSpPr/>
            <p:nvPr/>
          </p:nvSpPr>
          <p:spPr>
            <a:xfrm>
              <a:off x="7113004" y="3345476"/>
              <a:ext cx="944781" cy="1931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Colleagues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369ACD5-7340-240E-AB4E-60B4125EF1EF}"/>
                </a:ext>
              </a:extLst>
            </p:cNvPr>
            <p:cNvSpPr/>
            <p:nvPr/>
          </p:nvSpPr>
          <p:spPr>
            <a:xfrm>
              <a:off x="8178082" y="3370099"/>
              <a:ext cx="1156178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6FBB660-9EFB-148D-FA5B-841D7FCC5A7B}"/>
                </a:ext>
              </a:extLst>
            </p:cNvPr>
            <p:cNvSpPr/>
            <p:nvPr/>
          </p:nvSpPr>
          <p:spPr>
            <a:xfrm>
              <a:off x="8182619" y="3763522"/>
              <a:ext cx="715261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Rating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780E46C-595D-E248-2385-E8730F1AC8E6}"/>
                </a:ext>
              </a:extLst>
            </p:cNvPr>
            <p:cNvSpPr/>
            <p:nvPr/>
          </p:nvSpPr>
          <p:spPr>
            <a:xfrm>
              <a:off x="8182619" y="4176018"/>
              <a:ext cx="1151641" cy="3207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AEB4604-952D-460C-AE40-CDA4B010C21B}"/>
                </a:ext>
              </a:extLst>
            </p:cNvPr>
            <p:cNvSpPr/>
            <p:nvPr/>
          </p:nvSpPr>
          <p:spPr>
            <a:xfrm>
              <a:off x="8175225" y="4976367"/>
              <a:ext cx="1151641" cy="4269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ability Setting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4358053-3DEE-A251-3ED5-05A57F7D2716}"/>
                </a:ext>
              </a:extLst>
            </p:cNvPr>
            <p:cNvSpPr/>
            <p:nvPr/>
          </p:nvSpPr>
          <p:spPr>
            <a:xfrm>
              <a:off x="9437786" y="3257293"/>
              <a:ext cx="2285708" cy="22344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Current Equipment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862B76C-DD70-39FA-6FF6-14211FB8D0C4}"/>
                </a:ext>
              </a:extLst>
            </p:cNvPr>
            <p:cNvSpPr/>
            <p:nvPr/>
          </p:nvSpPr>
          <p:spPr>
            <a:xfrm>
              <a:off x="10212615" y="3630740"/>
              <a:ext cx="736050" cy="4150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788A50D-9343-3F92-5264-6F290E6154A6}"/>
                </a:ext>
              </a:extLst>
            </p:cNvPr>
            <p:cNvSpPr/>
            <p:nvPr/>
          </p:nvSpPr>
          <p:spPr>
            <a:xfrm>
              <a:off x="10212615" y="414778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Body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7D87858-8970-151D-4204-759DF51DE737}"/>
                </a:ext>
              </a:extLst>
            </p:cNvPr>
            <p:cNvSpPr/>
            <p:nvPr/>
          </p:nvSpPr>
          <p:spPr>
            <a:xfrm>
              <a:off x="10212615" y="481974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Leg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2FC137F-D7C3-B778-923D-61C7E3E4F634}"/>
                </a:ext>
              </a:extLst>
            </p:cNvPr>
            <p:cNvSpPr/>
            <p:nvPr/>
          </p:nvSpPr>
          <p:spPr>
            <a:xfrm>
              <a:off x="9592446" y="4147781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Left Hand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5398B62-9EA0-5ED0-0814-C1F968AC10F9}"/>
                </a:ext>
              </a:extLst>
            </p:cNvPr>
            <p:cNvSpPr/>
            <p:nvPr/>
          </p:nvSpPr>
          <p:spPr>
            <a:xfrm>
              <a:off x="10992197" y="4147780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Right Hand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E4BE076-99CB-2BF4-0922-A81701649968}"/>
              </a:ext>
            </a:extLst>
          </p:cNvPr>
          <p:cNvSpPr/>
          <p:nvPr/>
        </p:nvSpPr>
        <p:spPr>
          <a:xfrm>
            <a:off x="3903389" y="4568520"/>
            <a:ext cx="1151641" cy="3207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DBA2B13-410F-DD19-29BA-18B1638D900F}"/>
              </a:ext>
            </a:extLst>
          </p:cNvPr>
          <p:cNvSpPr/>
          <p:nvPr/>
        </p:nvSpPr>
        <p:spPr>
          <a:xfrm>
            <a:off x="4640936" y="1129673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Colleagues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0AF6B25-9B23-16A1-05A7-8A80523E3932}"/>
              </a:ext>
            </a:extLst>
          </p:cNvPr>
          <p:cNvSpPr/>
          <p:nvPr/>
        </p:nvSpPr>
        <p:spPr>
          <a:xfrm>
            <a:off x="6096000" y="1129672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Colleagues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CDEC16C-3F94-888C-B11A-1F9E0A2DC02C}"/>
              </a:ext>
            </a:extLst>
          </p:cNvPr>
          <p:cNvSpPr/>
          <p:nvPr/>
        </p:nvSpPr>
        <p:spPr>
          <a:xfrm>
            <a:off x="6543899" y="5640793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3DE30D1-B265-D477-DB89-76D8EB5580EA}"/>
              </a:ext>
            </a:extLst>
          </p:cNvPr>
          <p:cNvSpPr txBox="1"/>
          <p:nvPr/>
        </p:nvSpPr>
        <p:spPr>
          <a:xfrm>
            <a:off x="98519" y="2984409"/>
            <a:ext cx="235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Presses ESC to BaseCamp</a:t>
            </a:r>
            <a:endParaRPr lang="en-US" altLang="ko-KR" sz="1800" b="1" dirty="0"/>
          </a:p>
        </p:txBody>
      </p:sp>
      <p:sp>
        <p:nvSpPr>
          <p:cNvPr id="117" name="제목 1">
            <a:extLst>
              <a:ext uri="{FF2B5EF4-FFF2-40B4-BE49-F238E27FC236}">
                <a16:creationId xmlns:a16="http://schemas.microsoft.com/office/drawing/2014/main" id="{79EA856C-FAE4-CA47-ADAB-30D76437152B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14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772551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dirty="0"/>
              <a:t>Party Setting</a:t>
            </a:r>
            <a:br>
              <a:rPr lang="en-US" altLang="ko-KR" sz="3200" b="1" dirty="0"/>
            </a:br>
            <a:r>
              <a:rPr lang="en-US" altLang="ko-KR" sz="3200" b="1" dirty="0"/>
              <a:t>Skill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2A6B5043-DC10-C1BB-3835-E08B13C3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3000C4E-3D5B-23C8-1C02-DF6CA871B28F}"/>
              </a:ext>
            </a:extLst>
          </p:cNvPr>
          <p:cNvSpPr/>
          <p:nvPr/>
        </p:nvSpPr>
        <p:spPr>
          <a:xfrm>
            <a:off x="7556635" y="1139606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92E954-66AE-525C-1D30-7F681FB89933}"/>
              </a:ext>
            </a:extLst>
          </p:cNvPr>
          <p:cNvSpPr/>
          <p:nvPr/>
        </p:nvSpPr>
        <p:spPr>
          <a:xfrm>
            <a:off x="9011699" y="1118697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6EA469-8549-D65A-4279-44ACD6B99C03}"/>
              </a:ext>
            </a:extLst>
          </p:cNvPr>
          <p:cNvGrpSpPr/>
          <p:nvPr/>
        </p:nvGrpSpPr>
        <p:grpSpPr>
          <a:xfrm>
            <a:off x="7690487" y="3246851"/>
            <a:ext cx="4231735" cy="2244853"/>
            <a:chOff x="3015076" y="3246851"/>
            <a:chExt cx="4231735" cy="22448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DDC25B-0DB6-C1FE-554A-E0B747F77DA3}"/>
                </a:ext>
              </a:extLst>
            </p:cNvPr>
            <p:cNvSpPr/>
            <p:nvPr/>
          </p:nvSpPr>
          <p:spPr>
            <a:xfrm>
              <a:off x="3015076" y="3246852"/>
              <a:ext cx="3917390" cy="22448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F012B4-1C27-8BB9-EA9A-0235CC6A6F3F}"/>
                </a:ext>
              </a:extLst>
            </p:cNvPr>
            <p:cNvSpPr/>
            <p:nvPr/>
          </p:nvSpPr>
          <p:spPr>
            <a:xfrm>
              <a:off x="3177995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248B55-75CD-23FE-4B93-1566974895BB}"/>
                </a:ext>
              </a:extLst>
            </p:cNvPr>
            <p:cNvSpPr/>
            <p:nvPr/>
          </p:nvSpPr>
          <p:spPr>
            <a:xfrm>
              <a:off x="4053589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037CD40-CE48-A1CB-7004-10EAEE97EA0E}"/>
                </a:ext>
              </a:extLst>
            </p:cNvPr>
            <p:cNvSpPr/>
            <p:nvPr/>
          </p:nvSpPr>
          <p:spPr>
            <a:xfrm>
              <a:off x="4916416" y="337371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8B538A-A6D7-5A0B-A2A6-64989B4035F5}"/>
                </a:ext>
              </a:extLst>
            </p:cNvPr>
            <p:cNvSpPr/>
            <p:nvPr/>
          </p:nvSpPr>
          <p:spPr>
            <a:xfrm>
              <a:off x="5802469" y="337758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55DBC2-DA1F-FF2E-16EB-7373CB84C147}"/>
                </a:ext>
              </a:extLst>
            </p:cNvPr>
            <p:cNvSpPr/>
            <p:nvPr/>
          </p:nvSpPr>
          <p:spPr>
            <a:xfrm>
              <a:off x="3177995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7815DD-0E48-3D32-FE5E-551EFA25A59A}"/>
                </a:ext>
              </a:extLst>
            </p:cNvPr>
            <p:cNvSpPr/>
            <p:nvPr/>
          </p:nvSpPr>
          <p:spPr>
            <a:xfrm>
              <a:off x="4066030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58D0E06-F5DA-3559-0209-FB7300F3D1CC}"/>
                </a:ext>
              </a:extLst>
            </p:cNvPr>
            <p:cNvSpPr/>
            <p:nvPr/>
          </p:nvSpPr>
          <p:spPr>
            <a:xfrm>
              <a:off x="4901566" y="439435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0C755B-AFB4-FCCA-9E9A-0169E06F4178}"/>
                </a:ext>
              </a:extLst>
            </p:cNvPr>
            <p:cNvSpPr txBox="1"/>
            <p:nvPr/>
          </p:nvSpPr>
          <p:spPr>
            <a:xfrm>
              <a:off x="3072710" y="40462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31C0BD-FE5A-AEBA-514A-EA4BBBCCB3CC}"/>
                </a:ext>
              </a:extLst>
            </p:cNvPr>
            <p:cNvSpPr txBox="1"/>
            <p:nvPr/>
          </p:nvSpPr>
          <p:spPr>
            <a:xfrm>
              <a:off x="3988001" y="40550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43D2B4-C76A-5217-1969-149F1342212B}"/>
                </a:ext>
              </a:extLst>
            </p:cNvPr>
            <p:cNvSpPr txBox="1"/>
            <p:nvPr/>
          </p:nvSpPr>
          <p:spPr>
            <a:xfrm>
              <a:off x="4851632" y="4064709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43F97A-41FA-88A2-1235-C54DCBCDAE1A}"/>
                </a:ext>
              </a:extLst>
            </p:cNvPr>
            <p:cNvSpPr txBox="1"/>
            <p:nvPr/>
          </p:nvSpPr>
          <p:spPr>
            <a:xfrm>
              <a:off x="5736181" y="4096284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946CF-9AA9-E335-3043-437567101352}"/>
                </a:ext>
              </a:extLst>
            </p:cNvPr>
            <p:cNvSpPr txBox="1"/>
            <p:nvPr/>
          </p:nvSpPr>
          <p:spPr>
            <a:xfrm>
              <a:off x="3136556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5773B3-4E0B-AA64-095C-048C32AB219B}"/>
                </a:ext>
              </a:extLst>
            </p:cNvPr>
            <p:cNvSpPr txBox="1"/>
            <p:nvPr/>
          </p:nvSpPr>
          <p:spPr>
            <a:xfrm>
              <a:off x="4021079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EE06DB-4563-2C0E-A9D7-E689C4664476}"/>
                </a:ext>
              </a:extLst>
            </p:cNvPr>
            <p:cNvSpPr txBox="1"/>
            <p:nvPr/>
          </p:nvSpPr>
          <p:spPr>
            <a:xfrm>
              <a:off x="4874184" y="5125005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A7E78FF-F96C-F705-7A8E-638D5044B6A5}"/>
                </a:ext>
              </a:extLst>
            </p:cNvPr>
            <p:cNvGrpSpPr/>
            <p:nvPr/>
          </p:nvGrpSpPr>
          <p:grpSpPr>
            <a:xfrm flipH="1">
              <a:off x="6759334" y="3246851"/>
              <a:ext cx="173132" cy="2244852"/>
              <a:chOff x="11431902" y="1130870"/>
              <a:chExt cx="336868" cy="497706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73BEFC1-6954-BEE0-BF4E-57B6E931B063}"/>
                  </a:ext>
                </a:extLst>
              </p:cNvPr>
              <p:cNvSpPr/>
              <p:nvPr/>
            </p:nvSpPr>
            <p:spPr>
              <a:xfrm>
                <a:off x="11434097" y="1130870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515833D-70B7-FDB4-9CEF-E3E6D2F000A2}"/>
                  </a:ext>
                </a:extLst>
              </p:cNvPr>
              <p:cNvSpPr/>
              <p:nvPr/>
            </p:nvSpPr>
            <p:spPr>
              <a:xfrm>
                <a:off x="11431902" y="5670612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1E93E8F1-3CF0-93AE-7158-3F6123B2F1D9}"/>
                  </a:ext>
                </a:extLst>
              </p:cNvPr>
              <p:cNvSpPr/>
              <p:nvPr/>
            </p:nvSpPr>
            <p:spPr>
              <a:xfrm>
                <a:off x="11524484" y="1219534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F8868FE1-47CD-40B0-9C2A-D374CF073DC9}"/>
                  </a:ext>
                </a:extLst>
              </p:cNvPr>
              <p:cNvSpPr/>
              <p:nvPr/>
            </p:nvSpPr>
            <p:spPr>
              <a:xfrm rot="10800000">
                <a:off x="11513513" y="5804293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C9E0F5B-BDF7-116A-A80B-A3F08FBB1254}"/>
                  </a:ext>
                </a:extLst>
              </p:cNvPr>
              <p:cNvSpPr/>
              <p:nvPr/>
            </p:nvSpPr>
            <p:spPr>
              <a:xfrm>
                <a:off x="11441855" y="1568194"/>
                <a:ext cx="324720" cy="41024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D6F725A-3B16-A656-4D37-4EDD38EDCEB8}"/>
                </a:ext>
              </a:extLst>
            </p:cNvPr>
            <p:cNvSpPr/>
            <p:nvPr/>
          </p:nvSpPr>
          <p:spPr>
            <a:xfrm>
              <a:off x="3136556" y="3296881"/>
              <a:ext cx="814891" cy="95435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E0F79A-7170-7B59-6B16-B6BA3AA272A0}"/>
              </a:ext>
            </a:extLst>
          </p:cNvPr>
          <p:cNvSpPr/>
          <p:nvPr/>
        </p:nvSpPr>
        <p:spPr>
          <a:xfrm>
            <a:off x="7556635" y="1090776"/>
            <a:ext cx="4238103" cy="4470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BB5665-33ED-CFD2-B72A-A8FFEA977382}"/>
              </a:ext>
            </a:extLst>
          </p:cNvPr>
          <p:cNvSpPr txBox="1"/>
          <p:nvPr/>
        </p:nvSpPr>
        <p:spPr>
          <a:xfrm>
            <a:off x="9085104" y="1147256"/>
            <a:ext cx="1348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Skill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D5A70F4-6D6B-0B27-70DC-44F2CAF8ED2D}"/>
              </a:ext>
            </a:extLst>
          </p:cNvPr>
          <p:cNvSpPr/>
          <p:nvPr/>
        </p:nvSpPr>
        <p:spPr>
          <a:xfrm>
            <a:off x="7781415" y="1778976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B8ED66-A624-85C5-7413-F8E6931747E9}"/>
              </a:ext>
            </a:extLst>
          </p:cNvPr>
          <p:cNvSpPr/>
          <p:nvPr/>
        </p:nvSpPr>
        <p:spPr>
          <a:xfrm>
            <a:off x="7773249" y="2686380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EF6A304-3193-42F8-F3F4-EB1D3D54C6BF}"/>
              </a:ext>
            </a:extLst>
          </p:cNvPr>
          <p:cNvSpPr/>
          <p:nvPr/>
        </p:nvSpPr>
        <p:spPr>
          <a:xfrm>
            <a:off x="7781415" y="3661943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546E0BE-2B38-C239-06B7-8A5F440073A2}"/>
              </a:ext>
            </a:extLst>
          </p:cNvPr>
          <p:cNvSpPr/>
          <p:nvPr/>
        </p:nvSpPr>
        <p:spPr>
          <a:xfrm>
            <a:off x="7773876" y="4586869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FCEA6-0D6A-E6AB-F0A5-1AFFA355EC01}"/>
              </a:ext>
            </a:extLst>
          </p:cNvPr>
          <p:cNvSpPr txBox="1"/>
          <p:nvPr/>
        </p:nvSpPr>
        <p:spPr>
          <a:xfrm>
            <a:off x="7648481" y="4034121"/>
            <a:ext cx="15106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Skill Level:4 (3/40)</a:t>
            </a:r>
            <a:endParaRPr lang="ko-KR" alt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CBE71-BA42-602B-9D84-0E9102265BED}"/>
              </a:ext>
            </a:extLst>
          </p:cNvPr>
          <p:cNvSpPr txBox="1"/>
          <p:nvPr/>
        </p:nvSpPr>
        <p:spPr>
          <a:xfrm>
            <a:off x="7661959" y="2190362"/>
            <a:ext cx="14971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Skill Level:1 (4/10)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C04E6-5782-AC32-CE42-3DD2D319E14E}"/>
              </a:ext>
            </a:extLst>
          </p:cNvPr>
          <p:cNvSpPr txBox="1"/>
          <p:nvPr/>
        </p:nvSpPr>
        <p:spPr>
          <a:xfrm>
            <a:off x="7635534" y="3096228"/>
            <a:ext cx="14765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Skill Level:2 (2/20)</a:t>
            </a:r>
            <a:endParaRPr lang="ko-KR" altLang="en-US" sz="1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B12099-8CD7-E1A7-5144-21F5160713ED}"/>
              </a:ext>
            </a:extLst>
          </p:cNvPr>
          <p:cNvSpPr txBox="1"/>
          <p:nvPr/>
        </p:nvSpPr>
        <p:spPr>
          <a:xfrm>
            <a:off x="7698677" y="5024444"/>
            <a:ext cx="12696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Skill Level:5</a:t>
            </a:r>
            <a:endParaRPr lang="ko-KR" altLang="en-US" sz="1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D547091-D213-CC76-5B6A-CEDAD712A27F}"/>
              </a:ext>
            </a:extLst>
          </p:cNvPr>
          <p:cNvSpPr/>
          <p:nvPr/>
        </p:nvSpPr>
        <p:spPr>
          <a:xfrm>
            <a:off x="9077409" y="1769457"/>
            <a:ext cx="2653714" cy="71054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 description, Damage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46D74D-49F4-E69F-E93D-B2FAB9CED512}"/>
              </a:ext>
            </a:extLst>
          </p:cNvPr>
          <p:cNvSpPr/>
          <p:nvPr/>
        </p:nvSpPr>
        <p:spPr>
          <a:xfrm>
            <a:off x="7767291" y="1168096"/>
            <a:ext cx="1128433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EB50AE-35A4-BB0E-E71A-D06DC3719553}"/>
              </a:ext>
            </a:extLst>
          </p:cNvPr>
          <p:cNvSpPr/>
          <p:nvPr/>
        </p:nvSpPr>
        <p:spPr>
          <a:xfrm>
            <a:off x="9077409" y="2683430"/>
            <a:ext cx="2653714" cy="71054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 description, Damage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6C11AE-C01C-5C48-0058-432E588F03FC}"/>
              </a:ext>
            </a:extLst>
          </p:cNvPr>
          <p:cNvSpPr/>
          <p:nvPr/>
        </p:nvSpPr>
        <p:spPr>
          <a:xfrm>
            <a:off x="9077409" y="3648157"/>
            <a:ext cx="2653714" cy="71054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 description, Damage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FECBD61-47A9-5D8B-DD07-159C6CA9773B}"/>
              </a:ext>
            </a:extLst>
          </p:cNvPr>
          <p:cNvSpPr/>
          <p:nvPr/>
        </p:nvSpPr>
        <p:spPr>
          <a:xfrm>
            <a:off x="9077409" y="4568520"/>
            <a:ext cx="2653714" cy="71054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 description, Damage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C9FBAB-7443-7096-EEE1-54F23DFE240B}"/>
              </a:ext>
            </a:extLst>
          </p:cNvPr>
          <p:cNvSpPr/>
          <p:nvPr/>
        </p:nvSpPr>
        <p:spPr>
          <a:xfrm>
            <a:off x="10602690" y="1168096"/>
            <a:ext cx="1128433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Skill Setting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CA7CDC2-C821-3158-05F3-ECDE18D02615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A2408B9-960C-B587-EB88-516E49C77187}"/>
              </a:ext>
            </a:extLst>
          </p:cNvPr>
          <p:cNvGrpSpPr/>
          <p:nvPr/>
        </p:nvGrpSpPr>
        <p:grpSpPr>
          <a:xfrm>
            <a:off x="2746871" y="3246851"/>
            <a:ext cx="4702074" cy="2244852"/>
            <a:chOff x="7026101" y="3246851"/>
            <a:chExt cx="4702074" cy="224485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5AC156-D8DE-55E0-84A8-83E780CA5C41}"/>
                </a:ext>
              </a:extLst>
            </p:cNvPr>
            <p:cNvSpPr/>
            <p:nvPr/>
          </p:nvSpPr>
          <p:spPr>
            <a:xfrm>
              <a:off x="7026101" y="3246851"/>
              <a:ext cx="4702074" cy="2244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300CE85-7321-8F52-EE94-1AC40762B005}"/>
                </a:ext>
              </a:extLst>
            </p:cNvPr>
            <p:cNvSpPr/>
            <p:nvPr/>
          </p:nvSpPr>
          <p:spPr>
            <a:xfrm>
              <a:off x="7113004" y="3345476"/>
              <a:ext cx="944781" cy="1931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Colleagues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5EA53AF-6F00-3D9B-F54C-E0F8B219A764}"/>
                </a:ext>
              </a:extLst>
            </p:cNvPr>
            <p:cNvSpPr/>
            <p:nvPr/>
          </p:nvSpPr>
          <p:spPr>
            <a:xfrm>
              <a:off x="8178082" y="3370099"/>
              <a:ext cx="1156178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F831452-4664-7C48-6773-5087412519EA}"/>
                </a:ext>
              </a:extLst>
            </p:cNvPr>
            <p:cNvSpPr/>
            <p:nvPr/>
          </p:nvSpPr>
          <p:spPr>
            <a:xfrm>
              <a:off x="8182619" y="3763522"/>
              <a:ext cx="715261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Rating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29CBADD-1FD0-33AF-B4F7-FEA11EBB64AA}"/>
                </a:ext>
              </a:extLst>
            </p:cNvPr>
            <p:cNvSpPr/>
            <p:nvPr/>
          </p:nvSpPr>
          <p:spPr>
            <a:xfrm>
              <a:off x="8182619" y="4176018"/>
              <a:ext cx="1151641" cy="3207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9883AFE-C577-8C1E-B57C-A4E471485FF9}"/>
                </a:ext>
              </a:extLst>
            </p:cNvPr>
            <p:cNvSpPr/>
            <p:nvPr/>
          </p:nvSpPr>
          <p:spPr>
            <a:xfrm>
              <a:off x="8175225" y="4976367"/>
              <a:ext cx="1151641" cy="4269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ability Setting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C488956-F2B3-731F-A13D-88E26E34A310}"/>
                </a:ext>
              </a:extLst>
            </p:cNvPr>
            <p:cNvSpPr/>
            <p:nvPr/>
          </p:nvSpPr>
          <p:spPr>
            <a:xfrm>
              <a:off x="9437786" y="3257293"/>
              <a:ext cx="2285708" cy="22344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Current Equipment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0E2B9B0-E3C2-DBA5-FA08-F757F48665D0}"/>
                </a:ext>
              </a:extLst>
            </p:cNvPr>
            <p:cNvSpPr/>
            <p:nvPr/>
          </p:nvSpPr>
          <p:spPr>
            <a:xfrm>
              <a:off x="10212615" y="3630740"/>
              <a:ext cx="736050" cy="4150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87EA166-108D-97C5-7EFF-F9AD18593402}"/>
                </a:ext>
              </a:extLst>
            </p:cNvPr>
            <p:cNvSpPr/>
            <p:nvPr/>
          </p:nvSpPr>
          <p:spPr>
            <a:xfrm>
              <a:off x="10212615" y="414778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Body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4FD8B02-00CF-AB4C-C7EF-391042D71BC9}"/>
                </a:ext>
              </a:extLst>
            </p:cNvPr>
            <p:cNvSpPr/>
            <p:nvPr/>
          </p:nvSpPr>
          <p:spPr>
            <a:xfrm>
              <a:off x="10212615" y="481974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Leg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4F9F9AF-FD24-27A2-B198-AF8D926C741B}"/>
                </a:ext>
              </a:extLst>
            </p:cNvPr>
            <p:cNvSpPr/>
            <p:nvPr/>
          </p:nvSpPr>
          <p:spPr>
            <a:xfrm>
              <a:off x="9592446" y="4147781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Left Hand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5ED2F42-3FDB-43F7-AB63-7A4A1E2F7F3C}"/>
                </a:ext>
              </a:extLst>
            </p:cNvPr>
            <p:cNvSpPr/>
            <p:nvPr/>
          </p:nvSpPr>
          <p:spPr>
            <a:xfrm>
              <a:off x="10992197" y="4147780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Right Hand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B772BF-2454-5439-0C76-F8A545240C52}"/>
              </a:ext>
            </a:extLst>
          </p:cNvPr>
          <p:cNvSpPr/>
          <p:nvPr/>
        </p:nvSpPr>
        <p:spPr>
          <a:xfrm>
            <a:off x="3903389" y="4568520"/>
            <a:ext cx="1151641" cy="3207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FF31C45-C855-3C93-5A68-F8DD1B2A6AED}"/>
              </a:ext>
            </a:extLst>
          </p:cNvPr>
          <p:cNvSpPr/>
          <p:nvPr/>
        </p:nvSpPr>
        <p:spPr>
          <a:xfrm>
            <a:off x="4640936" y="1129673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Colleagues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335CFE0-722D-2F63-D772-E7C620B9E36F}"/>
              </a:ext>
            </a:extLst>
          </p:cNvPr>
          <p:cNvSpPr/>
          <p:nvPr/>
        </p:nvSpPr>
        <p:spPr>
          <a:xfrm>
            <a:off x="6096000" y="1129672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Colleagues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834C70-CA9B-3132-1CA0-8431D4D546C0}"/>
              </a:ext>
            </a:extLst>
          </p:cNvPr>
          <p:cNvSpPr/>
          <p:nvPr/>
        </p:nvSpPr>
        <p:spPr>
          <a:xfrm>
            <a:off x="6543899" y="5640793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0545E9-D54A-D03C-45F1-68071948B074}"/>
              </a:ext>
            </a:extLst>
          </p:cNvPr>
          <p:cNvSpPr txBox="1"/>
          <p:nvPr/>
        </p:nvSpPr>
        <p:spPr>
          <a:xfrm>
            <a:off x="98519" y="2984409"/>
            <a:ext cx="235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Presses ESC to BaseCamp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456438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4BFCD86C-71EA-1889-1A1B-92348C8DDC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56635" y="1090776"/>
            <a:ext cx="4238103" cy="4470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6513722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0E639D12-EA5F-B6B3-B252-010F4A22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E00744-CC0F-5ED6-145A-A397EA7CFF56}"/>
              </a:ext>
            </a:extLst>
          </p:cNvPr>
          <p:cNvSpPr/>
          <p:nvPr/>
        </p:nvSpPr>
        <p:spPr>
          <a:xfrm>
            <a:off x="9334435" y="1539540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AE08BB-09D9-8D8A-D38E-6C8DECE4784B}"/>
              </a:ext>
            </a:extLst>
          </p:cNvPr>
          <p:cNvSpPr/>
          <p:nvPr/>
        </p:nvSpPr>
        <p:spPr>
          <a:xfrm>
            <a:off x="7828530" y="2265719"/>
            <a:ext cx="1128434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Skills Acquired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F3FDA0-FBC2-5375-53E7-F5BF4A185AD3}"/>
              </a:ext>
            </a:extLst>
          </p:cNvPr>
          <p:cNvSpPr/>
          <p:nvPr/>
        </p:nvSpPr>
        <p:spPr>
          <a:xfrm>
            <a:off x="8024677" y="3296061"/>
            <a:ext cx="1160477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Have Skill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D97FA5-D2E5-1447-A8FC-3D3248A888CA}"/>
              </a:ext>
            </a:extLst>
          </p:cNvPr>
          <p:cNvSpPr/>
          <p:nvPr/>
        </p:nvSpPr>
        <p:spPr>
          <a:xfrm>
            <a:off x="10112427" y="3303354"/>
            <a:ext cx="1160477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Have Skill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E0F66F-817B-A097-A0D7-04AB8EACD80E}"/>
              </a:ext>
            </a:extLst>
          </p:cNvPr>
          <p:cNvSpPr/>
          <p:nvPr/>
        </p:nvSpPr>
        <p:spPr>
          <a:xfrm>
            <a:off x="10112427" y="4252347"/>
            <a:ext cx="1160477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Have Skill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4076E9-D2FA-86B6-EB59-38B62B99CE3D}"/>
              </a:ext>
            </a:extLst>
          </p:cNvPr>
          <p:cNvSpPr/>
          <p:nvPr/>
        </p:nvSpPr>
        <p:spPr>
          <a:xfrm>
            <a:off x="8024676" y="4252347"/>
            <a:ext cx="1160477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Have Skill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B807E-25E9-32AC-1276-9DF3D3986DCE}"/>
              </a:ext>
            </a:extLst>
          </p:cNvPr>
          <p:cNvSpPr txBox="1"/>
          <p:nvPr/>
        </p:nvSpPr>
        <p:spPr>
          <a:xfrm>
            <a:off x="7849598" y="4726187"/>
            <a:ext cx="15106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Skill Level:4 (3/40)</a:t>
            </a:r>
            <a:endParaRPr lang="ko-KR" altLang="en-US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BCA1A4-1666-8A11-CCD4-78C9EF930AC7}"/>
              </a:ext>
            </a:extLst>
          </p:cNvPr>
          <p:cNvSpPr txBox="1"/>
          <p:nvPr/>
        </p:nvSpPr>
        <p:spPr>
          <a:xfrm>
            <a:off x="7856338" y="3731083"/>
            <a:ext cx="14971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Skill Level:1 (4/10)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C93AD0-4DB5-18A1-BCF9-D84F91597BE3}"/>
              </a:ext>
            </a:extLst>
          </p:cNvPr>
          <p:cNvSpPr txBox="1"/>
          <p:nvPr/>
        </p:nvSpPr>
        <p:spPr>
          <a:xfrm>
            <a:off x="10003817" y="3764956"/>
            <a:ext cx="14765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Skill Level:2 (2/20)</a:t>
            </a:r>
            <a:endParaRPr lang="ko-KR" altLang="en-US" sz="1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D7977B-4F2E-50B1-E214-54F3A71879EE}"/>
              </a:ext>
            </a:extLst>
          </p:cNvPr>
          <p:cNvSpPr txBox="1"/>
          <p:nvPr/>
        </p:nvSpPr>
        <p:spPr>
          <a:xfrm>
            <a:off x="10003817" y="4746306"/>
            <a:ext cx="12696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Skill Level:5</a:t>
            </a:r>
            <a:endParaRPr lang="ko-KR" altLang="en-US" sz="15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4F91E2-7DB5-2830-B4B2-B8642C2B45ED}"/>
              </a:ext>
            </a:extLst>
          </p:cNvPr>
          <p:cNvSpPr/>
          <p:nvPr/>
        </p:nvSpPr>
        <p:spPr>
          <a:xfrm>
            <a:off x="7936867" y="3269834"/>
            <a:ext cx="1320370" cy="77598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16518E-214E-103C-5F8B-0F482E9B38C4}"/>
              </a:ext>
            </a:extLst>
          </p:cNvPr>
          <p:cNvSpPr/>
          <p:nvPr/>
        </p:nvSpPr>
        <p:spPr>
          <a:xfrm>
            <a:off x="143033" y="4333401"/>
            <a:ext cx="2538721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Are you sure you want to change it?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F45D22-BD18-5016-7624-2566E4BA5DD3}"/>
              </a:ext>
            </a:extLst>
          </p:cNvPr>
          <p:cNvSpPr/>
          <p:nvPr/>
        </p:nvSpPr>
        <p:spPr>
          <a:xfrm>
            <a:off x="1113718" y="4892357"/>
            <a:ext cx="597350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Y/N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09E9BD-20E3-9635-4391-8C70E34BFC9A}"/>
              </a:ext>
            </a:extLst>
          </p:cNvPr>
          <p:cNvSpPr/>
          <p:nvPr/>
        </p:nvSpPr>
        <p:spPr>
          <a:xfrm>
            <a:off x="9758067" y="5113565"/>
            <a:ext cx="708719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Settles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52C07E-CDB1-0183-F852-C946CCBA3A3B}"/>
              </a:ext>
            </a:extLst>
          </p:cNvPr>
          <p:cNvSpPr/>
          <p:nvPr/>
        </p:nvSpPr>
        <p:spPr>
          <a:xfrm>
            <a:off x="8939403" y="5105105"/>
            <a:ext cx="708719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Cancel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D07978-EC43-0B52-E3DC-B2F69BB11098}"/>
              </a:ext>
            </a:extLst>
          </p:cNvPr>
          <p:cNvSpPr/>
          <p:nvPr/>
        </p:nvSpPr>
        <p:spPr>
          <a:xfrm>
            <a:off x="30312" y="5645368"/>
            <a:ext cx="2774366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Are you sure you want to cancel?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70B62F-EF32-0391-17E1-D6D57818AB70}"/>
              </a:ext>
            </a:extLst>
          </p:cNvPr>
          <p:cNvSpPr/>
          <p:nvPr/>
        </p:nvSpPr>
        <p:spPr>
          <a:xfrm>
            <a:off x="1100765" y="6204324"/>
            <a:ext cx="597350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Y/N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1" name="그림 40" descr="블랙, 어둠이(가) 표시된 사진&#10;&#10;자동 생성된 설명">
            <a:extLst>
              <a:ext uri="{FF2B5EF4-FFF2-40B4-BE49-F238E27FC236}">
                <a16:creationId xmlns:a16="http://schemas.microsoft.com/office/drawing/2014/main" id="{0FD4EA06-99E1-5A16-52C7-560704574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CDCBEF-CF6E-BAEA-23F4-FDA8204D8A13}"/>
              </a:ext>
            </a:extLst>
          </p:cNvPr>
          <p:cNvSpPr/>
          <p:nvPr/>
        </p:nvSpPr>
        <p:spPr>
          <a:xfrm>
            <a:off x="7767291" y="1168096"/>
            <a:ext cx="1128433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F7B0C5-03BC-29CC-B95A-34178D1D19A1}"/>
              </a:ext>
            </a:extLst>
          </p:cNvPr>
          <p:cNvSpPr/>
          <p:nvPr/>
        </p:nvSpPr>
        <p:spPr>
          <a:xfrm>
            <a:off x="9046196" y="2249804"/>
            <a:ext cx="2659310" cy="889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 of acquired skill, Damage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F52DAF-66A7-61E8-A991-F37BC05A638C}"/>
              </a:ext>
            </a:extLst>
          </p:cNvPr>
          <p:cNvSpPr txBox="1"/>
          <p:nvPr/>
        </p:nvSpPr>
        <p:spPr>
          <a:xfrm>
            <a:off x="9001442" y="1147256"/>
            <a:ext cx="13484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Skill Acquisition</a:t>
            </a:r>
            <a:endParaRPr lang="ko-KR" altLang="en-US" sz="1200" dirty="0"/>
          </a:p>
        </p:txBody>
      </p:sp>
      <p:sp>
        <p:nvSpPr>
          <p:cNvPr id="67" name="제목 1">
            <a:extLst>
              <a:ext uri="{FF2B5EF4-FFF2-40B4-BE49-F238E27FC236}">
                <a16:creationId xmlns:a16="http://schemas.microsoft.com/office/drawing/2014/main" id="{B721EA01-DD38-EFFE-C56D-9AE8EDF6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201139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dirty="0"/>
              <a:t>Party Setting</a:t>
            </a:r>
            <a:br>
              <a:rPr lang="en-US" altLang="ko-KR" sz="3200" b="1" dirty="0"/>
            </a:br>
            <a:r>
              <a:rPr lang="en-US" altLang="ko-KR" sz="3200" b="1" dirty="0"/>
              <a:t>Skill Acquisition</a:t>
            </a:r>
            <a:endParaRPr lang="ko-KR" altLang="en-US" sz="3200" b="1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014A814-F2FC-1F88-F6A6-5E07404889F0}"/>
              </a:ext>
            </a:extLst>
          </p:cNvPr>
          <p:cNvCxnSpPr/>
          <p:nvPr/>
        </p:nvCxnSpPr>
        <p:spPr>
          <a:xfrm>
            <a:off x="9257237" y="5712903"/>
            <a:ext cx="8551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B614AFA-E3E8-6A74-24CA-9A097B5BA2AE}"/>
              </a:ext>
            </a:extLst>
          </p:cNvPr>
          <p:cNvCxnSpPr>
            <a:cxnSpLocks/>
          </p:cNvCxnSpPr>
          <p:nvPr/>
        </p:nvCxnSpPr>
        <p:spPr>
          <a:xfrm>
            <a:off x="9648122" y="5712903"/>
            <a:ext cx="0" cy="244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82DB891-DC0E-D369-B24E-E005B0C64B56}"/>
              </a:ext>
            </a:extLst>
          </p:cNvPr>
          <p:cNvCxnSpPr/>
          <p:nvPr/>
        </p:nvCxnSpPr>
        <p:spPr>
          <a:xfrm flipH="1">
            <a:off x="3137483" y="5956935"/>
            <a:ext cx="65106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27FA339D-380F-8E37-EC26-77B86CFB3607}"/>
              </a:ext>
            </a:extLst>
          </p:cNvPr>
          <p:cNvGrpSpPr/>
          <p:nvPr/>
        </p:nvGrpSpPr>
        <p:grpSpPr>
          <a:xfrm>
            <a:off x="2746871" y="3246851"/>
            <a:ext cx="4702074" cy="2244852"/>
            <a:chOff x="7026101" y="3246851"/>
            <a:chExt cx="4702074" cy="224485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65602D-3E9C-6C4C-FD8F-5112A1A383B3}"/>
                </a:ext>
              </a:extLst>
            </p:cNvPr>
            <p:cNvSpPr/>
            <p:nvPr/>
          </p:nvSpPr>
          <p:spPr>
            <a:xfrm>
              <a:off x="7026101" y="3246851"/>
              <a:ext cx="4702074" cy="2244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EC42A5C-94E5-6D11-F521-08842F6B05F5}"/>
                </a:ext>
              </a:extLst>
            </p:cNvPr>
            <p:cNvSpPr/>
            <p:nvPr/>
          </p:nvSpPr>
          <p:spPr>
            <a:xfrm>
              <a:off x="7113004" y="3345476"/>
              <a:ext cx="944781" cy="1931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Colleagues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4FC483-80E9-8CFC-33CD-640602DB7669}"/>
                </a:ext>
              </a:extLst>
            </p:cNvPr>
            <p:cNvSpPr/>
            <p:nvPr/>
          </p:nvSpPr>
          <p:spPr>
            <a:xfrm>
              <a:off x="8178082" y="3370099"/>
              <a:ext cx="1156178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6F6BABA-5F33-ED0E-FA00-07D1C0B6F838}"/>
                </a:ext>
              </a:extLst>
            </p:cNvPr>
            <p:cNvSpPr/>
            <p:nvPr/>
          </p:nvSpPr>
          <p:spPr>
            <a:xfrm>
              <a:off x="8182619" y="3763522"/>
              <a:ext cx="715261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Rating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AB0484F-0B72-6C97-A102-983B668CCC5D}"/>
                </a:ext>
              </a:extLst>
            </p:cNvPr>
            <p:cNvSpPr/>
            <p:nvPr/>
          </p:nvSpPr>
          <p:spPr>
            <a:xfrm>
              <a:off x="8182619" y="4176018"/>
              <a:ext cx="1151641" cy="3207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7064E6D-F389-F543-DC10-DFDC87C9B7FD}"/>
                </a:ext>
              </a:extLst>
            </p:cNvPr>
            <p:cNvSpPr/>
            <p:nvPr/>
          </p:nvSpPr>
          <p:spPr>
            <a:xfrm>
              <a:off x="8175225" y="4976367"/>
              <a:ext cx="1151641" cy="4269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ability Setting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2135C1-7220-658A-5140-014AD72F9D26}"/>
                </a:ext>
              </a:extLst>
            </p:cNvPr>
            <p:cNvSpPr/>
            <p:nvPr/>
          </p:nvSpPr>
          <p:spPr>
            <a:xfrm>
              <a:off x="9437786" y="3257293"/>
              <a:ext cx="2285708" cy="22344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Current Equipment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6D06ADE-FCFE-EF6A-0C8E-019ECE647FED}"/>
                </a:ext>
              </a:extLst>
            </p:cNvPr>
            <p:cNvSpPr/>
            <p:nvPr/>
          </p:nvSpPr>
          <p:spPr>
            <a:xfrm>
              <a:off x="10212615" y="3630740"/>
              <a:ext cx="736050" cy="4150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52D8EF4-62D2-04AC-F405-E9F6675ABE24}"/>
                </a:ext>
              </a:extLst>
            </p:cNvPr>
            <p:cNvSpPr/>
            <p:nvPr/>
          </p:nvSpPr>
          <p:spPr>
            <a:xfrm>
              <a:off x="10212615" y="414778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Body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297BE8-8B75-ED37-E163-3A1D76A8D7FB}"/>
                </a:ext>
              </a:extLst>
            </p:cNvPr>
            <p:cNvSpPr/>
            <p:nvPr/>
          </p:nvSpPr>
          <p:spPr>
            <a:xfrm>
              <a:off x="10212615" y="481974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Leg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7AE9B10-3560-6A82-CED1-44A96D56FFCC}"/>
                </a:ext>
              </a:extLst>
            </p:cNvPr>
            <p:cNvSpPr/>
            <p:nvPr/>
          </p:nvSpPr>
          <p:spPr>
            <a:xfrm>
              <a:off x="9592446" y="4147781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Left Hand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556FBF8-BE9D-9982-C915-453DA5E7C334}"/>
                </a:ext>
              </a:extLst>
            </p:cNvPr>
            <p:cNvSpPr/>
            <p:nvPr/>
          </p:nvSpPr>
          <p:spPr>
            <a:xfrm>
              <a:off x="10992197" y="4147780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Right Hand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82BF22-9B52-D0C6-4A35-F2EC2F7A6E22}"/>
              </a:ext>
            </a:extLst>
          </p:cNvPr>
          <p:cNvSpPr/>
          <p:nvPr/>
        </p:nvSpPr>
        <p:spPr>
          <a:xfrm>
            <a:off x="3903389" y="4568520"/>
            <a:ext cx="1151641" cy="3207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836DCA3-EEF8-0F3B-B145-66246D85ABC4}"/>
              </a:ext>
            </a:extLst>
          </p:cNvPr>
          <p:cNvSpPr/>
          <p:nvPr/>
        </p:nvSpPr>
        <p:spPr>
          <a:xfrm>
            <a:off x="4640936" y="1129673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Colleagues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19F7105-DFCB-F3E6-49D2-C0341B4A663A}"/>
              </a:ext>
            </a:extLst>
          </p:cNvPr>
          <p:cNvSpPr/>
          <p:nvPr/>
        </p:nvSpPr>
        <p:spPr>
          <a:xfrm>
            <a:off x="6096000" y="1129672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Colleagues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3F661604-7318-F73E-A396-8D3F75D1B5A7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17E5E7-1323-DEF9-F3BF-273B25EF8E50}"/>
              </a:ext>
            </a:extLst>
          </p:cNvPr>
          <p:cNvSpPr txBox="1"/>
          <p:nvPr/>
        </p:nvSpPr>
        <p:spPr>
          <a:xfrm>
            <a:off x="98519" y="2984409"/>
            <a:ext cx="235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Presses ESC to BaseCamp</a:t>
            </a:r>
            <a:endParaRPr lang="en-US" altLang="ko-KR" sz="18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6FB8B4-CCD7-9CBB-3558-8C5576206B12}"/>
              </a:ext>
            </a:extLst>
          </p:cNvPr>
          <p:cNvSpPr/>
          <p:nvPr/>
        </p:nvSpPr>
        <p:spPr>
          <a:xfrm>
            <a:off x="6543899" y="5640793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Settles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43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772551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BaseCamp</a:t>
            </a:r>
            <a:br>
              <a:rPr lang="en-US" altLang="ko-KR" sz="3200" dirty="0"/>
            </a:br>
            <a:r>
              <a:rPr lang="en-US" altLang="ko-KR" sz="3200" dirty="0"/>
              <a:t>Party Setting</a:t>
            </a:r>
            <a:br>
              <a:rPr lang="en-US" altLang="ko-KR" sz="3200" b="1" dirty="0"/>
            </a:br>
            <a:r>
              <a:rPr lang="en-US" altLang="ko-KR" sz="3200" b="1" dirty="0"/>
              <a:t>Story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2A6B5043-DC10-C1BB-3835-E08B13C3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3000C4E-3D5B-23C8-1C02-DF6CA871B28F}"/>
              </a:ext>
            </a:extLst>
          </p:cNvPr>
          <p:cNvSpPr/>
          <p:nvPr/>
        </p:nvSpPr>
        <p:spPr>
          <a:xfrm>
            <a:off x="7556635" y="1139606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92E954-66AE-525C-1D30-7F681FB89933}"/>
              </a:ext>
            </a:extLst>
          </p:cNvPr>
          <p:cNvSpPr/>
          <p:nvPr/>
        </p:nvSpPr>
        <p:spPr>
          <a:xfrm>
            <a:off x="9011699" y="1118697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6EA469-8549-D65A-4279-44ACD6B99C03}"/>
              </a:ext>
            </a:extLst>
          </p:cNvPr>
          <p:cNvGrpSpPr/>
          <p:nvPr/>
        </p:nvGrpSpPr>
        <p:grpSpPr>
          <a:xfrm>
            <a:off x="7690487" y="3246851"/>
            <a:ext cx="4231735" cy="2244853"/>
            <a:chOff x="3015076" y="3246851"/>
            <a:chExt cx="4231735" cy="22448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DDC25B-0DB6-C1FE-554A-E0B747F77DA3}"/>
                </a:ext>
              </a:extLst>
            </p:cNvPr>
            <p:cNvSpPr/>
            <p:nvPr/>
          </p:nvSpPr>
          <p:spPr>
            <a:xfrm>
              <a:off x="3015076" y="3246852"/>
              <a:ext cx="3917390" cy="22448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F012B4-1C27-8BB9-EA9A-0235CC6A6F3F}"/>
                </a:ext>
              </a:extLst>
            </p:cNvPr>
            <p:cNvSpPr/>
            <p:nvPr/>
          </p:nvSpPr>
          <p:spPr>
            <a:xfrm>
              <a:off x="3177995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248B55-75CD-23FE-4B93-1566974895BB}"/>
                </a:ext>
              </a:extLst>
            </p:cNvPr>
            <p:cNvSpPr/>
            <p:nvPr/>
          </p:nvSpPr>
          <p:spPr>
            <a:xfrm>
              <a:off x="4053589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037CD40-CE48-A1CB-7004-10EAEE97EA0E}"/>
                </a:ext>
              </a:extLst>
            </p:cNvPr>
            <p:cNvSpPr/>
            <p:nvPr/>
          </p:nvSpPr>
          <p:spPr>
            <a:xfrm>
              <a:off x="4916416" y="337371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8B538A-A6D7-5A0B-A2A6-64989B4035F5}"/>
                </a:ext>
              </a:extLst>
            </p:cNvPr>
            <p:cNvSpPr/>
            <p:nvPr/>
          </p:nvSpPr>
          <p:spPr>
            <a:xfrm>
              <a:off x="5802469" y="337758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55DBC2-DA1F-FF2E-16EB-7373CB84C147}"/>
                </a:ext>
              </a:extLst>
            </p:cNvPr>
            <p:cNvSpPr/>
            <p:nvPr/>
          </p:nvSpPr>
          <p:spPr>
            <a:xfrm>
              <a:off x="3177995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7815DD-0E48-3D32-FE5E-551EFA25A59A}"/>
                </a:ext>
              </a:extLst>
            </p:cNvPr>
            <p:cNvSpPr/>
            <p:nvPr/>
          </p:nvSpPr>
          <p:spPr>
            <a:xfrm>
              <a:off x="4066030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58D0E06-F5DA-3559-0209-FB7300F3D1CC}"/>
                </a:ext>
              </a:extLst>
            </p:cNvPr>
            <p:cNvSpPr/>
            <p:nvPr/>
          </p:nvSpPr>
          <p:spPr>
            <a:xfrm>
              <a:off x="4901566" y="439435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0C755B-AFB4-FCCA-9E9A-0169E06F4178}"/>
                </a:ext>
              </a:extLst>
            </p:cNvPr>
            <p:cNvSpPr txBox="1"/>
            <p:nvPr/>
          </p:nvSpPr>
          <p:spPr>
            <a:xfrm>
              <a:off x="3072710" y="40462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31C0BD-FE5A-AEBA-514A-EA4BBBCCB3CC}"/>
                </a:ext>
              </a:extLst>
            </p:cNvPr>
            <p:cNvSpPr txBox="1"/>
            <p:nvPr/>
          </p:nvSpPr>
          <p:spPr>
            <a:xfrm>
              <a:off x="3988001" y="40550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43D2B4-C76A-5217-1969-149F1342212B}"/>
                </a:ext>
              </a:extLst>
            </p:cNvPr>
            <p:cNvSpPr txBox="1"/>
            <p:nvPr/>
          </p:nvSpPr>
          <p:spPr>
            <a:xfrm>
              <a:off x="4851632" y="4064709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43F97A-41FA-88A2-1235-C54DCBCDAE1A}"/>
                </a:ext>
              </a:extLst>
            </p:cNvPr>
            <p:cNvSpPr txBox="1"/>
            <p:nvPr/>
          </p:nvSpPr>
          <p:spPr>
            <a:xfrm>
              <a:off x="5736181" y="4096284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946CF-9AA9-E335-3043-437567101352}"/>
                </a:ext>
              </a:extLst>
            </p:cNvPr>
            <p:cNvSpPr txBox="1"/>
            <p:nvPr/>
          </p:nvSpPr>
          <p:spPr>
            <a:xfrm>
              <a:off x="3136556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5773B3-4E0B-AA64-095C-048C32AB219B}"/>
                </a:ext>
              </a:extLst>
            </p:cNvPr>
            <p:cNvSpPr txBox="1"/>
            <p:nvPr/>
          </p:nvSpPr>
          <p:spPr>
            <a:xfrm>
              <a:off x="4021079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EE06DB-4563-2C0E-A9D7-E689C4664476}"/>
                </a:ext>
              </a:extLst>
            </p:cNvPr>
            <p:cNvSpPr txBox="1"/>
            <p:nvPr/>
          </p:nvSpPr>
          <p:spPr>
            <a:xfrm>
              <a:off x="4874184" y="5125005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A7E78FF-F96C-F705-7A8E-638D5044B6A5}"/>
                </a:ext>
              </a:extLst>
            </p:cNvPr>
            <p:cNvGrpSpPr/>
            <p:nvPr/>
          </p:nvGrpSpPr>
          <p:grpSpPr>
            <a:xfrm flipH="1">
              <a:off x="6759334" y="3246851"/>
              <a:ext cx="173132" cy="2244852"/>
              <a:chOff x="11431902" y="1130870"/>
              <a:chExt cx="336868" cy="497706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73BEFC1-6954-BEE0-BF4E-57B6E931B063}"/>
                  </a:ext>
                </a:extLst>
              </p:cNvPr>
              <p:cNvSpPr/>
              <p:nvPr/>
            </p:nvSpPr>
            <p:spPr>
              <a:xfrm>
                <a:off x="11434097" y="1130870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515833D-70B7-FDB4-9CEF-E3E6D2F000A2}"/>
                  </a:ext>
                </a:extLst>
              </p:cNvPr>
              <p:cNvSpPr/>
              <p:nvPr/>
            </p:nvSpPr>
            <p:spPr>
              <a:xfrm>
                <a:off x="11431902" y="5670612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1E93E8F1-3CF0-93AE-7158-3F6123B2F1D9}"/>
                  </a:ext>
                </a:extLst>
              </p:cNvPr>
              <p:cNvSpPr/>
              <p:nvPr/>
            </p:nvSpPr>
            <p:spPr>
              <a:xfrm>
                <a:off x="11524484" y="1219534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F8868FE1-47CD-40B0-9C2A-D374CF073DC9}"/>
                  </a:ext>
                </a:extLst>
              </p:cNvPr>
              <p:cNvSpPr/>
              <p:nvPr/>
            </p:nvSpPr>
            <p:spPr>
              <a:xfrm rot="10800000">
                <a:off x="11513513" y="5804293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C9E0F5B-BDF7-116A-A80B-A3F08FBB1254}"/>
                  </a:ext>
                </a:extLst>
              </p:cNvPr>
              <p:cNvSpPr/>
              <p:nvPr/>
            </p:nvSpPr>
            <p:spPr>
              <a:xfrm>
                <a:off x="11441855" y="1568194"/>
                <a:ext cx="324720" cy="41024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D6F725A-3B16-A656-4D37-4EDD38EDCEB8}"/>
                </a:ext>
              </a:extLst>
            </p:cNvPr>
            <p:cNvSpPr/>
            <p:nvPr/>
          </p:nvSpPr>
          <p:spPr>
            <a:xfrm>
              <a:off x="3136556" y="3296881"/>
              <a:ext cx="814891" cy="95435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E0F79A-7170-7B59-6B16-B6BA3AA272A0}"/>
              </a:ext>
            </a:extLst>
          </p:cNvPr>
          <p:cNvSpPr/>
          <p:nvPr/>
        </p:nvSpPr>
        <p:spPr>
          <a:xfrm>
            <a:off x="7556635" y="1090776"/>
            <a:ext cx="4238103" cy="4470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BB5665-33ED-CFD2-B72A-A8FFEA977382}"/>
              </a:ext>
            </a:extLst>
          </p:cNvPr>
          <p:cNvSpPr txBox="1"/>
          <p:nvPr/>
        </p:nvSpPr>
        <p:spPr>
          <a:xfrm>
            <a:off x="9001442" y="1147256"/>
            <a:ext cx="1348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ability</a:t>
            </a:r>
            <a:endParaRPr lang="ko-KR" altLang="en-US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75F786B-2772-62AB-4071-8785C8719D28}"/>
              </a:ext>
            </a:extLst>
          </p:cNvPr>
          <p:cNvSpPr/>
          <p:nvPr/>
        </p:nvSpPr>
        <p:spPr>
          <a:xfrm>
            <a:off x="7773876" y="1732268"/>
            <a:ext cx="3828886" cy="37013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Story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355725-5217-1D4F-FCED-0929D63C9682}"/>
              </a:ext>
            </a:extLst>
          </p:cNvPr>
          <p:cNvSpPr/>
          <p:nvPr/>
        </p:nvSpPr>
        <p:spPr>
          <a:xfrm>
            <a:off x="7767291" y="1168096"/>
            <a:ext cx="1128433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8D16AA-06C0-A708-2095-B875F111C779}"/>
              </a:ext>
            </a:extLst>
          </p:cNvPr>
          <p:cNvSpPr/>
          <p:nvPr/>
        </p:nvSpPr>
        <p:spPr>
          <a:xfrm>
            <a:off x="11269070" y="1731399"/>
            <a:ext cx="334673" cy="325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37D894-B986-DD99-6B27-03FE6306692A}"/>
              </a:ext>
            </a:extLst>
          </p:cNvPr>
          <p:cNvSpPr/>
          <p:nvPr/>
        </p:nvSpPr>
        <p:spPr>
          <a:xfrm>
            <a:off x="11266875" y="5107501"/>
            <a:ext cx="334673" cy="325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697EFA2-6BA4-16B3-5234-01D7AC2F5B82}"/>
              </a:ext>
            </a:extLst>
          </p:cNvPr>
          <p:cNvSpPr/>
          <p:nvPr/>
        </p:nvSpPr>
        <p:spPr>
          <a:xfrm>
            <a:off x="11359457" y="1797336"/>
            <a:ext cx="171450" cy="16009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1E6E0E96-BECC-F663-3D7B-2BF4E0FAE2E5}"/>
              </a:ext>
            </a:extLst>
          </p:cNvPr>
          <p:cNvSpPr/>
          <p:nvPr/>
        </p:nvSpPr>
        <p:spPr>
          <a:xfrm rot="10800000">
            <a:off x="11348486" y="5206917"/>
            <a:ext cx="171450" cy="16009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1FD7AB0-421C-429A-C6AE-9193C1729B82}"/>
              </a:ext>
            </a:extLst>
          </p:cNvPr>
          <p:cNvSpPr/>
          <p:nvPr/>
        </p:nvSpPr>
        <p:spPr>
          <a:xfrm>
            <a:off x="11276828" y="2056627"/>
            <a:ext cx="324720" cy="3050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A23D9-2E76-F15A-D9A4-67DE0A821B31}"/>
              </a:ext>
            </a:extLst>
          </p:cNvPr>
          <p:cNvSpPr txBox="1"/>
          <p:nvPr/>
        </p:nvSpPr>
        <p:spPr>
          <a:xfrm>
            <a:off x="98519" y="2984409"/>
            <a:ext cx="235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Presses ESC to BaseCamp</a:t>
            </a:r>
            <a:endParaRPr lang="en-US" altLang="ko-KR" sz="18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0625A3B-228B-5A8E-0FAB-56E7EA38D700}"/>
              </a:ext>
            </a:extLst>
          </p:cNvPr>
          <p:cNvGrpSpPr/>
          <p:nvPr/>
        </p:nvGrpSpPr>
        <p:grpSpPr>
          <a:xfrm>
            <a:off x="2746871" y="3246851"/>
            <a:ext cx="4702074" cy="2244852"/>
            <a:chOff x="7026101" y="3246851"/>
            <a:chExt cx="4702074" cy="224485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97269F-5C58-C8FC-07A9-F1F3D6DCDC1B}"/>
                </a:ext>
              </a:extLst>
            </p:cNvPr>
            <p:cNvSpPr/>
            <p:nvPr/>
          </p:nvSpPr>
          <p:spPr>
            <a:xfrm>
              <a:off x="7026101" y="3246851"/>
              <a:ext cx="4702074" cy="2244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3A474C1-77D3-F6CB-EA1A-9044FCF3CA96}"/>
                </a:ext>
              </a:extLst>
            </p:cNvPr>
            <p:cNvSpPr/>
            <p:nvPr/>
          </p:nvSpPr>
          <p:spPr>
            <a:xfrm>
              <a:off x="7113004" y="3345476"/>
              <a:ext cx="944781" cy="1931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Colleagues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7ABA5DF-5385-9F17-3778-EBE559C355B7}"/>
                </a:ext>
              </a:extLst>
            </p:cNvPr>
            <p:cNvSpPr/>
            <p:nvPr/>
          </p:nvSpPr>
          <p:spPr>
            <a:xfrm>
              <a:off x="8178082" y="3370099"/>
              <a:ext cx="1156178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8BF2B83-D0FE-2477-6246-6BE5CC8CF541}"/>
                </a:ext>
              </a:extLst>
            </p:cNvPr>
            <p:cNvSpPr/>
            <p:nvPr/>
          </p:nvSpPr>
          <p:spPr>
            <a:xfrm>
              <a:off x="8182619" y="3763522"/>
              <a:ext cx="715261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Rating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13E0A33-C980-F535-2FD7-04980327F297}"/>
                </a:ext>
              </a:extLst>
            </p:cNvPr>
            <p:cNvSpPr/>
            <p:nvPr/>
          </p:nvSpPr>
          <p:spPr>
            <a:xfrm>
              <a:off x="8182619" y="4176018"/>
              <a:ext cx="1151641" cy="3207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32DF05E-061C-A886-99BC-039C845DE846}"/>
                </a:ext>
              </a:extLst>
            </p:cNvPr>
            <p:cNvSpPr/>
            <p:nvPr/>
          </p:nvSpPr>
          <p:spPr>
            <a:xfrm>
              <a:off x="8175225" y="4976367"/>
              <a:ext cx="1151641" cy="4269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ability Setting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9E4094E-250F-8F44-F092-04770D94C476}"/>
                </a:ext>
              </a:extLst>
            </p:cNvPr>
            <p:cNvSpPr/>
            <p:nvPr/>
          </p:nvSpPr>
          <p:spPr>
            <a:xfrm>
              <a:off x="9437786" y="3257293"/>
              <a:ext cx="2285708" cy="22344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Current Equipment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99F7CC-0E0F-2D4E-E109-740CD9A80177}"/>
                </a:ext>
              </a:extLst>
            </p:cNvPr>
            <p:cNvSpPr/>
            <p:nvPr/>
          </p:nvSpPr>
          <p:spPr>
            <a:xfrm>
              <a:off x="10212615" y="3630740"/>
              <a:ext cx="736050" cy="4150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F5ACEE-3543-6BCD-892F-D5CE81A0A87C}"/>
                </a:ext>
              </a:extLst>
            </p:cNvPr>
            <p:cNvSpPr/>
            <p:nvPr/>
          </p:nvSpPr>
          <p:spPr>
            <a:xfrm>
              <a:off x="10212615" y="414778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Body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5D7D410-C575-5278-05EF-1C70AA103675}"/>
                </a:ext>
              </a:extLst>
            </p:cNvPr>
            <p:cNvSpPr/>
            <p:nvPr/>
          </p:nvSpPr>
          <p:spPr>
            <a:xfrm>
              <a:off x="10212615" y="481974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Leg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2CEA8F-4672-B1BE-DCC5-94316EDE3CFE}"/>
                </a:ext>
              </a:extLst>
            </p:cNvPr>
            <p:cNvSpPr/>
            <p:nvPr/>
          </p:nvSpPr>
          <p:spPr>
            <a:xfrm>
              <a:off x="9592446" y="4147781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Left Hand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8B4F28B-A7C0-2BE2-9FBE-4096F59F1F00}"/>
                </a:ext>
              </a:extLst>
            </p:cNvPr>
            <p:cNvSpPr/>
            <p:nvPr/>
          </p:nvSpPr>
          <p:spPr>
            <a:xfrm>
              <a:off x="10992197" y="4147780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Right Hand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BF29D86-3AFC-2AE3-C271-68EBD517FCF6}"/>
              </a:ext>
            </a:extLst>
          </p:cNvPr>
          <p:cNvSpPr/>
          <p:nvPr/>
        </p:nvSpPr>
        <p:spPr>
          <a:xfrm>
            <a:off x="3903389" y="4568520"/>
            <a:ext cx="1151641" cy="3207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Skill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FBFC22D-AC97-0B16-B3D7-2FF232F2D263}"/>
              </a:ext>
            </a:extLst>
          </p:cNvPr>
          <p:cNvSpPr/>
          <p:nvPr/>
        </p:nvSpPr>
        <p:spPr>
          <a:xfrm>
            <a:off x="4640936" y="1129673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Colleagues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F532EEC-F539-6697-3521-4221381AE497}"/>
              </a:ext>
            </a:extLst>
          </p:cNvPr>
          <p:cNvSpPr/>
          <p:nvPr/>
        </p:nvSpPr>
        <p:spPr>
          <a:xfrm>
            <a:off x="6096000" y="1129672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Colleagues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E74E03-FE09-8C07-2D91-E02671E8F642}"/>
              </a:ext>
            </a:extLst>
          </p:cNvPr>
          <p:cNvSpPr/>
          <p:nvPr/>
        </p:nvSpPr>
        <p:spPr>
          <a:xfrm>
            <a:off x="6543899" y="5640793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제목 1">
            <a:extLst>
              <a:ext uri="{FF2B5EF4-FFF2-40B4-BE49-F238E27FC236}">
                <a16:creationId xmlns:a16="http://schemas.microsoft.com/office/drawing/2014/main" id="{FBE4DD48-DB0D-AA65-C085-4D0F3AB4E15D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65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8"/>
            <a:ext cx="2269435" cy="1715651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solidFill>
                  <a:schemeClr val="tx1"/>
                </a:solidFill>
              </a:rPr>
              <a:t>Ready to explore</a:t>
            </a:r>
            <a:br>
              <a:rPr lang="en-US" altLang="ko-KR" sz="3200" dirty="0"/>
            </a:br>
            <a:r>
              <a:rPr lang="en-US" altLang="ko-KR" sz="3200" b="1" dirty="0"/>
              <a:t>Dungeon Select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C1D3C7-6107-581E-311F-E2431A8F9665}"/>
              </a:ext>
            </a:extLst>
          </p:cNvPr>
          <p:cNvSpPr/>
          <p:nvPr/>
        </p:nvSpPr>
        <p:spPr>
          <a:xfrm>
            <a:off x="3478281" y="1363244"/>
            <a:ext cx="2076450" cy="34480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First Map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blah blah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91911-48D6-25C1-CF2E-1F98BA8614DC}"/>
              </a:ext>
            </a:extLst>
          </p:cNvPr>
          <p:cNvSpPr/>
          <p:nvPr/>
        </p:nvSpPr>
        <p:spPr>
          <a:xfrm>
            <a:off x="6297155" y="1363244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Second Map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blah blah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83BCC8-8DB8-356F-55D0-17B648077609}"/>
              </a:ext>
            </a:extLst>
          </p:cNvPr>
          <p:cNvSpPr/>
          <p:nvPr/>
        </p:nvSpPr>
        <p:spPr>
          <a:xfrm>
            <a:off x="9156993" y="1363244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Third Map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blah blah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05C242-06C1-DE99-3027-F8D81AAC8CBC}"/>
              </a:ext>
            </a:extLst>
          </p:cNvPr>
          <p:cNvSpPr/>
          <p:nvPr/>
        </p:nvSpPr>
        <p:spPr>
          <a:xfrm>
            <a:off x="7431267" y="5430150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FF22F-BD89-BA91-F713-395E0B3544DA}"/>
              </a:ext>
            </a:extLst>
          </p:cNvPr>
          <p:cNvSpPr/>
          <p:nvPr/>
        </p:nvSpPr>
        <p:spPr>
          <a:xfrm>
            <a:off x="5675354" y="5430150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Cancel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D4289D5E-C77A-9CA6-043E-43CC1680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72B10550-E732-DB51-8FAE-1CF7F4E41988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0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A9D4333-858E-B995-DB63-12FB4F983881}"/>
              </a:ext>
            </a:extLst>
          </p:cNvPr>
          <p:cNvCxnSpPr>
            <a:cxnSpLocks/>
          </p:cNvCxnSpPr>
          <p:nvPr/>
        </p:nvCxnSpPr>
        <p:spPr>
          <a:xfrm>
            <a:off x="6315966" y="2877042"/>
            <a:ext cx="0" cy="2053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E70EFE9-F528-6B44-83B3-56D3AFF4D711}"/>
              </a:ext>
            </a:extLst>
          </p:cNvPr>
          <p:cNvCxnSpPr>
            <a:cxnSpLocks/>
          </p:cNvCxnSpPr>
          <p:nvPr/>
        </p:nvCxnSpPr>
        <p:spPr>
          <a:xfrm>
            <a:off x="9074136" y="3507275"/>
            <a:ext cx="0" cy="865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2EA839A-5672-8289-EB14-9CDA58D7AA1A}"/>
              </a:ext>
            </a:extLst>
          </p:cNvPr>
          <p:cNvCxnSpPr>
            <a:cxnSpLocks/>
          </p:cNvCxnSpPr>
          <p:nvPr/>
        </p:nvCxnSpPr>
        <p:spPr>
          <a:xfrm flipH="1">
            <a:off x="1889242" y="1465881"/>
            <a:ext cx="4321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2A9A22-B2DD-A9F0-AAFF-42AA8C083807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7795906" y="5934803"/>
            <a:ext cx="3061" cy="239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0D12227-6C19-BC3F-A544-469B6EB55AAB}"/>
              </a:ext>
            </a:extLst>
          </p:cNvPr>
          <p:cNvCxnSpPr>
            <a:cxnSpLocks/>
          </p:cNvCxnSpPr>
          <p:nvPr/>
        </p:nvCxnSpPr>
        <p:spPr>
          <a:xfrm flipH="1">
            <a:off x="8372556" y="6387362"/>
            <a:ext cx="45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0783D36-CB32-F90D-8F0E-FD21323BE633}"/>
              </a:ext>
            </a:extLst>
          </p:cNvPr>
          <p:cNvCxnSpPr>
            <a:cxnSpLocks/>
          </p:cNvCxnSpPr>
          <p:nvPr/>
        </p:nvCxnSpPr>
        <p:spPr>
          <a:xfrm flipH="1">
            <a:off x="6928488" y="6387362"/>
            <a:ext cx="45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Game Logic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36F3CDB-2061-B8DC-D763-D693FAF8F23A}"/>
              </a:ext>
            </a:extLst>
          </p:cNvPr>
          <p:cNvCxnSpPr>
            <a:cxnSpLocks/>
          </p:cNvCxnSpPr>
          <p:nvPr/>
        </p:nvCxnSpPr>
        <p:spPr>
          <a:xfrm flipH="1">
            <a:off x="6315966" y="4930716"/>
            <a:ext cx="1067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D858EC9-08C3-CA42-44C0-2641068CF759}"/>
              </a:ext>
            </a:extLst>
          </p:cNvPr>
          <p:cNvCxnSpPr>
            <a:cxnSpLocks/>
          </p:cNvCxnSpPr>
          <p:nvPr/>
        </p:nvCxnSpPr>
        <p:spPr>
          <a:xfrm>
            <a:off x="9074137" y="1600269"/>
            <a:ext cx="0" cy="865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B810D9B-672B-6254-E79A-F19CF688A7A2}"/>
              </a:ext>
            </a:extLst>
          </p:cNvPr>
          <p:cNvCxnSpPr>
            <a:cxnSpLocks/>
          </p:cNvCxnSpPr>
          <p:nvPr/>
        </p:nvCxnSpPr>
        <p:spPr>
          <a:xfrm>
            <a:off x="2924842" y="3365057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28FB8BB-51B2-3F67-8BD3-E52BED558B0D}"/>
              </a:ext>
            </a:extLst>
          </p:cNvPr>
          <p:cNvCxnSpPr>
            <a:cxnSpLocks/>
          </p:cNvCxnSpPr>
          <p:nvPr/>
        </p:nvCxnSpPr>
        <p:spPr>
          <a:xfrm>
            <a:off x="4088150" y="3402206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7C8456C-CC6E-CDFE-EA79-1B8F486A7720}"/>
              </a:ext>
            </a:extLst>
          </p:cNvPr>
          <p:cNvCxnSpPr>
            <a:cxnSpLocks/>
          </p:cNvCxnSpPr>
          <p:nvPr/>
        </p:nvCxnSpPr>
        <p:spPr>
          <a:xfrm>
            <a:off x="5211987" y="3402206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713A4F4-BD03-A718-9B55-117A5A6572C9}"/>
              </a:ext>
            </a:extLst>
          </p:cNvPr>
          <p:cNvCxnSpPr>
            <a:cxnSpLocks/>
          </p:cNvCxnSpPr>
          <p:nvPr/>
        </p:nvCxnSpPr>
        <p:spPr>
          <a:xfrm flipH="1">
            <a:off x="921087" y="3234610"/>
            <a:ext cx="347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1A71F8A-5DA3-BB2F-C3A9-836C04A5C5FA}"/>
              </a:ext>
            </a:extLst>
          </p:cNvPr>
          <p:cNvCxnSpPr>
            <a:cxnSpLocks/>
          </p:cNvCxnSpPr>
          <p:nvPr/>
        </p:nvCxnSpPr>
        <p:spPr>
          <a:xfrm>
            <a:off x="1754629" y="3432633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E308F3-96ED-1096-F1F7-2B3CF625CB1B}"/>
              </a:ext>
            </a:extLst>
          </p:cNvPr>
          <p:cNvCxnSpPr>
            <a:cxnSpLocks/>
          </p:cNvCxnSpPr>
          <p:nvPr/>
        </p:nvCxnSpPr>
        <p:spPr>
          <a:xfrm>
            <a:off x="5194364" y="2863390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F80A03E-05CD-2E5E-0F52-7CD74A8814BE}"/>
              </a:ext>
            </a:extLst>
          </p:cNvPr>
          <p:cNvCxnSpPr>
            <a:cxnSpLocks/>
          </p:cNvCxnSpPr>
          <p:nvPr/>
        </p:nvCxnSpPr>
        <p:spPr>
          <a:xfrm>
            <a:off x="4088150" y="2800872"/>
            <a:ext cx="0" cy="360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3CE4916-5A13-BC89-83E9-280EA1F8C0B1}"/>
              </a:ext>
            </a:extLst>
          </p:cNvPr>
          <p:cNvCxnSpPr>
            <a:cxnSpLocks/>
          </p:cNvCxnSpPr>
          <p:nvPr/>
        </p:nvCxnSpPr>
        <p:spPr>
          <a:xfrm>
            <a:off x="2924842" y="2863390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2E1583-0365-9770-EE2F-26A2CF9741F1}"/>
              </a:ext>
            </a:extLst>
          </p:cNvPr>
          <p:cNvCxnSpPr>
            <a:cxnSpLocks/>
          </p:cNvCxnSpPr>
          <p:nvPr/>
        </p:nvCxnSpPr>
        <p:spPr>
          <a:xfrm>
            <a:off x="1732059" y="2877042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BCA7AED-D810-B3CA-49D3-28109FA5D95B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7775461" y="2800872"/>
            <a:ext cx="6210" cy="1916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CBA3A2-CC24-34DF-B645-44A4BFC83F4A}"/>
              </a:ext>
            </a:extLst>
          </p:cNvPr>
          <p:cNvCxnSpPr>
            <a:cxnSpLocks/>
          </p:cNvCxnSpPr>
          <p:nvPr/>
        </p:nvCxnSpPr>
        <p:spPr>
          <a:xfrm flipH="1">
            <a:off x="8302971" y="2568648"/>
            <a:ext cx="45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B53FC5C-4C54-6D79-0818-70BE842414EE}"/>
              </a:ext>
            </a:extLst>
          </p:cNvPr>
          <p:cNvCxnSpPr>
            <a:cxnSpLocks/>
          </p:cNvCxnSpPr>
          <p:nvPr/>
        </p:nvCxnSpPr>
        <p:spPr>
          <a:xfrm flipH="1">
            <a:off x="4229048" y="2568648"/>
            <a:ext cx="31544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0635C9B-4132-F75C-17A4-69DAF2592BD6}"/>
              </a:ext>
            </a:extLst>
          </p:cNvPr>
          <p:cNvCxnSpPr>
            <a:cxnSpLocks/>
          </p:cNvCxnSpPr>
          <p:nvPr/>
        </p:nvCxnSpPr>
        <p:spPr>
          <a:xfrm>
            <a:off x="7781671" y="1037912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5A47530-6CAD-9D3C-86FF-E1CC3EC554C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781670" y="1716845"/>
            <a:ext cx="1" cy="749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9C41FD3-4E3B-F0BD-E8B2-7726DAB04979}"/>
              </a:ext>
            </a:extLst>
          </p:cNvPr>
          <p:cNvCxnSpPr/>
          <p:nvPr/>
        </p:nvCxnSpPr>
        <p:spPr>
          <a:xfrm>
            <a:off x="2568173" y="1837655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8DACB12-26D6-1E17-756D-CF9C8B519927}"/>
              </a:ext>
            </a:extLst>
          </p:cNvPr>
          <p:cNvCxnSpPr/>
          <p:nvPr/>
        </p:nvCxnSpPr>
        <p:spPr>
          <a:xfrm>
            <a:off x="637187" y="1837655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5F2DAE1-9DDD-A6CA-2E69-352CCD20DE77}"/>
              </a:ext>
            </a:extLst>
          </p:cNvPr>
          <p:cNvSpPr/>
          <p:nvPr/>
        </p:nvSpPr>
        <p:spPr>
          <a:xfrm>
            <a:off x="7260369" y="237504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BaseCamp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FE7AD-555F-C1CF-0D5A-DCADCD576F34}"/>
              </a:ext>
            </a:extLst>
          </p:cNvPr>
          <p:cNvSpPr/>
          <p:nvPr/>
        </p:nvSpPr>
        <p:spPr>
          <a:xfrm>
            <a:off x="982239" y="1289821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Preferences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57B97D-54E4-F24F-621C-F30F89E982B0}"/>
              </a:ext>
            </a:extLst>
          </p:cNvPr>
          <p:cNvSpPr/>
          <p:nvPr/>
        </p:nvSpPr>
        <p:spPr>
          <a:xfrm>
            <a:off x="7260370" y="1289821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Game Load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2ECAD1-84C2-B4A7-E7F3-66076BEA3E75}"/>
              </a:ext>
            </a:extLst>
          </p:cNvPr>
          <p:cNvSpPr/>
          <p:nvPr/>
        </p:nvSpPr>
        <p:spPr>
          <a:xfrm>
            <a:off x="7260369" y="300560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Go Dungeon</a:t>
            </a:r>
            <a:endParaRPr lang="ko-KR" altLang="en-US" sz="11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CDE8E02-FF7A-34F6-088A-45D9C535858C}"/>
              </a:ext>
            </a:extLst>
          </p:cNvPr>
          <p:cNvSpPr/>
          <p:nvPr/>
        </p:nvSpPr>
        <p:spPr>
          <a:xfrm>
            <a:off x="7260370" y="63447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Game Start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513169C-B412-875C-2E67-54F4890C19AE}"/>
              </a:ext>
            </a:extLst>
          </p:cNvPr>
          <p:cNvSpPr/>
          <p:nvPr/>
        </p:nvSpPr>
        <p:spPr>
          <a:xfrm>
            <a:off x="197495" y="2001283"/>
            <a:ext cx="886833" cy="314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Volume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47E98BB-B94E-B777-0769-875E933BC393}"/>
              </a:ext>
            </a:extLst>
          </p:cNvPr>
          <p:cNvSpPr/>
          <p:nvPr/>
        </p:nvSpPr>
        <p:spPr>
          <a:xfrm>
            <a:off x="1952230" y="1979874"/>
            <a:ext cx="1230646" cy="295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Controller Setting</a:t>
            </a:r>
            <a:endParaRPr lang="ko-KR" altLang="en-US" sz="1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FFEC13E-0699-8AF1-25F1-F7881817B251}"/>
              </a:ext>
            </a:extLst>
          </p:cNvPr>
          <p:cNvSpPr/>
          <p:nvPr/>
        </p:nvSpPr>
        <p:spPr>
          <a:xfrm>
            <a:off x="1117839" y="2001283"/>
            <a:ext cx="771403" cy="295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Credit</a:t>
            </a:r>
            <a:endParaRPr lang="ko-KR" altLang="en-US" sz="14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692943E-45D2-C6D2-C6F2-0049CA6BCC68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1503540" y="1716845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6D9EBF-C314-A810-206E-2F9685468771}"/>
              </a:ext>
            </a:extLst>
          </p:cNvPr>
          <p:cNvCxnSpPr>
            <a:cxnSpLocks/>
          </p:cNvCxnSpPr>
          <p:nvPr/>
        </p:nvCxnSpPr>
        <p:spPr>
          <a:xfrm flipH="1">
            <a:off x="637187" y="1837655"/>
            <a:ext cx="8663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8905159-4692-3AA1-282E-4FF53A2C969B}"/>
              </a:ext>
            </a:extLst>
          </p:cNvPr>
          <p:cNvCxnSpPr>
            <a:cxnSpLocks/>
          </p:cNvCxnSpPr>
          <p:nvPr/>
        </p:nvCxnSpPr>
        <p:spPr>
          <a:xfrm flipH="1">
            <a:off x="1456065" y="1838174"/>
            <a:ext cx="11114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973043-5D81-3FE3-FB37-27078F654386}"/>
              </a:ext>
            </a:extLst>
          </p:cNvPr>
          <p:cNvSpPr/>
          <p:nvPr/>
        </p:nvSpPr>
        <p:spPr>
          <a:xfrm>
            <a:off x="8137500" y="1926002"/>
            <a:ext cx="1873273" cy="295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Player Story Setting</a:t>
            </a:r>
            <a:endParaRPr lang="ko-KR" altLang="en-US" sz="12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96AB2A0-864C-B76F-6D5E-6363D187D9DA}"/>
              </a:ext>
            </a:extLst>
          </p:cNvPr>
          <p:cNvSpPr/>
          <p:nvPr/>
        </p:nvSpPr>
        <p:spPr>
          <a:xfrm>
            <a:off x="8530497" y="237504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tutorial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6817DEA-183E-70D8-515E-79299E4536AB}"/>
              </a:ext>
            </a:extLst>
          </p:cNvPr>
          <p:cNvSpPr/>
          <p:nvPr/>
        </p:nvSpPr>
        <p:spPr>
          <a:xfrm>
            <a:off x="3453596" y="2375049"/>
            <a:ext cx="1653265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BaseCamp System</a:t>
            </a:r>
            <a:endParaRPr lang="ko-KR" altLang="en-US" sz="12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7616BAC-C578-4896-0DC1-3FF518CF2D2D}"/>
              </a:ext>
            </a:extLst>
          </p:cNvPr>
          <p:cNvCxnSpPr>
            <a:cxnSpLocks/>
          </p:cNvCxnSpPr>
          <p:nvPr/>
        </p:nvCxnSpPr>
        <p:spPr>
          <a:xfrm flipH="1">
            <a:off x="1732059" y="2877767"/>
            <a:ext cx="45839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1A2B0C6-65E4-D09C-2ABF-CC9A3AD1EC70}"/>
              </a:ext>
            </a:extLst>
          </p:cNvPr>
          <p:cNvSpPr/>
          <p:nvPr/>
        </p:nvSpPr>
        <p:spPr>
          <a:xfrm>
            <a:off x="1226191" y="303167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Shop</a:t>
            </a:r>
            <a:endParaRPr lang="ko-KR" altLang="en-US" sz="14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054F871-7C11-2C3F-6237-B5CE52866C53}"/>
              </a:ext>
            </a:extLst>
          </p:cNvPr>
          <p:cNvSpPr/>
          <p:nvPr/>
        </p:nvSpPr>
        <p:spPr>
          <a:xfrm>
            <a:off x="2389382" y="3021298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1EB9681-25B0-471C-A36A-C4E78F8450A5}"/>
              </a:ext>
            </a:extLst>
          </p:cNvPr>
          <p:cNvSpPr/>
          <p:nvPr/>
        </p:nvSpPr>
        <p:spPr>
          <a:xfrm>
            <a:off x="3552572" y="303166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Recruit Colleagues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5C7C072-4ED4-B152-42BA-1F056331DCEC}"/>
              </a:ext>
            </a:extLst>
          </p:cNvPr>
          <p:cNvSpPr/>
          <p:nvPr/>
        </p:nvSpPr>
        <p:spPr>
          <a:xfrm>
            <a:off x="4688688" y="303166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Hotel</a:t>
            </a:r>
            <a:endParaRPr lang="ko-KR" altLang="en-US" sz="14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5993F75-5EFC-29B7-BF95-A6213CBCFEE8}"/>
              </a:ext>
            </a:extLst>
          </p:cNvPr>
          <p:cNvSpPr/>
          <p:nvPr/>
        </p:nvSpPr>
        <p:spPr>
          <a:xfrm>
            <a:off x="1227117" y="3649494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Buy/Sell</a:t>
            </a:r>
            <a:endParaRPr lang="ko-KR" altLang="en-US" sz="14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53B6426-19D1-299E-3764-C29A8C69BF22}"/>
              </a:ext>
            </a:extLst>
          </p:cNvPr>
          <p:cNvSpPr/>
          <p:nvPr/>
        </p:nvSpPr>
        <p:spPr>
          <a:xfrm>
            <a:off x="152531" y="3031669"/>
            <a:ext cx="88683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Shop Level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E6EF0A6-F224-470C-B374-4E52AB7C2CA7}"/>
              </a:ext>
            </a:extLst>
          </p:cNvPr>
          <p:cNvSpPr/>
          <p:nvPr/>
        </p:nvSpPr>
        <p:spPr>
          <a:xfrm>
            <a:off x="2389382" y="364002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Bag, warehouse organization</a:t>
            </a:r>
            <a:endParaRPr lang="ko-KR" altLang="en-US" sz="9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50A397-C9D7-E837-8DEF-94593E4D6DA2}"/>
              </a:ext>
            </a:extLst>
          </p:cNvPr>
          <p:cNvSpPr/>
          <p:nvPr/>
        </p:nvSpPr>
        <p:spPr>
          <a:xfrm>
            <a:off x="3559594" y="364002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Colleagues' stories and appearances</a:t>
            </a:r>
            <a:endParaRPr lang="ko-KR" altLang="en-US" sz="9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328BB6D-1C66-A0CA-A8F1-EC1FF2259C9C}"/>
              </a:ext>
            </a:extLst>
          </p:cNvPr>
          <p:cNvSpPr/>
          <p:nvPr/>
        </p:nvSpPr>
        <p:spPr>
          <a:xfrm>
            <a:off x="4688688" y="3630156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Recover from fatigue</a:t>
            </a:r>
            <a:endParaRPr lang="ko-KR" altLang="en-US" sz="105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E025D6E-92D6-E2F0-E506-D1E7571FDBB9}"/>
              </a:ext>
            </a:extLst>
          </p:cNvPr>
          <p:cNvSpPr/>
          <p:nvPr/>
        </p:nvSpPr>
        <p:spPr>
          <a:xfrm>
            <a:off x="7190785" y="4120175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Dungeon Clear Reward</a:t>
            </a:r>
            <a:endParaRPr lang="ko-KR" altLang="en-US" sz="110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D838FA4-7E82-1F39-A2BA-2A6839C91205}"/>
              </a:ext>
            </a:extLst>
          </p:cNvPr>
          <p:cNvSpPr/>
          <p:nvPr/>
        </p:nvSpPr>
        <p:spPr>
          <a:xfrm>
            <a:off x="8530497" y="1289821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New Game</a:t>
            </a:r>
            <a:endParaRPr lang="ko-KR" altLang="en-US" sz="12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4AFE5CB-9F7E-8ACC-FAEF-FBE67535D8E4}"/>
              </a:ext>
            </a:extLst>
          </p:cNvPr>
          <p:cNvSpPr/>
          <p:nvPr/>
        </p:nvSpPr>
        <p:spPr>
          <a:xfrm>
            <a:off x="6018712" y="127553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Perferences</a:t>
            </a:r>
            <a:endParaRPr lang="ko-KR" altLang="en-US" sz="12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7FC8CA6-C3BD-D4E8-F77E-481C4F8F837E}"/>
              </a:ext>
            </a:extLst>
          </p:cNvPr>
          <p:cNvCxnSpPr>
            <a:cxnSpLocks/>
          </p:cNvCxnSpPr>
          <p:nvPr/>
        </p:nvCxnSpPr>
        <p:spPr>
          <a:xfrm flipH="1">
            <a:off x="6540013" y="1180131"/>
            <a:ext cx="2511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3BD7870-1D1C-5CBA-6EFB-D0F4CEE2CC68}"/>
              </a:ext>
            </a:extLst>
          </p:cNvPr>
          <p:cNvCxnSpPr>
            <a:cxnSpLocks/>
          </p:cNvCxnSpPr>
          <p:nvPr/>
        </p:nvCxnSpPr>
        <p:spPr>
          <a:xfrm>
            <a:off x="6555370" y="1157785"/>
            <a:ext cx="0" cy="117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7887DE-CF9B-396A-F0C8-F1E613B98EE8}"/>
              </a:ext>
            </a:extLst>
          </p:cNvPr>
          <p:cNvCxnSpPr>
            <a:cxnSpLocks/>
          </p:cNvCxnSpPr>
          <p:nvPr/>
        </p:nvCxnSpPr>
        <p:spPr>
          <a:xfrm>
            <a:off x="9052882" y="1172076"/>
            <a:ext cx="0" cy="117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9616807-DDF6-A298-0E5F-E00776043FD6}"/>
              </a:ext>
            </a:extLst>
          </p:cNvPr>
          <p:cNvSpPr/>
          <p:nvPr/>
        </p:nvSpPr>
        <p:spPr>
          <a:xfrm>
            <a:off x="7190785" y="4717204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Dungeon Clear</a:t>
            </a:r>
            <a:endParaRPr lang="ko-KR" altLang="en-US" sz="1400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0778FFA-893C-959E-AF47-76AD4EF3B5AD}"/>
              </a:ext>
            </a:extLst>
          </p:cNvPr>
          <p:cNvCxnSpPr>
            <a:cxnSpLocks/>
          </p:cNvCxnSpPr>
          <p:nvPr/>
        </p:nvCxnSpPr>
        <p:spPr>
          <a:xfrm>
            <a:off x="6934061" y="2588561"/>
            <a:ext cx="0" cy="3798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9C68955-FC88-F616-9CCA-B475B977BB5D}"/>
              </a:ext>
            </a:extLst>
          </p:cNvPr>
          <p:cNvCxnSpPr>
            <a:cxnSpLocks/>
          </p:cNvCxnSpPr>
          <p:nvPr/>
        </p:nvCxnSpPr>
        <p:spPr>
          <a:xfrm>
            <a:off x="7795906" y="5144228"/>
            <a:ext cx="0" cy="500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4E41BAC-B493-1D55-1B7A-0B1AE24756A2}"/>
              </a:ext>
            </a:extLst>
          </p:cNvPr>
          <p:cNvSpPr txBox="1"/>
          <p:nvPr/>
        </p:nvSpPr>
        <p:spPr>
          <a:xfrm>
            <a:off x="7867650" y="5175947"/>
            <a:ext cx="390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50" charset="-127"/>
                <a:ea typeface="inherit"/>
              </a:rPr>
              <a:t>If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50" charset="-127"/>
                <a:ea typeface="inherit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50" charset="-127"/>
                <a:ea typeface="inherit"/>
              </a:rPr>
              <a:t>you filled in the necessary story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64FD69FD-DD76-E207-01A4-5BEEE8917F13}"/>
              </a:ext>
            </a:extLst>
          </p:cNvPr>
          <p:cNvSpPr/>
          <p:nvPr/>
        </p:nvSpPr>
        <p:spPr>
          <a:xfrm>
            <a:off x="7190785" y="5576998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Last Boss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FF98CB40-03BF-8383-1715-E1E14F41BD9F}"/>
              </a:ext>
            </a:extLst>
          </p:cNvPr>
          <p:cNvSpPr/>
          <p:nvPr/>
        </p:nvSpPr>
        <p:spPr>
          <a:xfrm>
            <a:off x="7205020" y="6173850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Last Select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CF46422-4907-53D4-5FEF-50D49CD37AF8}"/>
              </a:ext>
            </a:extLst>
          </p:cNvPr>
          <p:cNvSpPr/>
          <p:nvPr/>
        </p:nvSpPr>
        <p:spPr>
          <a:xfrm>
            <a:off x="8829002" y="6163693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Ending Credit</a:t>
            </a:r>
            <a:endParaRPr lang="ko-KR" altLang="en-US" sz="140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4D9EECD-6AC0-E7BF-D782-4CE124AE8A5B}"/>
              </a:ext>
            </a:extLst>
          </p:cNvPr>
          <p:cNvSpPr/>
          <p:nvPr/>
        </p:nvSpPr>
        <p:spPr>
          <a:xfrm>
            <a:off x="7183275" y="3569966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Battle</a:t>
            </a:r>
            <a:endParaRPr lang="ko-KR" altLang="en-US" sz="1400" dirty="0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0FBF3A43-F32D-76E1-1A9A-0386D6F23DFF}"/>
              </a:ext>
            </a:extLst>
          </p:cNvPr>
          <p:cNvSpPr/>
          <p:nvPr/>
        </p:nvSpPr>
        <p:spPr>
          <a:xfrm>
            <a:off x="3291390" y="6068208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Dead</a:t>
            </a:r>
            <a:endParaRPr lang="ko-KR" alt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194F13-E573-6BD9-65A5-9A75515AF361}"/>
              </a:ext>
            </a:extLst>
          </p:cNvPr>
          <p:cNvSpPr txBox="1"/>
          <p:nvPr/>
        </p:nvSpPr>
        <p:spPr>
          <a:xfrm>
            <a:off x="2254139" y="5703258"/>
            <a:ext cx="35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you can't clear it within the given day</a:t>
            </a:r>
            <a:endParaRPr lang="ko-KR" altLang="en-US" sz="1400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9846EF17-4D7D-D2A8-B42A-7AC4D3D4BB6D}"/>
              </a:ext>
            </a:extLst>
          </p:cNvPr>
          <p:cNvSpPr/>
          <p:nvPr/>
        </p:nvSpPr>
        <p:spPr>
          <a:xfrm>
            <a:off x="8530497" y="3788571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50" charset="-127"/>
                <a:ea typeface="inherit"/>
              </a:rPr>
              <a:t>Dungeon Progression</a:t>
            </a:r>
            <a:r>
              <a:rPr kumimoji="0" lang="ko-KR" altLang="ko-K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2D7A680B-0E6E-91AA-EF34-F71F1B8D683C}"/>
              </a:ext>
            </a:extLst>
          </p:cNvPr>
          <p:cNvCxnSpPr>
            <a:cxnSpLocks/>
          </p:cNvCxnSpPr>
          <p:nvPr/>
        </p:nvCxnSpPr>
        <p:spPr>
          <a:xfrm flipH="1">
            <a:off x="8365046" y="4372862"/>
            <a:ext cx="70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AB9B274-5382-2912-8CD0-2E0807ADECE2}"/>
              </a:ext>
            </a:extLst>
          </p:cNvPr>
          <p:cNvCxnSpPr>
            <a:cxnSpLocks/>
          </p:cNvCxnSpPr>
          <p:nvPr/>
        </p:nvCxnSpPr>
        <p:spPr>
          <a:xfrm flipH="1">
            <a:off x="7774160" y="3507275"/>
            <a:ext cx="12999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제목 1">
            <a:extLst>
              <a:ext uri="{FF2B5EF4-FFF2-40B4-BE49-F238E27FC236}">
                <a16:creationId xmlns:a16="http://schemas.microsoft.com/office/drawing/2014/main" id="{8CCA43D5-333E-6959-BAB0-C8894C6EBCA9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F896A2C-6348-2935-828F-C678183C8096}"/>
              </a:ext>
            </a:extLst>
          </p:cNvPr>
          <p:cNvSpPr/>
          <p:nvPr/>
        </p:nvSpPr>
        <p:spPr>
          <a:xfrm>
            <a:off x="5794665" y="302591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Dungeon Records</a:t>
            </a:r>
            <a:endParaRPr lang="ko-KR" altLang="en-US" sz="1400" dirty="0"/>
          </a:p>
        </p:txBody>
      </p:sp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0EF748AA-46AA-4157-5F55-925B09BE5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31" y="951889"/>
            <a:ext cx="357804" cy="357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C06346-5BE3-E78B-FA84-0F2FB9314475}"/>
              </a:ext>
            </a:extLst>
          </p:cNvPr>
          <p:cNvSpPr txBox="1"/>
          <p:nvPr/>
        </p:nvSpPr>
        <p:spPr>
          <a:xfrm>
            <a:off x="3265356" y="94690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Preferences 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30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E4F796F0-64BE-EF80-1B66-88D6D23A1E98}"/>
              </a:ext>
            </a:extLst>
          </p:cNvPr>
          <p:cNvSpPr/>
          <p:nvPr/>
        </p:nvSpPr>
        <p:spPr>
          <a:xfrm>
            <a:off x="3505368" y="3594125"/>
            <a:ext cx="625336" cy="278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73549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Battle</a:t>
            </a:r>
            <a:endParaRPr lang="ko-KR" altLang="en-US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DEC4B3-BB69-EEF6-348C-29C3C7291F62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2226C-C5D9-CFA2-20C1-8538129D92DA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2D413-5483-5B72-4AC9-56D87A8BCC49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36B38-7EFC-97F3-0AA9-325C04B2E1A6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3FB0B8-FF34-8CF4-84C3-FB5CE091EE5D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7BC42-5F2C-50E2-DE8F-048796AB73C5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C05068-F09D-594F-992C-DED96AC968FC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AC67928-3D41-A52F-3098-D3A85D3BCD69}"/>
              </a:ext>
            </a:extLst>
          </p:cNvPr>
          <p:cNvSpPr/>
          <p:nvPr/>
        </p:nvSpPr>
        <p:spPr>
          <a:xfrm flipH="1">
            <a:off x="8778514" y="3100945"/>
            <a:ext cx="481937" cy="10454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8E2EA0-F7C2-9DEB-A9B5-9F083B0883B6}"/>
              </a:ext>
            </a:extLst>
          </p:cNvPr>
          <p:cNvSpPr/>
          <p:nvPr/>
        </p:nvSpPr>
        <p:spPr>
          <a:xfrm flipH="1">
            <a:off x="8778514" y="2852470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38D7B7B-2819-B705-29C7-D11D98A9140B}"/>
              </a:ext>
            </a:extLst>
          </p:cNvPr>
          <p:cNvSpPr/>
          <p:nvPr/>
        </p:nvSpPr>
        <p:spPr>
          <a:xfrm flipH="1">
            <a:off x="10431924" y="3110775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7ED226-3A6E-A997-3138-481FBAFE654F}"/>
              </a:ext>
            </a:extLst>
          </p:cNvPr>
          <p:cNvSpPr/>
          <p:nvPr/>
        </p:nvSpPr>
        <p:spPr>
          <a:xfrm flipH="1">
            <a:off x="10450395" y="2852470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Explored Areas (Map)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6617D3-24CB-5F9C-82EE-3741D3989A08}"/>
              </a:ext>
            </a:extLst>
          </p:cNvPr>
          <p:cNvSpPr/>
          <p:nvPr/>
        </p:nvSpPr>
        <p:spPr>
          <a:xfrm>
            <a:off x="4081843" y="5062535"/>
            <a:ext cx="1210613" cy="104540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Character 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0E86C5-E75B-D22F-B748-E94B918EDE3C}"/>
              </a:ext>
            </a:extLst>
          </p:cNvPr>
          <p:cNvSpPr/>
          <p:nvPr/>
        </p:nvSpPr>
        <p:spPr>
          <a:xfrm>
            <a:off x="6488175" y="5062124"/>
            <a:ext cx="2160143" cy="5385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Character Status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453E5A-A0FF-10B4-807E-B2540163D955}"/>
              </a:ext>
            </a:extLst>
          </p:cNvPr>
          <p:cNvSpPr/>
          <p:nvPr/>
        </p:nvSpPr>
        <p:spPr>
          <a:xfrm>
            <a:off x="6488175" y="5600700"/>
            <a:ext cx="2160143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Character Stats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02D05-48BA-40FD-6F17-392F8C1F8790}"/>
              </a:ext>
            </a:extLst>
          </p:cNvPr>
          <p:cNvSpPr/>
          <p:nvPr/>
        </p:nvSpPr>
        <p:spPr>
          <a:xfrm>
            <a:off x="5292456" y="5053962"/>
            <a:ext cx="1195719" cy="1045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Character Equipment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8D0A2CC0-D9B0-E0FA-57A7-163191E6EF7E}"/>
              </a:ext>
            </a:extLst>
          </p:cNvPr>
          <p:cNvSpPr txBox="1">
            <a:spLocks/>
          </p:cNvSpPr>
          <p:nvPr/>
        </p:nvSpPr>
        <p:spPr>
          <a:xfrm>
            <a:off x="210781" y="1843129"/>
            <a:ext cx="2753441" cy="4746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/>
              <a:t>[Character Window]</a:t>
            </a:r>
          </a:p>
          <a:p>
            <a:r>
              <a:rPr lang="en-US" altLang="ko-KR" sz="1800" dirty="0"/>
              <a:t>Selected character's information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[Map]</a:t>
            </a:r>
          </a:p>
          <a:p>
            <a:r>
              <a:rPr lang="en-US" altLang="ko-KR" sz="1800" dirty="0"/>
              <a:t>The original shape of the map is unknown until it is explored, similar to </a:t>
            </a:r>
            <a:r>
              <a:rPr lang="en-US" altLang="ko-KR" sz="1800" b="1" dirty="0"/>
              <a:t>Isaac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[Bag]</a:t>
            </a:r>
          </a:p>
          <a:p>
            <a:r>
              <a:rPr lang="en-US" altLang="ko-KR" sz="1800" dirty="0"/>
              <a:t>Item organization like Tetris, as seen in </a:t>
            </a:r>
            <a:r>
              <a:rPr lang="en-US" altLang="ko-KR" sz="1800" b="1" dirty="0"/>
              <a:t>Tarkov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HP</a:t>
            </a:r>
          </a:p>
          <a:p>
            <a:endParaRPr lang="en-US" altLang="ko-KR" sz="1800" dirty="0"/>
          </a:p>
          <a:p>
            <a:r>
              <a:rPr lang="en-US" altLang="ko-KR" sz="1800" dirty="0"/>
              <a:t>Shield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600" dirty="0"/>
              <a:t>Turn Gauge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AF106E-F36B-136F-1B2E-3BF1296A2282}"/>
              </a:ext>
            </a:extLst>
          </p:cNvPr>
          <p:cNvSpPr/>
          <p:nvPr/>
        </p:nvSpPr>
        <p:spPr>
          <a:xfrm>
            <a:off x="8648318" y="5053962"/>
            <a:ext cx="1802077" cy="1045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Decision on Attack Actions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9F33696E-79D2-B546-2A15-A782CF167DB4}"/>
              </a:ext>
            </a:extLst>
          </p:cNvPr>
          <p:cNvSpPr txBox="1">
            <a:spLocks/>
          </p:cNvSpPr>
          <p:nvPr/>
        </p:nvSpPr>
        <p:spPr>
          <a:xfrm>
            <a:off x="3678006" y="195497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Player's Side</a:t>
            </a:r>
            <a:endParaRPr lang="ko-KR" altLang="en-US" sz="2000" dirty="0"/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A2A3AE34-29FC-0E93-5921-39BBFABFE486}"/>
              </a:ext>
            </a:extLst>
          </p:cNvPr>
          <p:cNvSpPr txBox="1">
            <a:spLocks/>
          </p:cNvSpPr>
          <p:nvPr/>
        </p:nvSpPr>
        <p:spPr>
          <a:xfrm>
            <a:off x="9260449" y="4224486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Enemy's Side</a:t>
            </a:r>
            <a:endParaRPr lang="ko-KR" altLang="en-US" sz="2000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3F956E11-A978-ED94-CF9C-4E5730F0FCE4}"/>
              </a:ext>
            </a:extLst>
          </p:cNvPr>
          <p:cNvSpPr txBox="1">
            <a:spLocks/>
          </p:cNvSpPr>
          <p:nvPr/>
        </p:nvSpPr>
        <p:spPr>
          <a:xfrm>
            <a:off x="3533714" y="3860621"/>
            <a:ext cx="1053592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Select Player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8A74CE-5F36-1320-C6DE-5706225D56A6}"/>
              </a:ext>
            </a:extLst>
          </p:cNvPr>
          <p:cNvSpPr/>
          <p:nvPr/>
        </p:nvSpPr>
        <p:spPr>
          <a:xfrm>
            <a:off x="3556508" y="2628962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354DCF-8A6C-A7A0-B29C-17CFC3290402}"/>
              </a:ext>
            </a:extLst>
          </p:cNvPr>
          <p:cNvSpPr/>
          <p:nvPr/>
        </p:nvSpPr>
        <p:spPr>
          <a:xfrm>
            <a:off x="5071374" y="2673391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2F3D8-60CA-4995-F9EA-309C4430089F}"/>
              </a:ext>
            </a:extLst>
          </p:cNvPr>
          <p:cNvSpPr/>
          <p:nvPr/>
        </p:nvSpPr>
        <p:spPr>
          <a:xfrm>
            <a:off x="4302761" y="382337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F92BD6-4DEF-2966-52CB-86606B02FDCB}"/>
              </a:ext>
            </a:extLst>
          </p:cNvPr>
          <p:cNvSpPr/>
          <p:nvPr/>
        </p:nvSpPr>
        <p:spPr>
          <a:xfrm>
            <a:off x="4530845" y="3823378"/>
            <a:ext cx="253851" cy="74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8D6E33-657E-D345-14A2-18529BABB466}"/>
              </a:ext>
            </a:extLst>
          </p:cNvPr>
          <p:cNvSpPr/>
          <p:nvPr/>
        </p:nvSpPr>
        <p:spPr>
          <a:xfrm>
            <a:off x="5829816" y="382976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CE0A05-D2F1-7B72-4E81-5379C58F8B15}"/>
              </a:ext>
            </a:extLst>
          </p:cNvPr>
          <p:cNvSpPr/>
          <p:nvPr/>
        </p:nvSpPr>
        <p:spPr>
          <a:xfrm>
            <a:off x="5914637" y="3829768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A21515-D0A6-F23C-EC8C-19871E29DC61}"/>
              </a:ext>
            </a:extLst>
          </p:cNvPr>
          <p:cNvSpPr/>
          <p:nvPr/>
        </p:nvSpPr>
        <p:spPr>
          <a:xfrm>
            <a:off x="8786820" y="2981675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C73CC1-4FA3-485A-A73D-0B2F335FAC51}"/>
              </a:ext>
            </a:extLst>
          </p:cNvPr>
          <p:cNvSpPr/>
          <p:nvPr/>
        </p:nvSpPr>
        <p:spPr>
          <a:xfrm>
            <a:off x="8871641" y="2981675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7D297E-BC48-99DD-595E-15A94727B4CE}"/>
              </a:ext>
            </a:extLst>
          </p:cNvPr>
          <p:cNvSpPr/>
          <p:nvPr/>
        </p:nvSpPr>
        <p:spPr>
          <a:xfrm>
            <a:off x="10450395" y="2981675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DB1783-18E1-F18D-3165-2F8B05CB54FC}"/>
              </a:ext>
            </a:extLst>
          </p:cNvPr>
          <p:cNvSpPr/>
          <p:nvPr/>
        </p:nvSpPr>
        <p:spPr>
          <a:xfrm>
            <a:off x="938240" y="5238451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FEBA27B-E1C2-270A-09AD-405448E3F229}"/>
              </a:ext>
            </a:extLst>
          </p:cNvPr>
          <p:cNvSpPr/>
          <p:nvPr/>
        </p:nvSpPr>
        <p:spPr>
          <a:xfrm>
            <a:off x="1427484" y="6276010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801395DB-A789-A19F-71B1-7024E424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A4ACFA-B9A5-90A7-0EC4-75F59C8A292D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Dungeon 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0F49A4-FA56-DD4D-70BC-BC63AEF3310F}"/>
              </a:ext>
            </a:extLst>
          </p:cNvPr>
          <p:cNvSpPr/>
          <p:nvPr/>
        </p:nvSpPr>
        <p:spPr>
          <a:xfrm>
            <a:off x="6722387" y="1480093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Elapsed 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E117B58-7EF6-BBFF-A1F4-C49BFC4CF542}"/>
              </a:ext>
            </a:extLst>
          </p:cNvPr>
          <p:cNvSpPr/>
          <p:nvPr/>
        </p:nvSpPr>
        <p:spPr>
          <a:xfrm>
            <a:off x="6198906" y="2077227"/>
            <a:ext cx="2160143" cy="5385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Numbers Displayed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235DB1-D519-4C61-6249-9EDB73611533}"/>
              </a:ext>
            </a:extLst>
          </p:cNvPr>
          <p:cNvSpPr/>
          <p:nvPr/>
        </p:nvSpPr>
        <p:spPr>
          <a:xfrm>
            <a:off x="1135373" y="5644672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C3B5D9-B37B-E029-941C-67AA5A9E58C8}"/>
              </a:ext>
            </a:extLst>
          </p:cNvPr>
          <p:cNvSpPr/>
          <p:nvPr/>
        </p:nvSpPr>
        <p:spPr>
          <a:xfrm>
            <a:off x="8958824" y="2852469"/>
            <a:ext cx="301625" cy="80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E9781E-8A93-424D-D5D9-5FCA3A2E2B9F}"/>
              </a:ext>
            </a:extLst>
          </p:cNvPr>
          <p:cNvSpPr/>
          <p:nvPr/>
        </p:nvSpPr>
        <p:spPr>
          <a:xfrm>
            <a:off x="1587501" y="5238451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8908B865-C3BE-0B08-BCF3-FFDF0976C5B8}"/>
              </a:ext>
            </a:extLst>
          </p:cNvPr>
          <p:cNvSpPr/>
          <p:nvPr/>
        </p:nvSpPr>
        <p:spPr>
          <a:xfrm rot="10800000">
            <a:off x="7245628" y="6126743"/>
            <a:ext cx="1450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77D8E20F-E078-5519-98BE-F19B024BF567}"/>
              </a:ext>
            </a:extLst>
          </p:cNvPr>
          <p:cNvSpPr/>
          <p:nvPr/>
        </p:nvSpPr>
        <p:spPr>
          <a:xfrm rot="10800000">
            <a:off x="2709252" y="6543924"/>
            <a:ext cx="1450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BFB6679E-9997-21B2-096F-F816400E6450}"/>
              </a:ext>
            </a:extLst>
          </p:cNvPr>
          <p:cNvSpPr txBox="1">
            <a:spLocks/>
          </p:cNvSpPr>
          <p:nvPr/>
        </p:nvSpPr>
        <p:spPr>
          <a:xfrm>
            <a:off x="2910060" y="6355592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Lowering and Raising Buttons</a:t>
            </a:r>
            <a:endParaRPr lang="ko-KR" altLang="en-US" sz="2000" dirty="0"/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ECE4ECC4-B60D-32BC-AA2F-D0DC5CCAD4BC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67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E4F796F0-64BE-EF80-1B66-88D6D23A1E98}"/>
              </a:ext>
            </a:extLst>
          </p:cNvPr>
          <p:cNvSpPr/>
          <p:nvPr/>
        </p:nvSpPr>
        <p:spPr>
          <a:xfrm>
            <a:off x="3543503" y="3851427"/>
            <a:ext cx="625336" cy="278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(2)Plan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DEC4B3-BB69-EEF6-348C-29C3C7291F62}"/>
              </a:ext>
            </a:extLst>
          </p:cNvPr>
          <p:cNvSpPr/>
          <p:nvPr/>
        </p:nvSpPr>
        <p:spPr>
          <a:xfrm>
            <a:off x="3596825" y="3010502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2226C-C5D9-CFA2-20C1-8538129D92DA}"/>
              </a:ext>
            </a:extLst>
          </p:cNvPr>
          <p:cNvSpPr/>
          <p:nvPr/>
        </p:nvSpPr>
        <p:spPr>
          <a:xfrm>
            <a:off x="3596825" y="2762027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2D413-5483-5B72-4AC9-56D87A8BCC49}"/>
              </a:ext>
            </a:extLst>
          </p:cNvPr>
          <p:cNvSpPr/>
          <p:nvPr/>
        </p:nvSpPr>
        <p:spPr>
          <a:xfrm>
            <a:off x="5253353" y="3646396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36B38-7EFC-97F3-0AA9-325C04B2E1A6}"/>
              </a:ext>
            </a:extLst>
          </p:cNvPr>
          <p:cNvSpPr/>
          <p:nvPr/>
        </p:nvSpPr>
        <p:spPr>
          <a:xfrm>
            <a:off x="5253354" y="3646396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3FB0B8-FF34-8CF4-84C3-FB5CE091EE5D}"/>
              </a:ext>
            </a:extLst>
          </p:cNvPr>
          <p:cNvSpPr/>
          <p:nvPr/>
        </p:nvSpPr>
        <p:spPr>
          <a:xfrm>
            <a:off x="5253353" y="3851456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4446188" y="3428845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4446188" y="3170540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7BC42-5F2C-50E2-DE8F-048796AB73C5}"/>
              </a:ext>
            </a:extLst>
          </p:cNvPr>
          <p:cNvSpPr/>
          <p:nvPr/>
        </p:nvSpPr>
        <p:spPr>
          <a:xfrm>
            <a:off x="6044643" y="3997243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C05068-F09D-594F-992C-DED96AC968FC}"/>
              </a:ext>
            </a:extLst>
          </p:cNvPr>
          <p:cNvSpPr/>
          <p:nvPr/>
        </p:nvSpPr>
        <p:spPr>
          <a:xfrm>
            <a:off x="6060518" y="4184229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AC67928-3D41-A52F-3098-D3A85D3BCD69}"/>
              </a:ext>
            </a:extLst>
          </p:cNvPr>
          <p:cNvSpPr/>
          <p:nvPr/>
        </p:nvSpPr>
        <p:spPr>
          <a:xfrm flipH="1">
            <a:off x="7251332" y="1917609"/>
            <a:ext cx="481937" cy="10454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8E2EA0-F7C2-9DEB-A9B5-9F083B0883B6}"/>
              </a:ext>
            </a:extLst>
          </p:cNvPr>
          <p:cNvSpPr/>
          <p:nvPr/>
        </p:nvSpPr>
        <p:spPr>
          <a:xfrm flipH="1">
            <a:off x="7251332" y="1669134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38D7B7B-2819-B705-29C7-D11D98A9140B}"/>
              </a:ext>
            </a:extLst>
          </p:cNvPr>
          <p:cNvSpPr/>
          <p:nvPr/>
        </p:nvSpPr>
        <p:spPr>
          <a:xfrm flipH="1">
            <a:off x="8298004" y="2334517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7ED226-3A6E-A997-3138-481FBAFE654F}"/>
              </a:ext>
            </a:extLst>
          </p:cNvPr>
          <p:cNvSpPr/>
          <p:nvPr/>
        </p:nvSpPr>
        <p:spPr>
          <a:xfrm flipH="1">
            <a:off x="8316475" y="2076212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Explored Areas (Map)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371A8C-1D9E-0C01-5F82-0879F3C1250C}"/>
              </a:ext>
            </a:extLst>
          </p:cNvPr>
          <p:cNvGrpSpPr/>
          <p:nvPr/>
        </p:nvGrpSpPr>
        <p:grpSpPr>
          <a:xfrm>
            <a:off x="4512378" y="5260098"/>
            <a:ext cx="5297050" cy="876644"/>
            <a:chOff x="4081843" y="5053962"/>
            <a:chExt cx="6368552" cy="105397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36617D3-24CB-5F9C-82EE-3741D3989A08}"/>
                </a:ext>
              </a:extLst>
            </p:cNvPr>
            <p:cNvSpPr/>
            <p:nvPr/>
          </p:nvSpPr>
          <p:spPr>
            <a:xfrm>
              <a:off x="4081843" y="5062535"/>
              <a:ext cx="1210613" cy="104540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Character Face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10E86C5-E75B-D22F-B748-E94B918EDE3C}"/>
                </a:ext>
              </a:extLst>
            </p:cNvPr>
            <p:cNvSpPr/>
            <p:nvPr/>
          </p:nvSpPr>
          <p:spPr>
            <a:xfrm>
              <a:off x="6488175" y="5062124"/>
              <a:ext cx="2160143" cy="538576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Character Status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453E5A-A0FF-10B4-807E-B2540163D955}"/>
                </a:ext>
              </a:extLst>
            </p:cNvPr>
            <p:cNvSpPr/>
            <p:nvPr/>
          </p:nvSpPr>
          <p:spPr>
            <a:xfrm>
              <a:off x="6488175" y="5600700"/>
              <a:ext cx="2160143" cy="507236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Character Stats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2E02D05-48BA-40FD-6F17-392F8C1F8790}"/>
                </a:ext>
              </a:extLst>
            </p:cNvPr>
            <p:cNvSpPr/>
            <p:nvPr/>
          </p:nvSpPr>
          <p:spPr>
            <a:xfrm>
              <a:off x="5292456" y="5053962"/>
              <a:ext cx="1195719" cy="1045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Character Equipment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5AF106E-F36B-136F-1B2E-3BF1296A2282}"/>
                </a:ext>
              </a:extLst>
            </p:cNvPr>
            <p:cNvSpPr/>
            <p:nvPr/>
          </p:nvSpPr>
          <p:spPr>
            <a:xfrm>
              <a:off x="8648318" y="5053962"/>
              <a:ext cx="1802077" cy="10454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Decision on Attack Actions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F33696E-79D2-B546-2A15-A782CF167DB4}"/>
              </a:ext>
            </a:extLst>
          </p:cNvPr>
          <p:cNvSpPr txBox="1">
            <a:spLocks/>
          </p:cNvSpPr>
          <p:nvPr/>
        </p:nvSpPr>
        <p:spPr>
          <a:xfrm>
            <a:off x="3299973" y="4494565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Player's Side</a:t>
            </a:r>
            <a:endParaRPr lang="ko-KR" altLang="en-US" sz="2000" dirty="0"/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A2A3AE34-29FC-0E93-5921-39BBFABFE486}"/>
              </a:ext>
            </a:extLst>
          </p:cNvPr>
          <p:cNvSpPr txBox="1">
            <a:spLocks/>
          </p:cNvSpPr>
          <p:nvPr/>
        </p:nvSpPr>
        <p:spPr>
          <a:xfrm>
            <a:off x="6689522" y="298119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Enemy's Side</a:t>
            </a:r>
            <a:endParaRPr lang="ko-KR" altLang="en-US" sz="2000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3F956E11-A978-ED94-CF9C-4E5730F0FCE4}"/>
              </a:ext>
            </a:extLst>
          </p:cNvPr>
          <p:cNvSpPr txBox="1">
            <a:spLocks/>
          </p:cNvSpPr>
          <p:nvPr/>
        </p:nvSpPr>
        <p:spPr>
          <a:xfrm>
            <a:off x="3485586" y="4111834"/>
            <a:ext cx="1053592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Select Player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8A74CE-5F36-1320-C6DE-5706225D56A6}"/>
              </a:ext>
            </a:extLst>
          </p:cNvPr>
          <p:cNvSpPr/>
          <p:nvPr/>
        </p:nvSpPr>
        <p:spPr>
          <a:xfrm>
            <a:off x="3594643" y="2886264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354DCF-8A6C-A7A0-B29C-17CFC3290402}"/>
              </a:ext>
            </a:extLst>
          </p:cNvPr>
          <p:cNvSpPr/>
          <p:nvPr/>
        </p:nvSpPr>
        <p:spPr>
          <a:xfrm>
            <a:off x="4446188" y="3283477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2F3D8-60CA-4995-F9EA-309C4430089F}"/>
              </a:ext>
            </a:extLst>
          </p:cNvPr>
          <p:cNvSpPr/>
          <p:nvPr/>
        </p:nvSpPr>
        <p:spPr>
          <a:xfrm>
            <a:off x="5253353" y="3776970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F92BD6-4DEF-2966-52CB-86606B02FDCB}"/>
              </a:ext>
            </a:extLst>
          </p:cNvPr>
          <p:cNvSpPr/>
          <p:nvPr/>
        </p:nvSpPr>
        <p:spPr>
          <a:xfrm>
            <a:off x="5481437" y="3776970"/>
            <a:ext cx="253851" cy="74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8D6E33-657E-D345-14A2-18529BABB466}"/>
              </a:ext>
            </a:extLst>
          </p:cNvPr>
          <p:cNvSpPr/>
          <p:nvPr/>
        </p:nvSpPr>
        <p:spPr>
          <a:xfrm>
            <a:off x="6037909" y="4116133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CE0A05-D2F1-7B72-4E81-5379C58F8B15}"/>
              </a:ext>
            </a:extLst>
          </p:cNvPr>
          <p:cNvSpPr/>
          <p:nvPr/>
        </p:nvSpPr>
        <p:spPr>
          <a:xfrm>
            <a:off x="6122730" y="4116133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A21515-D0A6-F23C-EC8C-19871E29DC61}"/>
              </a:ext>
            </a:extLst>
          </p:cNvPr>
          <p:cNvSpPr/>
          <p:nvPr/>
        </p:nvSpPr>
        <p:spPr>
          <a:xfrm>
            <a:off x="7259638" y="1798339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C73CC1-4FA3-485A-A73D-0B2F335FAC51}"/>
              </a:ext>
            </a:extLst>
          </p:cNvPr>
          <p:cNvSpPr/>
          <p:nvPr/>
        </p:nvSpPr>
        <p:spPr>
          <a:xfrm>
            <a:off x="7344459" y="1798339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7D297E-BC48-99DD-595E-15A94727B4CE}"/>
              </a:ext>
            </a:extLst>
          </p:cNvPr>
          <p:cNvSpPr/>
          <p:nvPr/>
        </p:nvSpPr>
        <p:spPr>
          <a:xfrm>
            <a:off x="8316475" y="2205417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801395DB-A789-A19F-71B1-7024E424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A4ACFA-B9A5-90A7-0EC4-75F59C8A292D}"/>
              </a:ext>
            </a:extLst>
          </p:cNvPr>
          <p:cNvSpPr/>
          <p:nvPr/>
        </p:nvSpPr>
        <p:spPr>
          <a:xfrm>
            <a:off x="6401506" y="1061754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Dungeon Name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0F49A4-FA56-DD4D-70BC-BC63AEF3310F}"/>
              </a:ext>
            </a:extLst>
          </p:cNvPr>
          <p:cNvSpPr/>
          <p:nvPr/>
        </p:nvSpPr>
        <p:spPr>
          <a:xfrm>
            <a:off x="5288324" y="1061754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Elapsed 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E117B58-7EF6-BBFF-A1F4-C49BFC4CF542}"/>
              </a:ext>
            </a:extLst>
          </p:cNvPr>
          <p:cNvSpPr/>
          <p:nvPr/>
        </p:nvSpPr>
        <p:spPr>
          <a:xfrm>
            <a:off x="7852619" y="1062065"/>
            <a:ext cx="1526274" cy="43569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Numbers Displayed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C3B5D9-B37B-E029-941C-67AA5A9E58C8}"/>
              </a:ext>
            </a:extLst>
          </p:cNvPr>
          <p:cNvSpPr/>
          <p:nvPr/>
        </p:nvSpPr>
        <p:spPr>
          <a:xfrm>
            <a:off x="7431642" y="1669133"/>
            <a:ext cx="301625" cy="80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191E7C7F-AF1B-95CB-B1BE-26E632A30CEE}"/>
              </a:ext>
            </a:extLst>
          </p:cNvPr>
          <p:cNvSpPr/>
          <p:nvPr/>
        </p:nvSpPr>
        <p:spPr>
          <a:xfrm rot="10800000">
            <a:off x="7238059" y="6155115"/>
            <a:ext cx="1450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0E23117-DE02-E992-28F4-867A0A03079B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제목 1">
            <a:extLst>
              <a:ext uri="{FF2B5EF4-FFF2-40B4-BE49-F238E27FC236}">
                <a16:creationId xmlns:a16="http://schemas.microsoft.com/office/drawing/2014/main" id="{71042352-C626-C95B-3668-07FA84D0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735496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Battle</a:t>
            </a:r>
            <a:br>
              <a:rPr lang="en-US" altLang="ko-KR" sz="3200" dirty="0"/>
            </a:br>
            <a:r>
              <a:rPr lang="en-US" altLang="ko-KR" sz="1600" dirty="0"/>
              <a:t>Game: For the King View</a:t>
            </a:r>
            <a:endParaRPr lang="ko-KR" altLang="en-US" sz="3200" dirty="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F164AFF8-0353-0095-F872-9A58B2F7F1EF}"/>
              </a:ext>
            </a:extLst>
          </p:cNvPr>
          <p:cNvSpPr txBox="1">
            <a:spLocks/>
          </p:cNvSpPr>
          <p:nvPr/>
        </p:nvSpPr>
        <p:spPr>
          <a:xfrm>
            <a:off x="210781" y="1843129"/>
            <a:ext cx="2753441" cy="4746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/>
              <a:t>[Character Window]</a:t>
            </a:r>
          </a:p>
          <a:p>
            <a:r>
              <a:rPr lang="en-US" altLang="ko-KR" sz="1800" dirty="0"/>
              <a:t>Selected character's information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[Map]</a:t>
            </a:r>
          </a:p>
          <a:p>
            <a:r>
              <a:rPr lang="en-US" altLang="ko-KR" sz="1800" dirty="0"/>
              <a:t>The original shape of the map is unknown until it is explored, similar to </a:t>
            </a:r>
            <a:r>
              <a:rPr lang="en-US" altLang="ko-KR" sz="1800" b="1" dirty="0"/>
              <a:t>Isaac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[Bag]</a:t>
            </a:r>
          </a:p>
          <a:p>
            <a:r>
              <a:rPr lang="en-US" altLang="ko-KR" sz="1800" dirty="0"/>
              <a:t>Item organization like Tetris, as seen in </a:t>
            </a:r>
            <a:r>
              <a:rPr lang="en-US" altLang="ko-KR" sz="1800" b="1" dirty="0"/>
              <a:t>Tarkov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HP</a:t>
            </a:r>
          </a:p>
          <a:p>
            <a:endParaRPr lang="en-US" altLang="ko-KR" sz="1800" dirty="0"/>
          </a:p>
          <a:p>
            <a:r>
              <a:rPr lang="en-US" altLang="ko-KR" sz="1800" dirty="0"/>
              <a:t>Shield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600" dirty="0"/>
              <a:t>Turn Gauge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E864D5D-8291-2882-DC19-08BB032CB7FD}"/>
              </a:ext>
            </a:extLst>
          </p:cNvPr>
          <p:cNvSpPr/>
          <p:nvPr/>
        </p:nvSpPr>
        <p:spPr>
          <a:xfrm>
            <a:off x="938240" y="5238451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7795C77-F3C0-FAF5-1D54-3E9ABAA058F2}"/>
              </a:ext>
            </a:extLst>
          </p:cNvPr>
          <p:cNvSpPr/>
          <p:nvPr/>
        </p:nvSpPr>
        <p:spPr>
          <a:xfrm>
            <a:off x="1427484" y="6276010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9D3CA79-6764-4AC8-D1D4-236A63E13306}"/>
              </a:ext>
            </a:extLst>
          </p:cNvPr>
          <p:cNvSpPr/>
          <p:nvPr/>
        </p:nvSpPr>
        <p:spPr>
          <a:xfrm>
            <a:off x="1135373" y="5644672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26F4770-C666-C172-354F-600C7CE8C4C8}"/>
              </a:ext>
            </a:extLst>
          </p:cNvPr>
          <p:cNvSpPr/>
          <p:nvPr/>
        </p:nvSpPr>
        <p:spPr>
          <a:xfrm>
            <a:off x="1587501" y="5238451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96DB646D-0F53-362D-F957-13B2D8B926FC}"/>
              </a:ext>
            </a:extLst>
          </p:cNvPr>
          <p:cNvSpPr/>
          <p:nvPr/>
        </p:nvSpPr>
        <p:spPr>
          <a:xfrm rot="10800000">
            <a:off x="2709252" y="6543924"/>
            <a:ext cx="1450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제목 1">
            <a:extLst>
              <a:ext uri="{FF2B5EF4-FFF2-40B4-BE49-F238E27FC236}">
                <a16:creationId xmlns:a16="http://schemas.microsoft.com/office/drawing/2014/main" id="{DB4DAA5A-58DF-7C2C-7916-A73B261F0D92}"/>
              </a:ext>
            </a:extLst>
          </p:cNvPr>
          <p:cNvSpPr txBox="1">
            <a:spLocks/>
          </p:cNvSpPr>
          <p:nvPr/>
        </p:nvSpPr>
        <p:spPr>
          <a:xfrm>
            <a:off x="2910060" y="6355592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Lowering and Raising Buttons</a:t>
            </a:r>
            <a:endParaRPr lang="ko-KR" altLang="en-US" sz="2000" dirty="0"/>
          </a:p>
        </p:txBody>
      </p:sp>
      <p:sp>
        <p:nvSpPr>
          <p:cNvPr id="73" name="제목 1">
            <a:extLst>
              <a:ext uri="{FF2B5EF4-FFF2-40B4-BE49-F238E27FC236}">
                <a16:creationId xmlns:a16="http://schemas.microsoft.com/office/drawing/2014/main" id="{0E00E3D7-CD44-B31B-4D09-6EA4501E2152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38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타원 61">
            <a:extLst>
              <a:ext uri="{FF2B5EF4-FFF2-40B4-BE49-F238E27FC236}">
                <a16:creationId xmlns:a16="http://schemas.microsoft.com/office/drawing/2014/main" id="{D7A1CD1E-0E75-97B2-6B42-F5B2E1C532C9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1D3930-2610-0A05-D88F-70B7E7753711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58C58B-7201-774F-BDBD-FCF22FF47DB7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8363B1C-19C1-8DEB-D755-14170026125C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642A10D-95EF-5170-6718-4EA72C7C0E40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0E8489D-2AF9-A93D-9FB8-BB8FC11A9A56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CE2D42-F477-3B4A-8AA1-445C74D20399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67F9879-223C-9393-80F5-15FC1AC4335C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D19BDD5-C5CC-48D7-7BB6-C9D83F5F3E84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0D5CED3-E70B-3EDE-CC77-15616CCF1585}"/>
              </a:ext>
            </a:extLst>
          </p:cNvPr>
          <p:cNvSpPr/>
          <p:nvPr/>
        </p:nvSpPr>
        <p:spPr>
          <a:xfrm>
            <a:off x="5071374" y="2673391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82CCA9B-EF9E-0721-88FE-1E5FF7937427}"/>
              </a:ext>
            </a:extLst>
          </p:cNvPr>
          <p:cNvSpPr/>
          <p:nvPr/>
        </p:nvSpPr>
        <p:spPr>
          <a:xfrm>
            <a:off x="4302761" y="382337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0135CC-E871-A795-8B7F-25B218007CC9}"/>
              </a:ext>
            </a:extLst>
          </p:cNvPr>
          <p:cNvSpPr/>
          <p:nvPr/>
        </p:nvSpPr>
        <p:spPr>
          <a:xfrm>
            <a:off x="4530845" y="3823378"/>
            <a:ext cx="253851" cy="74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C603AC2-9789-4DB4-9CA0-4D97EE63EA9E}"/>
              </a:ext>
            </a:extLst>
          </p:cNvPr>
          <p:cNvSpPr/>
          <p:nvPr/>
        </p:nvSpPr>
        <p:spPr>
          <a:xfrm>
            <a:off x="5829816" y="382976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5AB1309-9960-C376-79AC-7EDD4482CD1D}"/>
              </a:ext>
            </a:extLst>
          </p:cNvPr>
          <p:cNvSpPr/>
          <p:nvPr/>
        </p:nvSpPr>
        <p:spPr>
          <a:xfrm>
            <a:off x="5914637" y="3829768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10515600" cy="73549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Room Clear</a:t>
            </a:r>
            <a:endParaRPr lang="ko-KR" altLang="en-US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4986646" y="2597905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4986646" y="2339600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Explored Areas (Map)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CC5A0FB-FAC0-63BF-9295-90DDBF5A3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48867"/>
              </p:ext>
            </p:extLst>
          </p:nvPr>
        </p:nvGraphicFramePr>
        <p:xfrm>
          <a:off x="7844570" y="2284067"/>
          <a:ext cx="2676495" cy="218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99">
                  <a:extLst>
                    <a:ext uri="{9D8B030D-6E8A-4147-A177-3AD203B41FA5}">
                      <a16:colId xmlns:a16="http://schemas.microsoft.com/office/drawing/2014/main" val="36320633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74966362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3052316841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61072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4116293631"/>
                    </a:ext>
                  </a:extLst>
                </a:gridCol>
              </a:tblGrid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21767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30264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3463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9182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55328"/>
                  </a:ext>
                </a:extLst>
              </a:tr>
            </a:tbl>
          </a:graphicData>
        </a:graphic>
      </p:graphicFrame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10CFA432-203D-9A00-D12C-273231EFDEE9}"/>
              </a:ext>
            </a:extLst>
          </p:cNvPr>
          <p:cNvSpPr/>
          <p:nvPr/>
        </p:nvSpPr>
        <p:spPr>
          <a:xfrm>
            <a:off x="7743112" y="1967755"/>
            <a:ext cx="2790825" cy="219579"/>
          </a:xfrm>
          <a:custGeom>
            <a:avLst/>
            <a:gdLst>
              <a:gd name="connsiteX0" fmla="*/ 0 w 2790825"/>
              <a:gd name="connsiteY0" fmla="*/ 219579 h 219579"/>
              <a:gd name="connsiteX1" fmla="*/ 666750 w 2790825"/>
              <a:gd name="connsiteY1" fmla="*/ 210054 h 219579"/>
              <a:gd name="connsiteX2" fmla="*/ 1724025 w 2790825"/>
              <a:gd name="connsiteY2" fmla="*/ 114804 h 219579"/>
              <a:gd name="connsiteX3" fmla="*/ 2047875 w 2790825"/>
              <a:gd name="connsiteY3" fmla="*/ 95754 h 219579"/>
              <a:gd name="connsiteX4" fmla="*/ 2266950 w 2790825"/>
              <a:gd name="connsiteY4" fmla="*/ 57654 h 219579"/>
              <a:gd name="connsiteX5" fmla="*/ 2371725 w 2790825"/>
              <a:gd name="connsiteY5" fmla="*/ 29079 h 219579"/>
              <a:gd name="connsiteX6" fmla="*/ 2543175 w 2790825"/>
              <a:gd name="connsiteY6" fmla="*/ 19554 h 219579"/>
              <a:gd name="connsiteX7" fmla="*/ 2790825 w 2790825"/>
              <a:gd name="connsiteY7" fmla="*/ 504 h 21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0825" h="219579">
                <a:moveTo>
                  <a:pt x="0" y="219579"/>
                </a:moveTo>
                <a:lnTo>
                  <a:pt x="666750" y="210054"/>
                </a:lnTo>
                <a:cubicBezTo>
                  <a:pt x="1019951" y="188589"/>
                  <a:pt x="1370573" y="131635"/>
                  <a:pt x="1724025" y="114804"/>
                </a:cubicBezTo>
                <a:cubicBezTo>
                  <a:pt x="1791170" y="111607"/>
                  <a:pt x="1965549" y="105253"/>
                  <a:pt x="2047875" y="95754"/>
                </a:cubicBezTo>
                <a:cubicBezTo>
                  <a:pt x="2100326" y="89702"/>
                  <a:pt x="2210902" y="70999"/>
                  <a:pt x="2266950" y="57654"/>
                </a:cubicBezTo>
                <a:cubicBezTo>
                  <a:pt x="2302166" y="49269"/>
                  <a:pt x="2335864" y="34025"/>
                  <a:pt x="2371725" y="29079"/>
                </a:cubicBezTo>
                <a:cubicBezTo>
                  <a:pt x="2428426" y="21258"/>
                  <a:pt x="2486025" y="22729"/>
                  <a:pt x="2543175" y="19554"/>
                </a:cubicBezTo>
                <a:cubicBezTo>
                  <a:pt x="2714242" y="-4884"/>
                  <a:pt x="2631624" y="504"/>
                  <a:pt x="2790825" y="50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Bag Openned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722EDFCB-7597-10E9-5A75-833C5413733E}"/>
              </a:ext>
            </a:extLst>
          </p:cNvPr>
          <p:cNvSpPr/>
          <p:nvPr/>
        </p:nvSpPr>
        <p:spPr>
          <a:xfrm>
            <a:off x="7482259" y="1548360"/>
            <a:ext cx="3197562" cy="3943350"/>
          </a:xfrm>
          <a:custGeom>
            <a:avLst/>
            <a:gdLst>
              <a:gd name="connsiteX0" fmla="*/ 145197 w 2194234"/>
              <a:gd name="connsiteY0" fmla="*/ 647700 h 2706010"/>
              <a:gd name="connsiteX1" fmla="*/ 154722 w 2194234"/>
              <a:gd name="connsiteY1" fmla="*/ 2419350 h 2706010"/>
              <a:gd name="connsiteX2" fmla="*/ 211872 w 2194234"/>
              <a:gd name="connsiteY2" fmla="*/ 2647950 h 2706010"/>
              <a:gd name="connsiteX3" fmla="*/ 221397 w 2194234"/>
              <a:gd name="connsiteY3" fmla="*/ 2695575 h 2706010"/>
              <a:gd name="connsiteX4" fmla="*/ 535722 w 2194234"/>
              <a:gd name="connsiteY4" fmla="*/ 2705100 h 2706010"/>
              <a:gd name="connsiteX5" fmla="*/ 1621572 w 2194234"/>
              <a:gd name="connsiteY5" fmla="*/ 2695575 h 2706010"/>
              <a:gd name="connsiteX6" fmla="*/ 1907322 w 2194234"/>
              <a:gd name="connsiteY6" fmla="*/ 2667000 h 2706010"/>
              <a:gd name="connsiteX7" fmla="*/ 1964472 w 2194234"/>
              <a:gd name="connsiteY7" fmla="*/ 2562225 h 2706010"/>
              <a:gd name="connsiteX8" fmla="*/ 2059722 w 2194234"/>
              <a:gd name="connsiteY8" fmla="*/ 2419350 h 2706010"/>
              <a:gd name="connsiteX9" fmla="*/ 2135922 w 2194234"/>
              <a:gd name="connsiteY9" fmla="*/ 2266950 h 2706010"/>
              <a:gd name="connsiteX10" fmla="*/ 2174022 w 2194234"/>
              <a:gd name="connsiteY10" fmla="*/ 2066925 h 2706010"/>
              <a:gd name="connsiteX11" fmla="*/ 2193072 w 2194234"/>
              <a:gd name="connsiteY11" fmla="*/ 1828800 h 2706010"/>
              <a:gd name="connsiteX12" fmla="*/ 2097822 w 2194234"/>
              <a:gd name="connsiteY12" fmla="*/ 457200 h 2706010"/>
              <a:gd name="connsiteX13" fmla="*/ 2021622 w 2194234"/>
              <a:gd name="connsiteY13" fmla="*/ 76200 h 2706010"/>
              <a:gd name="connsiteX14" fmla="*/ 1993047 w 2194234"/>
              <a:gd name="connsiteY14" fmla="*/ 19050 h 2706010"/>
              <a:gd name="connsiteX15" fmla="*/ 1878747 w 2194234"/>
              <a:gd name="connsiteY15" fmla="*/ 0 h 2706010"/>
              <a:gd name="connsiteX16" fmla="*/ 478572 w 2194234"/>
              <a:gd name="connsiteY16" fmla="*/ 104775 h 2706010"/>
              <a:gd name="connsiteX17" fmla="*/ 259497 w 2194234"/>
              <a:gd name="connsiteY17" fmla="*/ 171450 h 2706010"/>
              <a:gd name="connsiteX18" fmla="*/ 68997 w 2194234"/>
              <a:gd name="connsiteY18" fmla="*/ 419100 h 2706010"/>
              <a:gd name="connsiteX19" fmla="*/ 11847 w 2194234"/>
              <a:gd name="connsiteY19" fmla="*/ 628650 h 2706010"/>
              <a:gd name="connsiteX20" fmla="*/ 11847 w 2194234"/>
              <a:gd name="connsiteY20" fmla="*/ 1028700 h 2706010"/>
              <a:gd name="connsiteX21" fmla="*/ 11847 w 2194234"/>
              <a:gd name="connsiteY21" fmla="*/ 1181100 h 270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94234" h="2706010">
                <a:moveTo>
                  <a:pt x="145197" y="647700"/>
                </a:moveTo>
                <a:cubicBezTo>
                  <a:pt x="140610" y="1097196"/>
                  <a:pt x="121605" y="1955718"/>
                  <a:pt x="154722" y="2419350"/>
                </a:cubicBezTo>
                <a:cubicBezTo>
                  <a:pt x="160318" y="2497696"/>
                  <a:pt x="196468" y="2570930"/>
                  <a:pt x="211872" y="2647950"/>
                </a:cubicBezTo>
                <a:cubicBezTo>
                  <a:pt x="215047" y="2663825"/>
                  <a:pt x="205454" y="2692762"/>
                  <a:pt x="221397" y="2695575"/>
                </a:cubicBezTo>
                <a:cubicBezTo>
                  <a:pt x="324625" y="2713792"/>
                  <a:pt x="430947" y="2701925"/>
                  <a:pt x="535722" y="2705100"/>
                </a:cubicBezTo>
                <a:lnTo>
                  <a:pt x="1621572" y="2695575"/>
                </a:lnTo>
                <a:cubicBezTo>
                  <a:pt x="1717260" y="2692917"/>
                  <a:pt x="1907322" y="2667000"/>
                  <a:pt x="1907322" y="2667000"/>
                </a:cubicBezTo>
                <a:cubicBezTo>
                  <a:pt x="1926372" y="2632075"/>
                  <a:pt x="1943622" y="2596106"/>
                  <a:pt x="1964472" y="2562225"/>
                </a:cubicBezTo>
                <a:cubicBezTo>
                  <a:pt x="1994470" y="2513478"/>
                  <a:pt x="2030981" y="2468849"/>
                  <a:pt x="2059722" y="2419350"/>
                </a:cubicBezTo>
                <a:cubicBezTo>
                  <a:pt x="2088241" y="2370233"/>
                  <a:pt x="2110522" y="2317750"/>
                  <a:pt x="2135922" y="2266950"/>
                </a:cubicBezTo>
                <a:cubicBezTo>
                  <a:pt x="2148622" y="2200275"/>
                  <a:pt x="2165243" y="2134229"/>
                  <a:pt x="2174022" y="2066925"/>
                </a:cubicBezTo>
                <a:cubicBezTo>
                  <a:pt x="2184321" y="1987965"/>
                  <a:pt x="2192177" y="1908424"/>
                  <a:pt x="2193072" y="1828800"/>
                </a:cubicBezTo>
                <a:cubicBezTo>
                  <a:pt x="2199443" y="1261814"/>
                  <a:pt x="2181252" y="1046114"/>
                  <a:pt x="2097822" y="457200"/>
                </a:cubicBezTo>
                <a:cubicBezTo>
                  <a:pt x="2079655" y="328965"/>
                  <a:pt x="2051744" y="202164"/>
                  <a:pt x="2021622" y="76200"/>
                </a:cubicBezTo>
                <a:cubicBezTo>
                  <a:pt x="2016669" y="55485"/>
                  <a:pt x="2011840" y="29073"/>
                  <a:pt x="1993047" y="19050"/>
                </a:cubicBezTo>
                <a:cubicBezTo>
                  <a:pt x="1958966" y="873"/>
                  <a:pt x="1916847" y="6350"/>
                  <a:pt x="1878747" y="0"/>
                </a:cubicBezTo>
                <a:cubicBezTo>
                  <a:pt x="1158196" y="31883"/>
                  <a:pt x="1014062" y="-8502"/>
                  <a:pt x="478572" y="104775"/>
                </a:cubicBezTo>
                <a:cubicBezTo>
                  <a:pt x="356698" y="130556"/>
                  <a:pt x="343154" y="137987"/>
                  <a:pt x="259497" y="171450"/>
                </a:cubicBezTo>
                <a:cubicBezTo>
                  <a:pt x="121887" y="309060"/>
                  <a:pt x="188045" y="228624"/>
                  <a:pt x="68997" y="419100"/>
                </a:cubicBezTo>
                <a:cubicBezTo>
                  <a:pt x="49947" y="488950"/>
                  <a:pt x="22739" y="557073"/>
                  <a:pt x="11847" y="628650"/>
                </a:cubicBezTo>
                <a:cubicBezTo>
                  <a:pt x="-12404" y="788015"/>
                  <a:pt x="7355" y="875982"/>
                  <a:pt x="11847" y="1028700"/>
                </a:cubicBezTo>
                <a:cubicBezTo>
                  <a:pt x="13340" y="1079478"/>
                  <a:pt x="11847" y="1130300"/>
                  <a:pt x="11847" y="11811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6B8B8E31-3FC5-D83D-191D-6BA1A3320247}"/>
              </a:ext>
            </a:extLst>
          </p:cNvPr>
          <p:cNvSpPr txBox="1">
            <a:spLocks/>
          </p:cNvSpPr>
          <p:nvPr/>
        </p:nvSpPr>
        <p:spPr>
          <a:xfrm>
            <a:off x="210781" y="1843129"/>
            <a:ext cx="2753441" cy="4163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When a room is cleared, the bag opens automatically.</a:t>
            </a:r>
          </a:p>
          <a:p>
            <a:endParaRPr lang="en-US" altLang="ko-KR" sz="1800" dirty="0"/>
          </a:p>
          <a:p>
            <a:r>
              <a:rPr lang="en-US" altLang="ko-KR" sz="1800" dirty="0"/>
              <a:t>Pressing the bag button opens the bag in the same location.</a:t>
            </a:r>
          </a:p>
          <a:p>
            <a:endParaRPr lang="en-US" altLang="ko-KR" sz="1800" dirty="0"/>
          </a:p>
          <a:p>
            <a:r>
              <a:rPr lang="en-US" altLang="ko-KR" sz="1800" dirty="0"/>
              <a:t>Items are organized in a Tetris-like manner, similar to Tarkov.</a:t>
            </a:r>
          </a:p>
          <a:p>
            <a:endParaRPr lang="en-US" altLang="ko-KR" sz="1800" dirty="0"/>
          </a:p>
          <a:p>
            <a:r>
              <a:rPr lang="en-US" altLang="ko-KR" sz="1800" dirty="0"/>
              <a:t>When an item is clicked, pressing the right mouse button rotates the object.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3F3F5D-E590-4D09-05B2-10426B77FCB9}"/>
              </a:ext>
            </a:extLst>
          </p:cNvPr>
          <p:cNvSpPr/>
          <p:nvPr/>
        </p:nvSpPr>
        <p:spPr>
          <a:xfrm>
            <a:off x="4310468" y="1945299"/>
            <a:ext cx="2676495" cy="3486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Rooting items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02BD42F-1651-FC63-5C36-B2BCA554A057}"/>
              </a:ext>
            </a:extLst>
          </p:cNvPr>
          <p:cNvSpPr/>
          <p:nvPr/>
        </p:nvSpPr>
        <p:spPr>
          <a:xfrm>
            <a:off x="4315277" y="5169273"/>
            <a:ext cx="2671686" cy="39193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Continue with the dungeon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0" name="그림 5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07641D-CC5F-E4F4-6866-9A6D37908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BE262B41-A805-C3D7-42BC-928687EC72D3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Dungeon 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FD76254-7958-AE5B-BAA6-280FEBAEC1A6}"/>
              </a:ext>
            </a:extLst>
          </p:cNvPr>
          <p:cNvSpPr/>
          <p:nvPr/>
        </p:nvSpPr>
        <p:spPr>
          <a:xfrm>
            <a:off x="4302761" y="4665151"/>
            <a:ext cx="2698492" cy="39193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Minimize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6BD5B93-A545-8C3C-344A-B4E160A5F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38685"/>
              </p:ext>
            </p:extLst>
          </p:nvPr>
        </p:nvGraphicFramePr>
        <p:xfrm>
          <a:off x="4310468" y="2343134"/>
          <a:ext cx="2676495" cy="218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99">
                  <a:extLst>
                    <a:ext uri="{9D8B030D-6E8A-4147-A177-3AD203B41FA5}">
                      <a16:colId xmlns:a16="http://schemas.microsoft.com/office/drawing/2014/main" val="36320633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74966362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3052316841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61072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4116293631"/>
                    </a:ext>
                  </a:extLst>
                </a:gridCol>
              </a:tblGrid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21767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30264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3463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69182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5532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9DA62E8-1887-AD19-A694-F21522FA7B0C}"/>
              </a:ext>
            </a:extLst>
          </p:cNvPr>
          <p:cNvSpPr/>
          <p:nvPr/>
        </p:nvSpPr>
        <p:spPr>
          <a:xfrm>
            <a:off x="4424084" y="2826932"/>
            <a:ext cx="324866" cy="831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Boa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D8B27F-FACE-92AB-D6F4-6BDD9E09FEB3}"/>
              </a:ext>
            </a:extLst>
          </p:cNvPr>
          <p:cNvSpPr/>
          <p:nvPr/>
        </p:nvSpPr>
        <p:spPr>
          <a:xfrm>
            <a:off x="4899476" y="2826933"/>
            <a:ext cx="444765" cy="8065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Gold bar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7CAE1F6-7D24-144F-AECC-A092E36172BA}"/>
              </a:ext>
            </a:extLst>
          </p:cNvPr>
          <p:cNvSpPr/>
          <p:nvPr/>
        </p:nvSpPr>
        <p:spPr>
          <a:xfrm>
            <a:off x="5442383" y="3721208"/>
            <a:ext cx="1431246" cy="748524"/>
          </a:xfrm>
          <a:custGeom>
            <a:avLst/>
            <a:gdLst>
              <a:gd name="connsiteX0" fmla="*/ 19050 w 1657350"/>
              <a:gd name="connsiteY0" fmla="*/ 800100 h 866775"/>
              <a:gd name="connsiteX1" fmla="*/ 28575 w 1657350"/>
              <a:gd name="connsiteY1" fmla="*/ 752475 h 866775"/>
              <a:gd name="connsiteX2" fmla="*/ 57150 w 1657350"/>
              <a:gd name="connsiteY2" fmla="*/ 695325 h 866775"/>
              <a:gd name="connsiteX3" fmla="*/ 85725 w 1657350"/>
              <a:gd name="connsiteY3" fmla="*/ 628650 h 866775"/>
              <a:gd name="connsiteX4" fmla="*/ 161925 w 1657350"/>
              <a:gd name="connsiteY4" fmla="*/ 438150 h 866775"/>
              <a:gd name="connsiteX5" fmla="*/ 285750 w 1657350"/>
              <a:gd name="connsiteY5" fmla="*/ 257175 h 866775"/>
              <a:gd name="connsiteX6" fmla="*/ 352425 w 1657350"/>
              <a:gd name="connsiteY6" fmla="*/ 190500 h 866775"/>
              <a:gd name="connsiteX7" fmla="*/ 466725 w 1657350"/>
              <a:gd name="connsiteY7" fmla="*/ 123825 h 866775"/>
              <a:gd name="connsiteX8" fmla="*/ 647700 w 1657350"/>
              <a:gd name="connsiteY8" fmla="*/ 95250 h 866775"/>
              <a:gd name="connsiteX9" fmla="*/ 1038225 w 1657350"/>
              <a:gd name="connsiteY9" fmla="*/ 133350 h 866775"/>
              <a:gd name="connsiteX10" fmla="*/ 1143000 w 1657350"/>
              <a:gd name="connsiteY10" fmla="*/ 152400 h 866775"/>
              <a:gd name="connsiteX11" fmla="*/ 1276350 w 1657350"/>
              <a:gd name="connsiteY11" fmla="*/ 219075 h 866775"/>
              <a:gd name="connsiteX12" fmla="*/ 1371600 w 1657350"/>
              <a:gd name="connsiteY12" fmla="*/ 276225 h 866775"/>
              <a:gd name="connsiteX13" fmla="*/ 1485900 w 1657350"/>
              <a:gd name="connsiteY13" fmla="*/ 419100 h 866775"/>
              <a:gd name="connsiteX14" fmla="*/ 1514475 w 1657350"/>
              <a:gd name="connsiteY14" fmla="*/ 495300 h 866775"/>
              <a:gd name="connsiteX15" fmla="*/ 1543050 w 1657350"/>
              <a:gd name="connsiteY15" fmla="*/ 542925 h 866775"/>
              <a:gd name="connsiteX16" fmla="*/ 1562100 w 1657350"/>
              <a:gd name="connsiteY16" fmla="*/ 609600 h 866775"/>
              <a:gd name="connsiteX17" fmla="*/ 1619250 w 1657350"/>
              <a:gd name="connsiteY17" fmla="*/ 752475 h 866775"/>
              <a:gd name="connsiteX18" fmla="*/ 1628775 w 1657350"/>
              <a:gd name="connsiteY18" fmla="*/ 790575 h 866775"/>
              <a:gd name="connsiteX19" fmla="*/ 1638300 w 1657350"/>
              <a:gd name="connsiteY19" fmla="*/ 838200 h 866775"/>
              <a:gd name="connsiteX20" fmla="*/ 1657350 w 1657350"/>
              <a:gd name="connsiteY20" fmla="*/ 866775 h 866775"/>
              <a:gd name="connsiteX21" fmla="*/ 1638300 w 1657350"/>
              <a:gd name="connsiteY21" fmla="*/ 752475 h 866775"/>
              <a:gd name="connsiteX22" fmla="*/ 1628775 w 1657350"/>
              <a:gd name="connsiteY22" fmla="*/ 685800 h 866775"/>
              <a:gd name="connsiteX23" fmla="*/ 1619250 w 1657350"/>
              <a:gd name="connsiteY23" fmla="*/ 647700 h 866775"/>
              <a:gd name="connsiteX24" fmla="*/ 1600200 w 1657350"/>
              <a:gd name="connsiteY24" fmla="*/ 552450 h 866775"/>
              <a:gd name="connsiteX25" fmla="*/ 1581150 w 1657350"/>
              <a:gd name="connsiteY25" fmla="*/ 495300 h 866775"/>
              <a:gd name="connsiteX26" fmla="*/ 1562100 w 1657350"/>
              <a:gd name="connsiteY26" fmla="*/ 428625 h 866775"/>
              <a:gd name="connsiteX27" fmla="*/ 1514475 w 1657350"/>
              <a:gd name="connsiteY27" fmla="*/ 333375 h 866775"/>
              <a:gd name="connsiteX28" fmla="*/ 1457325 w 1657350"/>
              <a:gd name="connsiteY28" fmla="*/ 228600 h 866775"/>
              <a:gd name="connsiteX29" fmla="*/ 1390650 w 1657350"/>
              <a:gd name="connsiteY29" fmla="*/ 142875 h 866775"/>
              <a:gd name="connsiteX30" fmla="*/ 1323975 w 1657350"/>
              <a:gd name="connsiteY30" fmla="*/ 104775 h 866775"/>
              <a:gd name="connsiteX31" fmla="*/ 1295400 w 1657350"/>
              <a:gd name="connsiteY31" fmla="*/ 85725 h 866775"/>
              <a:gd name="connsiteX32" fmla="*/ 1171575 w 1657350"/>
              <a:gd name="connsiteY32" fmla="*/ 57150 h 866775"/>
              <a:gd name="connsiteX33" fmla="*/ 1028700 w 1657350"/>
              <a:gd name="connsiteY33" fmla="*/ 9525 h 866775"/>
              <a:gd name="connsiteX34" fmla="*/ 981075 w 1657350"/>
              <a:gd name="connsiteY34" fmla="*/ 0 h 866775"/>
              <a:gd name="connsiteX35" fmla="*/ 514350 w 1657350"/>
              <a:gd name="connsiteY35" fmla="*/ 19050 h 866775"/>
              <a:gd name="connsiteX36" fmla="*/ 476250 w 1657350"/>
              <a:gd name="connsiteY36" fmla="*/ 38100 h 866775"/>
              <a:gd name="connsiteX37" fmla="*/ 342900 w 1657350"/>
              <a:gd name="connsiteY37" fmla="*/ 95250 h 866775"/>
              <a:gd name="connsiteX38" fmla="*/ 238125 w 1657350"/>
              <a:gd name="connsiteY38" fmla="*/ 161925 h 866775"/>
              <a:gd name="connsiteX39" fmla="*/ 142875 w 1657350"/>
              <a:gd name="connsiteY39" fmla="*/ 257175 h 866775"/>
              <a:gd name="connsiteX40" fmla="*/ 38100 w 1657350"/>
              <a:gd name="connsiteY40" fmla="*/ 447675 h 866775"/>
              <a:gd name="connsiteX41" fmla="*/ 0 w 1657350"/>
              <a:gd name="connsiteY41" fmla="*/ 561975 h 866775"/>
              <a:gd name="connsiteX42" fmla="*/ 9525 w 1657350"/>
              <a:gd name="connsiteY42" fmla="*/ 666750 h 866775"/>
              <a:gd name="connsiteX43" fmla="*/ 19050 w 1657350"/>
              <a:gd name="connsiteY43" fmla="*/ 695325 h 866775"/>
              <a:gd name="connsiteX44" fmla="*/ 19050 w 1657350"/>
              <a:gd name="connsiteY44" fmla="*/ 80010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57350" h="866775">
                <a:moveTo>
                  <a:pt x="19050" y="800100"/>
                </a:moveTo>
                <a:cubicBezTo>
                  <a:pt x="20638" y="809625"/>
                  <a:pt x="23042" y="767690"/>
                  <a:pt x="28575" y="752475"/>
                </a:cubicBezTo>
                <a:cubicBezTo>
                  <a:pt x="35854" y="732459"/>
                  <a:pt x="48225" y="714663"/>
                  <a:pt x="57150" y="695325"/>
                </a:cubicBezTo>
                <a:cubicBezTo>
                  <a:pt x="67283" y="673370"/>
                  <a:pt x="76602" y="651043"/>
                  <a:pt x="85725" y="628650"/>
                </a:cubicBezTo>
                <a:cubicBezTo>
                  <a:pt x="111529" y="565313"/>
                  <a:pt x="126738" y="496795"/>
                  <a:pt x="161925" y="438150"/>
                </a:cubicBezTo>
                <a:cubicBezTo>
                  <a:pt x="212760" y="353425"/>
                  <a:pt x="220727" y="331487"/>
                  <a:pt x="285750" y="257175"/>
                </a:cubicBezTo>
                <a:cubicBezTo>
                  <a:pt x="306447" y="233521"/>
                  <a:pt x="326273" y="207935"/>
                  <a:pt x="352425" y="190500"/>
                </a:cubicBezTo>
                <a:cubicBezTo>
                  <a:pt x="376445" y="174486"/>
                  <a:pt x="436402" y="131103"/>
                  <a:pt x="466725" y="123825"/>
                </a:cubicBezTo>
                <a:cubicBezTo>
                  <a:pt x="526111" y="109572"/>
                  <a:pt x="647700" y="95250"/>
                  <a:pt x="647700" y="95250"/>
                </a:cubicBezTo>
                <a:lnTo>
                  <a:pt x="1038225" y="133350"/>
                </a:lnTo>
                <a:cubicBezTo>
                  <a:pt x="1064260" y="136120"/>
                  <a:pt x="1115907" y="146981"/>
                  <a:pt x="1143000" y="152400"/>
                </a:cubicBezTo>
                <a:cubicBezTo>
                  <a:pt x="1251606" y="198945"/>
                  <a:pt x="1169199" y="160629"/>
                  <a:pt x="1276350" y="219075"/>
                </a:cubicBezTo>
                <a:cubicBezTo>
                  <a:pt x="1313297" y="239228"/>
                  <a:pt x="1337515" y="244981"/>
                  <a:pt x="1371600" y="276225"/>
                </a:cubicBezTo>
                <a:cubicBezTo>
                  <a:pt x="1391270" y="294256"/>
                  <a:pt x="1474252" y="398392"/>
                  <a:pt x="1485900" y="419100"/>
                </a:cubicBezTo>
                <a:cubicBezTo>
                  <a:pt x="1499199" y="442743"/>
                  <a:pt x="1503107" y="470670"/>
                  <a:pt x="1514475" y="495300"/>
                </a:cubicBezTo>
                <a:cubicBezTo>
                  <a:pt x="1522233" y="512109"/>
                  <a:pt x="1533525" y="527050"/>
                  <a:pt x="1543050" y="542925"/>
                </a:cubicBezTo>
                <a:cubicBezTo>
                  <a:pt x="1549400" y="565150"/>
                  <a:pt x="1554326" y="587832"/>
                  <a:pt x="1562100" y="609600"/>
                </a:cubicBezTo>
                <a:cubicBezTo>
                  <a:pt x="1637906" y="821856"/>
                  <a:pt x="1541186" y="518282"/>
                  <a:pt x="1619250" y="752475"/>
                </a:cubicBezTo>
                <a:cubicBezTo>
                  <a:pt x="1623390" y="764894"/>
                  <a:pt x="1625935" y="777796"/>
                  <a:pt x="1628775" y="790575"/>
                </a:cubicBezTo>
                <a:cubicBezTo>
                  <a:pt x="1632287" y="806379"/>
                  <a:pt x="1632616" y="823041"/>
                  <a:pt x="1638300" y="838200"/>
                </a:cubicBezTo>
                <a:cubicBezTo>
                  <a:pt x="1642320" y="848919"/>
                  <a:pt x="1651000" y="857250"/>
                  <a:pt x="1657350" y="866775"/>
                </a:cubicBezTo>
                <a:cubicBezTo>
                  <a:pt x="1626221" y="648871"/>
                  <a:pt x="1666156" y="919610"/>
                  <a:pt x="1638300" y="752475"/>
                </a:cubicBezTo>
                <a:cubicBezTo>
                  <a:pt x="1634609" y="730330"/>
                  <a:pt x="1632791" y="707889"/>
                  <a:pt x="1628775" y="685800"/>
                </a:cubicBezTo>
                <a:cubicBezTo>
                  <a:pt x="1626433" y="672920"/>
                  <a:pt x="1621993" y="660500"/>
                  <a:pt x="1619250" y="647700"/>
                </a:cubicBezTo>
                <a:cubicBezTo>
                  <a:pt x="1612466" y="616040"/>
                  <a:pt x="1608053" y="583862"/>
                  <a:pt x="1600200" y="552450"/>
                </a:cubicBezTo>
                <a:cubicBezTo>
                  <a:pt x="1595330" y="532969"/>
                  <a:pt x="1587055" y="514492"/>
                  <a:pt x="1581150" y="495300"/>
                </a:cubicBezTo>
                <a:cubicBezTo>
                  <a:pt x="1574352" y="473208"/>
                  <a:pt x="1570901" y="449998"/>
                  <a:pt x="1562100" y="428625"/>
                </a:cubicBezTo>
                <a:cubicBezTo>
                  <a:pt x="1548584" y="395801"/>
                  <a:pt x="1530350" y="365125"/>
                  <a:pt x="1514475" y="333375"/>
                </a:cubicBezTo>
                <a:cubicBezTo>
                  <a:pt x="1492325" y="289074"/>
                  <a:pt x="1487421" y="277507"/>
                  <a:pt x="1457325" y="228600"/>
                </a:cubicBezTo>
                <a:cubicBezTo>
                  <a:pt x="1434966" y="192267"/>
                  <a:pt x="1421757" y="168797"/>
                  <a:pt x="1390650" y="142875"/>
                </a:cubicBezTo>
                <a:cubicBezTo>
                  <a:pt x="1365334" y="121778"/>
                  <a:pt x="1353618" y="121714"/>
                  <a:pt x="1323975" y="104775"/>
                </a:cubicBezTo>
                <a:cubicBezTo>
                  <a:pt x="1314036" y="99095"/>
                  <a:pt x="1306029" y="89977"/>
                  <a:pt x="1295400" y="85725"/>
                </a:cubicBezTo>
                <a:cubicBezTo>
                  <a:pt x="1231478" y="60156"/>
                  <a:pt x="1233709" y="71489"/>
                  <a:pt x="1171575" y="57150"/>
                </a:cubicBezTo>
                <a:cubicBezTo>
                  <a:pt x="1072125" y="34200"/>
                  <a:pt x="1134396" y="42047"/>
                  <a:pt x="1028700" y="9525"/>
                </a:cubicBezTo>
                <a:cubicBezTo>
                  <a:pt x="1013227" y="4764"/>
                  <a:pt x="996950" y="3175"/>
                  <a:pt x="981075" y="0"/>
                </a:cubicBezTo>
                <a:cubicBezTo>
                  <a:pt x="825500" y="6350"/>
                  <a:pt x="669613" y="7332"/>
                  <a:pt x="514350" y="19050"/>
                </a:cubicBezTo>
                <a:cubicBezTo>
                  <a:pt x="500191" y="20119"/>
                  <a:pt x="489225" y="32333"/>
                  <a:pt x="476250" y="38100"/>
                </a:cubicBezTo>
                <a:cubicBezTo>
                  <a:pt x="432058" y="57741"/>
                  <a:pt x="381588" y="66234"/>
                  <a:pt x="342900" y="95250"/>
                </a:cubicBezTo>
                <a:cubicBezTo>
                  <a:pt x="227295" y="181953"/>
                  <a:pt x="410536" y="46984"/>
                  <a:pt x="238125" y="161925"/>
                </a:cubicBezTo>
                <a:cubicBezTo>
                  <a:pt x="197408" y="189070"/>
                  <a:pt x="171471" y="216665"/>
                  <a:pt x="142875" y="257175"/>
                </a:cubicBezTo>
                <a:cubicBezTo>
                  <a:pt x="92663" y="328309"/>
                  <a:pt x="67896" y="369460"/>
                  <a:pt x="38100" y="447675"/>
                </a:cubicBezTo>
                <a:cubicBezTo>
                  <a:pt x="23803" y="485205"/>
                  <a:pt x="0" y="561975"/>
                  <a:pt x="0" y="561975"/>
                </a:cubicBezTo>
                <a:cubicBezTo>
                  <a:pt x="3175" y="596900"/>
                  <a:pt x="4565" y="632033"/>
                  <a:pt x="9525" y="666750"/>
                </a:cubicBezTo>
                <a:cubicBezTo>
                  <a:pt x="10945" y="676689"/>
                  <a:pt x="17081" y="685480"/>
                  <a:pt x="19050" y="695325"/>
                </a:cubicBezTo>
                <a:cubicBezTo>
                  <a:pt x="34290" y="771525"/>
                  <a:pt x="17462" y="790575"/>
                  <a:pt x="19050" y="80010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Bow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D301497-0FDD-B8DF-F047-6C8054E11E74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25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73549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Move Map</a:t>
            </a:r>
            <a:endParaRPr lang="ko-KR" altLang="en-US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Explored Areas (Map)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0E639D12-EA5F-B6B3-B252-010F4A22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A283F4-8C5E-009F-11D1-F92C95A15BFD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Dungeon 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C67B850-9FEB-FF67-431E-8E233F35E495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1757AC7-2A07-FB84-1A49-14A4A43C2989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424261-3164-D4F9-06F7-FFF3CDEAB029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AE16EC-29B0-1FEF-F58A-40245403312F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3E6E487-D6A5-F8D7-084C-6E7931E3F0EC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E815527-6FD2-1020-FDEF-8A734A44B963}"/>
              </a:ext>
            </a:extLst>
          </p:cNvPr>
          <p:cNvSpPr/>
          <p:nvPr/>
        </p:nvSpPr>
        <p:spPr>
          <a:xfrm>
            <a:off x="5340778" y="2570280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C71841A-1397-BC42-25C9-9731DC22EC70}"/>
              </a:ext>
            </a:extLst>
          </p:cNvPr>
          <p:cNvSpPr/>
          <p:nvPr/>
        </p:nvSpPr>
        <p:spPr>
          <a:xfrm>
            <a:off x="5340778" y="2311975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6BB374-233E-01E2-8DCE-7AD9B9DD7186}"/>
              </a:ext>
            </a:extLst>
          </p:cNvPr>
          <p:cNvSpPr/>
          <p:nvPr/>
        </p:nvSpPr>
        <p:spPr>
          <a:xfrm>
            <a:off x="6105954" y="3462399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C06D652-B91D-A087-C4A1-55DBDC745297}"/>
              </a:ext>
            </a:extLst>
          </p:cNvPr>
          <p:cNvSpPr/>
          <p:nvPr/>
        </p:nvSpPr>
        <p:spPr>
          <a:xfrm>
            <a:off x="6121829" y="3649385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3FD77F-86E1-B3A8-1CC9-5F2A798B1103}"/>
              </a:ext>
            </a:extLst>
          </p:cNvPr>
          <p:cNvSpPr/>
          <p:nvPr/>
        </p:nvSpPr>
        <p:spPr>
          <a:xfrm>
            <a:off x="5054100" y="1928191"/>
            <a:ext cx="4431139" cy="30016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99350AE-8AC3-4DCF-D18E-02288CDCBD54}"/>
              </a:ext>
            </a:extLst>
          </p:cNvPr>
          <p:cNvSpPr/>
          <p:nvPr/>
        </p:nvSpPr>
        <p:spPr>
          <a:xfrm>
            <a:off x="5223935" y="2077341"/>
            <a:ext cx="357810" cy="3578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26BBA23-E7CA-FEEE-B343-C28E62B87B29}"/>
              </a:ext>
            </a:extLst>
          </p:cNvPr>
          <p:cNvSpPr/>
          <p:nvPr/>
        </p:nvSpPr>
        <p:spPr>
          <a:xfrm>
            <a:off x="5223935" y="2604175"/>
            <a:ext cx="357810" cy="3578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EBA28C-62CF-1613-2B00-E5C469EA91A9}"/>
              </a:ext>
            </a:extLst>
          </p:cNvPr>
          <p:cNvSpPr/>
          <p:nvPr/>
        </p:nvSpPr>
        <p:spPr>
          <a:xfrm>
            <a:off x="5725092" y="2604175"/>
            <a:ext cx="357810" cy="3578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ㅇ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C4A3FA-8F96-4EB6-991F-B44027786273}"/>
              </a:ext>
            </a:extLst>
          </p:cNvPr>
          <p:cNvSpPr/>
          <p:nvPr/>
        </p:nvSpPr>
        <p:spPr>
          <a:xfrm>
            <a:off x="6244700" y="2600466"/>
            <a:ext cx="357810" cy="3578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A24ABA5-DDFA-1A49-DC68-112E1C54FCBB}"/>
              </a:ext>
            </a:extLst>
          </p:cNvPr>
          <p:cNvSpPr/>
          <p:nvPr/>
        </p:nvSpPr>
        <p:spPr>
          <a:xfrm>
            <a:off x="6244700" y="3064940"/>
            <a:ext cx="357810" cy="3578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BDE2BC4-A10F-1682-7AB5-506A834219A6}"/>
              </a:ext>
            </a:extLst>
          </p:cNvPr>
          <p:cNvSpPr/>
          <p:nvPr/>
        </p:nvSpPr>
        <p:spPr>
          <a:xfrm>
            <a:off x="6721241" y="3064940"/>
            <a:ext cx="357810" cy="3578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E7CBA67-155C-3353-4359-78A2FD5E9EF3}"/>
              </a:ext>
            </a:extLst>
          </p:cNvPr>
          <p:cNvSpPr/>
          <p:nvPr/>
        </p:nvSpPr>
        <p:spPr>
          <a:xfrm>
            <a:off x="6243856" y="3531841"/>
            <a:ext cx="357810" cy="3578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A82397-0A59-DA74-6AD7-77568B4B6907}"/>
              </a:ext>
            </a:extLst>
          </p:cNvPr>
          <p:cNvSpPr txBox="1"/>
          <p:nvPr/>
        </p:nvSpPr>
        <p:spPr>
          <a:xfrm>
            <a:off x="5054100" y="5032873"/>
            <a:ext cx="4431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Please select the direction to proceed.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8A7B13E-E576-CDFD-54BF-8593E1722FFC}"/>
              </a:ext>
            </a:extLst>
          </p:cNvPr>
          <p:cNvSpPr/>
          <p:nvPr/>
        </p:nvSpPr>
        <p:spPr>
          <a:xfrm>
            <a:off x="264198" y="1831570"/>
            <a:ext cx="357810" cy="3578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5BADDCB-ACA6-1E16-B787-77459E7C0613}"/>
              </a:ext>
            </a:extLst>
          </p:cNvPr>
          <p:cNvSpPr/>
          <p:nvPr/>
        </p:nvSpPr>
        <p:spPr>
          <a:xfrm>
            <a:off x="271200" y="2308434"/>
            <a:ext cx="357810" cy="3578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5BA98D7-83D0-E41F-4EA7-AC736374C3E8}"/>
              </a:ext>
            </a:extLst>
          </p:cNvPr>
          <p:cNvSpPr/>
          <p:nvPr/>
        </p:nvSpPr>
        <p:spPr>
          <a:xfrm>
            <a:off x="275432" y="2805325"/>
            <a:ext cx="357810" cy="3578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제목 1">
            <a:extLst>
              <a:ext uri="{FF2B5EF4-FFF2-40B4-BE49-F238E27FC236}">
                <a16:creationId xmlns:a16="http://schemas.microsoft.com/office/drawing/2014/main" id="{B0914B4B-EA2B-0986-B3B7-ADD80BF730DD}"/>
              </a:ext>
            </a:extLst>
          </p:cNvPr>
          <p:cNvSpPr txBox="1">
            <a:spLocks/>
          </p:cNvSpPr>
          <p:nvPr/>
        </p:nvSpPr>
        <p:spPr>
          <a:xfrm>
            <a:off x="640235" y="1831570"/>
            <a:ext cx="2177512" cy="2863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Explored areas.</a:t>
            </a:r>
          </a:p>
          <a:p>
            <a:endParaRPr lang="en-US" altLang="ko-KR" sz="1800" dirty="0"/>
          </a:p>
          <a:p>
            <a:r>
              <a:rPr lang="en-US" altLang="ko-KR" sz="1800" dirty="0"/>
              <a:t>Current location.</a:t>
            </a:r>
          </a:p>
          <a:p>
            <a:endParaRPr lang="en-US" altLang="ko-KR" sz="1800" dirty="0"/>
          </a:p>
          <a:p>
            <a:r>
              <a:rPr lang="en-US" altLang="ko-KR" sz="1800" dirty="0"/>
              <a:t>Unexplored areas.</a:t>
            </a:r>
          </a:p>
          <a:p>
            <a:endParaRPr lang="en-US" altLang="ko-KR" sz="1800" dirty="0"/>
          </a:p>
          <a:p>
            <a:r>
              <a:rPr lang="en-US" altLang="ko-KR" sz="1800" dirty="0"/>
              <a:t>Unknown room.</a:t>
            </a:r>
          </a:p>
          <a:p>
            <a:endParaRPr lang="en-US" altLang="ko-KR" sz="1800" dirty="0"/>
          </a:p>
          <a:p>
            <a:r>
              <a:rPr lang="en-US" altLang="ko-KR" sz="1800" dirty="0"/>
              <a:t>Altar room.</a:t>
            </a:r>
          </a:p>
          <a:p>
            <a:endParaRPr lang="en-US" altLang="ko-KR" sz="1800" dirty="0"/>
          </a:p>
          <a:p>
            <a:r>
              <a:rPr lang="en-US" altLang="ko-KR" sz="1800" dirty="0"/>
              <a:t>Boss room.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822E0-1304-A610-065D-625F06006309}"/>
              </a:ext>
            </a:extLst>
          </p:cNvPr>
          <p:cNvSpPr/>
          <p:nvPr/>
        </p:nvSpPr>
        <p:spPr>
          <a:xfrm>
            <a:off x="282425" y="3295654"/>
            <a:ext cx="357810" cy="357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AC127C-5F43-CCA6-52C5-129BB95BD328}"/>
              </a:ext>
            </a:extLst>
          </p:cNvPr>
          <p:cNvSpPr/>
          <p:nvPr/>
        </p:nvSpPr>
        <p:spPr>
          <a:xfrm>
            <a:off x="282425" y="3787174"/>
            <a:ext cx="357810" cy="357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ㅇ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224F38-CFA5-307C-6752-154A29ABE429}"/>
              </a:ext>
            </a:extLst>
          </p:cNvPr>
          <p:cNvSpPr/>
          <p:nvPr/>
        </p:nvSpPr>
        <p:spPr>
          <a:xfrm>
            <a:off x="291544" y="4289437"/>
            <a:ext cx="357810" cy="357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ㅍ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1107A6A-D710-AE33-9F28-DCC7C97BF9C2}"/>
              </a:ext>
            </a:extLst>
          </p:cNvPr>
          <p:cNvSpPr txBox="1">
            <a:spLocks/>
          </p:cNvSpPr>
          <p:nvPr/>
        </p:nvSpPr>
        <p:spPr>
          <a:xfrm>
            <a:off x="245165" y="4780957"/>
            <a:ext cx="2345635" cy="1225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Similar to </a:t>
            </a:r>
            <a:r>
              <a:rPr lang="en-US" altLang="ko-KR" sz="1800" b="1" dirty="0"/>
              <a:t>Isaac</a:t>
            </a:r>
            <a:r>
              <a:rPr lang="en-US" altLang="ko-KR" sz="1800" dirty="0"/>
              <a:t>, the types of adjacent rooms can be known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E2513F1-0354-EFBD-A7A0-93E0492E66A8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76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129620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Battle</a:t>
            </a:r>
            <a:br>
              <a:rPr lang="en-US" altLang="ko-KR" sz="3200" dirty="0"/>
            </a:br>
            <a:r>
              <a:rPr lang="en-US" altLang="ko-KR" sz="2000" dirty="0"/>
              <a:t>Unknown room</a:t>
            </a:r>
            <a:br>
              <a:rPr lang="en-US" altLang="ko-KR" sz="2000" dirty="0"/>
            </a:br>
            <a:r>
              <a:rPr lang="en-US" altLang="ko-KR" sz="2000" b="1" dirty="0"/>
              <a:t>Item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DEC4B3-BB69-EEF6-348C-29C3C7291F62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2226C-C5D9-CFA2-20C1-8538129D92DA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2D413-5483-5B72-4AC9-56D87A8BCC49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36B38-7EFC-97F3-0AA9-325C04B2E1A6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3FB0B8-FF34-8CF4-84C3-FB5CE091EE5D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7BC42-5F2C-50E2-DE8F-048796AB73C5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C05068-F09D-594F-992C-DED96AC968FC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Explored Areas (Map)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9F33696E-79D2-B546-2A15-A782CF167DB4}"/>
              </a:ext>
            </a:extLst>
          </p:cNvPr>
          <p:cNvSpPr txBox="1">
            <a:spLocks/>
          </p:cNvSpPr>
          <p:nvPr/>
        </p:nvSpPr>
        <p:spPr>
          <a:xfrm>
            <a:off x="3678006" y="195497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Player's Side</a:t>
            </a:r>
            <a:endParaRPr lang="ko-KR" altLang="en-US" sz="2000" dirty="0"/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801395DB-A789-A19F-71B1-7024E424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A4ACFA-B9A5-90A7-0EC4-75F59C8A292D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Dungeon 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0F49A4-FA56-DD4D-70BC-BC63AEF3310F}"/>
              </a:ext>
            </a:extLst>
          </p:cNvPr>
          <p:cNvSpPr/>
          <p:nvPr/>
        </p:nvSpPr>
        <p:spPr>
          <a:xfrm>
            <a:off x="6722387" y="1480093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Elapsed 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tem Box PNG Transparent Images Free Download | Vector Files | Pngtree">
            <a:extLst>
              <a:ext uri="{FF2B5EF4-FFF2-40B4-BE49-F238E27FC236}">
                <a16:creationId xmlns:a16="http://schemas.microsoft.com/office/drawing/2014/main" id="{3BC39C47-4F4A-AB38-C70B-EC977280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997" y="2926297"/>
            <a:ext cx="1744608" cy="174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14EDDC-440A-5D72-50B3-9E2FA22664DA}"/>
              </a:ext>
            </a:extLst>
          </p:cNvPr>
          <p:cNvSpPr/>
          <p:nvPr/>
        </p:nvSpPr>
        <p:spPr>
          <a:xfrm>
            <a:off x="8591550" y="4591389"/>
            <a:ext cx="666916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open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78D18B-384F-1FBC-7AE8-275C5D06EB21}"/>
              </a:ext>
            </a:extLst>
          </p:cNvPr>
          <p:cNvSpPr/>
          <p:nvPr/>
        </p:nvSpPr>
        <p:spPr>
          <a:xfrm>
            <a:off x="9474598" y="4591389"/>
            <a:ext cx="1196715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38EA0724-44F8-0D80-EA43-3A3C669EF39C}"/>
              </a:ext>
            </a:extLst>
          </p:cNvPr>
          <p:cNvSpPr txBox="1">
            <a:spLocks/>
          </p:cNvSpPr>
          <p:nvPr/>
        </p:nvSpPr>
        <p:spPr>
          <a:xfrm>
            <a:off x="228604" y="2234978"/>
            <a:ext cx="2246236" cy="129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Chance of trap monster spawn.</a:t>
            </a:r>
          </a:p>
          <a:p>
            <a:endParaRPr lang="en-US" altLang="ko-KR" sz="2000" dirty="0"/>
          </a:p>
          <a:p>
            <a:r>
              <a:rPr lang="en-US" altLang="ko-KR" sz="2000" dirty="0"/>
              <a:t>Slide 33.</a:t>
            </a:r>
            <a:endParaRPr lang="ko-KR" altLang="en-US" sz="20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280AB1B-0513-08C1-F94D-FCDF093FE349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9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DEC4B3-BB69-EEF6-348C-29C3C7291F62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2226C-C5D9-CFA2-20C1-8538129D92DA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2D413-5483-5B72-4AC9-56D87A8BCC49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36B38-7EFC-97F3-0AA9-325C04B2E1A6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3FB0B8-FF34-8CF4-84C3-FB5CE091EE5D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7BC42-5F2C-50E2-DE8F-048796AB73C5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C05068-F09D-594F-992C-DED96AC968FC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Explored Areas (Map)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9F33696E-79D2-B546-2A15-A782CF167DB4}"/>
              </a:ext>
            </a:extLst>
          </p:cNvPr>
          <p:cNvSpPr txBox="1">
            <a:spLocks/>
          </p:cNvSpPr>
          <p:nvPr/>
        </p:nvSpPr>
        <p:spPr>
          <a:xfrm>
            <a:off x="3678006" y="195497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Player's Side</a:t>
            </a:r>
            <a:endParaRPr lang="ko-KR" altLang="en-US" sz="2000" dirty="0"/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2A16CBD2-603A-AB5C-20BC-B599AF2C9084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801395DB-A789-A19F-71B1-7024E424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A4ACFA-B9A5-90A7-0EC4-75F59C8A292D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Dungeon 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0F49A4-FA56-DD4D-70BC-BC63AEF3310F}"/>
              </a:ext>
            </a:extLst>
          </p:cNvPr>
          <p:cNvSpPr/>
          <p:nvPr/>
        </p:nvSpPr>
        <p:spPr>
          <a:xfrm>
            <a:off x="6722387" y="1480093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Elapsed 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tem Box PNG Transparent Images Free Download | Vector Files | Pngtree">
            <a:extLst>
              <a:ext uri="{FF2B5EF4-FFF2-40B4-BE49-F238E27FC236}">
                <a16:creationId xmlns:a16="http://schemas.microsoft.com/office/drawing/2014/main" id="{3BC39C47-4F4A-AB38-C70B-EC977280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997" y="2926297"/>
            <a:ext cx="1744608" cy="174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38EA0724-44F8-0D80-EA43-3A3C669EF39C}"/>
              </a:ext>
            </a:extLst>
          </p:cNvPr>
          <p:cNvSpPr txBox="1">
            <a:spLocks/>
          </p:cNvSpPr>
          <p:nvPr/>
        </p:nvSpPr>
        <p:spPr>
          <a:xfrm>
            <a:off x="228604" y="1664563"/>
            <a:ext cx="2246236" cy="129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Select ‘open’</a:t>
            </a:r>
            <a:endParaRPr lang="ko-KR" altLang="en-US" sz="20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262F1B-1950-5F24-96E9-63586B067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31908"/>
              </p:ext>
            </p:extLst>
          </p:nvPr>
        </p:nvGraphicFramePr>
        <p:xfrm>
          <a:off x="7844570" y="2284067"/>
          <a:ext cx="2676495" cy="218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99">
                  <a:extLst>
                    <a:ext uri="{9D8B030D-6E8A-4147-A177-3AD203B41FA5}">
                      <a16:colId xmlns:a16="http://schemas.microsoft.com/office/drawing/2014/main" val="36320633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74966362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3052316841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61072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4116293631"/>
                    </a:ext>
                  </a:extLst>
                </a:gridCol>
              </a:tblGrid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21767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30264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3463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9182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55328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2D16C0-B3FF-BFC8-B965-43D593AC3482}"/>
              </a:ext>
            </a:extLst>
          </p:cNvPr>
          <p:cNvSpPr/>
          <p:nvPr/>
        </p:nvSpPr>
        <p:spPr>
          <a:xfrm>
            <a:off x="4310468" y="1945299"/>
            <a:ext cx="2676495" cy="3486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Rooting items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CD0B1B3-9216-9602-96C6-F66056E23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14312"/>
              </p:ext>
            </p:extLst>
          </p:nvPr>
        </p:nvGraphicFramePr>
        <p:xfrm>
          <a:off x="4310468" y="2343134"/>
          <a:ext cx="2676495" cy="218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99">
                  <a:extLst>
                    <a:ext uri="{9D8B030D-6E8A-4147-A177-3AD203B41FA5}">
                      <a16:colId xmlns:a16="http://schemas.microsoft.com/office/drawing/2014/main" val="36320633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74966362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3052316841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61072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4116293631"/>
                    </a:ext>
                  </a:extLst>
                </a:gridCol>
              </a:tblGrid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21767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30264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3463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69182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55328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144ED5-F606-2FF5-FB99-7711D0D69682}"/>
              </a:ext>
            </a:extLst>
          </p:cNvPr>
          <p:cNvSpPr/>
          <p:nvPr/>
        </p:nvSpPr>
        <p:spPr>
          <a:xfrm>
            <a:off x="4424084" y="2826932"/>
            <a:ext cx="324866" cy="831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Boa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1248C7-D02D-4C01-5145-0C99DEF05618}"/>
              </a:ext>
            </a:extLst>
          </p:cNvPr>
          <p:cNvSpPr/>
          <p:nvPr/>
        </p:nvSpPr>
        <p:spPr>
          <a:xfrm>
            <a:off x="4899476" y="2826933"/>
            <a:ext cx="444765" cy="8065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Gold Coin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BC9CC307-F858-A4FB-81C1-1BF35D9AC2DF}"/>
              </a:ext>
            </a:extLst>
          </p:cNvPr>
          <p:cNvSpPr/>
          <p:nvPr/>
        </p:nvSpPr>
        <p:spPr>
          <a:xfrm>
            <a:off x="5442383" y="3721208"/>
            <a:ext cx="1431246" cy="748524"/>
          </a:xfrm>
          <a:custGeom>
            <a:avLst/>
            <a:gdLst>
              <a:gd name="connsiteX0" fmla="*/ 19050 w 1657350"/>
              <a:gd name="connsiteY0" fmla="*/ 800100 h 866775"/>
              <a:gd name="connsiteX1" fmla="*/ 28575 w 1657350"/>
              <a:gd name="connsiteY1" fmla="*/ 752475 h 866775"/>
              <a:gd name="connsiteX2" fmla="*/ 57150 w 1657350"/>
              <a:gd name="connsiteY2" fmla="*/ 695325 h 866775"/>
              <a:gd name="connsiteX3" fmla="*/ 85725 w 1657350"/>
              <a:gd name="connsiteY3" fmla="*/ 628650 h 866775"/>
              <a:gd name="connsiteX4" fmla="*/ 161925 w 1657350"/>
              <a:gd name="connsiteY4" fmla="*/ 438150 h 866775"/>
              <a:gd name="connsiteX5" fmla="*/ 285750 w 1657350"/>
              <a:gd name="connsiteY5" fmla="*/ 257175 h 866775"/>
              <a:gd name="connsiteX6" fmla="*/ 352425 w 1657350"/>
              <a:gd name="connsiteY6" fmla="*/ 190500 h 866775"/>
              <a:gd name="connsiteX7" fmla="*/ 466725 w 1657350"/>
              <a:gd name="connsiteY7" fmla="*/ 123825 h 866775"/>
              <a:gd name="connsiteX8" fmla="*/ 647700 w 1657350"/>
              <a:gd name="connsiteY8" fmla="*/ 95250 h 866775"/>
              <a:gd name="connsiteX9" fmla="*/ 1038225 w 1657350"/>
              <a:gd name="connsiteY9" fmla="*/ 133350 h 866775"/>
              <a:gd name="connsiteX10" fmla="*/ 1143000 w 1657350"/>
              <a:gd name="connsiteY10" fmla="*/ 152400 h 866775"/>
              <a:gd name="connsiteX11" fmla="*/ 1276350 w 1657350"/>
              <a:gd name="connsiteY11" fmla="*/ 219075 h 866775"/>
              <a:gd name="connsiteX12" fmla="*/ 1371600 w 1657350"/>
              <a:gd name="connsiteY12" fmla="*/ 276225 h 866775"/>
              <a:gd name="connsiteX13" fmla="*/ 1485900 w 1657350"/>
              <a:gd name="connsiteY13" fmla="*/ 419100 h 866775"/>
              <a:gd name="connsiteX14" fmla="*/ 1514475 w 1657350"/>
              <a:gd name="connsiteY14" fmla="*/ 495300 h 866775"/>
              <a:gd name="connsiteX15" fmla="*/ 1543050 w 1657350"/>
              <a:gd name="connsiteY15" fmla="*/ 542925 h 866775"/>
              <a:gd name="connsiteX16" fmla="*/ 1562100 w 1657350"/>
              <a:gd name="connsiteY16" fmla="*/ 609600 h 866775"/>
              <a:gd name="connsiteX17" fmla="*/ 1619250 w 1657350"/>
              <a:gd name="connsiteY17" fmla="*/ 752475 h 866775"/>
              <a:gd name="connsiteX18" fmla="*/ 1628775 w 1657350"/>
              <a:gd name="connsiteY18" fmla="*/ 790575 h 866775"/>
              <a:gd name="connsiteX19" fmla="*/ 1638300 w 1657350"/>
              <a:gd name="connsiteY19" fmla="*/ 838200 h 866775"/>
              <a:gd name="connsiteX20" fmla="*/ 1657350 w 1657350"/>
              <a:gd name="connsiteY20" fmla="*/ 866775 h 866775"/>
              <a:gd name="connsiteX21" fmla="*/ 1638300 w 1657350"/>
              <a:gd name="connsiteY21" fmla="*/ 752475 h 866775"/>
              <a:gd name="connsiteX22" fmla="*/ 1628775 w 1657350"/>
              <a:gd name="connsiteY22" fmla="*/ 685800 h 866775"/>
              <a:gd name="connsiteX23" fmla="*/ 1619250 w 1657350"/>
              <a:gd name="connsiteY23" fmla="*/ 647700 h 866775"/>
              <a:gd name="connsiteX24" fmla="*/ 1600200 w 1657350"/>
              <a:gd name="connsiteY24" fmla="*/ 552450 h 866775"/>
              <a:gd name="connsiteX25" fmla="*/ 1581150 w 1657350"/>
              <a:gd name="connsiteY25" fmla="*/ 495300 h 866775"/>
              <a:gd name="connsiteX26" fmla="*/ 1562100 w 1657350"/>
              <a:gd name="connsiteY26" fmla="*/ 428625 h 866775"/>
              <a:gd name="connsiteX27" fmla="*/ 1514475 w 1657350"/>
              <a:gd name="connsiteY27" fmla="*/ 333375 h 866775"/>
              <a:gd name="connsiteX28" fmla="*/ 1457325 w 1657350"/>
              <a:gd name="connsiteY28" fmla="*/ 228600 h 866775"/>
              <a:gd name="connsiteX29" fmla="*/ 1390650 w 1657350"/>
              <a:gd name="connsiteY29" fmla="*/ 142875 h 866775"/>
              <a:gd name="connsiteX30" fmla="*/ 1323975 w 1657350"/>
              <a:gd name="connsiteY30" fmla="*/ 104775 h 866775"/>
              <a:gd name="connsiteX31" fmla="*/ 1295400 w 1657350"/>
              <a:gd name="connsiteY31" fmla="*/ 85725 h 866775"/>
              <a:gd name="connsiteX32" fmla="*/ 1171575 w 1657350"/>
              <a:gd name="connsiteY32" fmla="*/ 57150 h 866775"/>
              <a:gd name="connsiteX33" fmla="*/ 1028700 w 1657350"/>
              <a:gd name="connsiteY33" fmla="*/ 9525 h 866775"/>
              <a:gd name="connsiteX34" fmla="*/ 981075 w 1657350"/>
              <a:gd name="connsiteY34" fmla="*/ 0 h 866775"/>
              <a:gd name="connsiteX35" fmla="*/ 514350 w 1657350"/>
              <a:gd name="connsiteY35" fmla="*/ 19050 h 866775"/>
              <a:gd name="connsiteX36" fmla="*/ 476250 w 1657350"/>
              <a:gd name="connsiteY36" fmla="*/ 38100 h 866775"/>
              <a:gd name="connsiteX37" fmla="*/ 342900 w 1657350"/>
              <a:gd name="connsiteY37" fmla="*/ 95250 h 866775"/>
              <a:gd name="connsiteX38" fmla="*/ 238125 w 1657350"/>
              <a:gd name="connsiteY38" fmla="*/ 161925 h 866775"/>
              <a:gd name="connsiteX39" fmla="*/ 142875 w 1657350"/>
              <a:gd name="connsiteY39" fmla="*/ 257175 h 866775"/>
              <a:gd name="connsiteX40" fmla="*/ 38100 w 1657350"/>
              <a:gd name="connsiteY40" fmla="*/ 447675 h 866775"/>
              <a:gd name="connsiteX41" fmla="*/ 0 w 1657350"/>
              <a:gd name="connsiteY41" fmla="*/ 561975 h 866775"/>
              <a:gd name="connsiteX42" fmla="*/ 9525 w 1657350"/>
              <a:gd name="connsiteY42" fmla="*/ 666750 h 866775"/>
              <a:gd name="connsiteX43" fmla="*/ 19050 w 1657350"/>
              <a:gd name="connsiteY43" fmla="*/ 695325 h 866775"/>
              <a:gd name="connsiteX44" fmla="*/ 19050 w 1657350"/>
              <a:gd name="connsiteY44" fmla="*/ 80010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57350" h="866775">
                <a:moveTo>
                  <a:pt x="19050" y="800100"/>
                </a:moveTo>
                <a:cubicBezTo>
                  <a:pt x="20638" y="809625"/>
                  <a:pt x="23042" y="767690"/>
                  <a:pt x="28575" y="752475"/>
                </a:cubicBezTo>
                <a:cubicBezTo>
                  <a:pt x="35854" y="732459"/>
                  <a:pt x="48225" y="714663"/>
                  <a:pt x="57150" y="695325"/>
                </a:cubicBezTo>
                <a:cubicBezTo>
                  <a:pt x="67283" y="673370"/>
                  <a:pt x="76602" y="651043"/>
                  <a:pt x="85725" y="628650"/>
                </a:cubicBezTo>
                <a:cubicBezTo>
                  <a:pt x="111529" y="565313"/>
                  <a:pt x="126738" y="496795"/>
                  <a:pt x="161925" y="438150"/>
                </a:cubicBezTo>
                <a:cubicBezTo>
                  <a:pt x="212760" y="353425"/>
                  <a:pt x="220727" y="331487"/>
                  <a:pt x="285750" y="257175"/>
                </a:cubicBezTo>
                <a:cubicBezTo>
                  <a:pt x="306447" y="233521"/>
                  <a:pt x="326273" y="207935"/>
                  <a:pt x="352425" y="190500"/>
                </a:cubicBezTo>
                <a:cubicBezTo>
                  <a:pt x="376445" y="174486"/>
                  <a:pt x="436402" y="131103"/>
                  <a:pt x="466725" y="123825"/>
                </a:cubicBezTo>
                <a:cubicBezTo>
                  <a:pt x="526111" y="109572"/>
                  <a:pt x="647700" y="95250"/>
                  <a:pt x="647700" y="95250"/>
                </a:cubicBezTo>
                <a:lnTo>
                  <a:pt x="1038225" y="133350"/>
                </a:lnTo>
                <a:cubicBezTo>
                  <a:pt x="1064260" y="136120"/>
                  <a:pt x="1115907" y="146981"/>
                  <a:pt x="1143000" y="152400"/>
                </a:cubicBezTo>
                <a:cubicBezTo>
                  <a:pt x="1251606" y="198945"/>
                  <a:pt x="1169199" y="160629"/>
                  <a:pt x="1276350" y="219075"/>
                </a:cubicBezTo>
                <a:cubicBezTo>
                  <a:pt x="1313297" y="239228"/>
                  <a:pt x="1337515" y="244981"/>
                  <a:pt x="1371600" y="276225"/>
                </a:cubicBezTo>
                <a:cubicBezTo>
                  <a:pt x="1391270" y="294256"/>
                  <a:pt x="1474252" y="398392"/>
                  <a:pt x="1485900" y="419100"/>
                </a:cubicBezTo>
                <a:cubicBezTo>
                  <a:pt x="1499199" y="442743"/>
                  <a:pt x="1503107" y="470670"/>
                  <a:pt x="1514475" y="495300"/>
                </a:cubicBezTo>
                <a:cubicBezTo>
                  <a:pt x="1522233" y="512109"/>
                  <a:pt x="1533525" y="527050"/>
                  <a:pt x="1543050" y="542925"/>
                </a:cubicBezTo>
                <a:cubicBezTo>
                  <a:pt x="1549400" y="565150"/>
                  <a:pt x="1554326" y="587832"/>
                  <a:pt x="1562100" y="609600"/>
                </a:cubicBezTo>
                <a:cubicBezTo>
                  <a:pt x="1637906" y="821856"/>
                  <a:pt x="1541186" y="518282"/>
                  <a:pt x="1619250" y="752475"/>
                </a:cubicBezTo>
                <a:cubicBezTo>
                  <a:pt x="1623390" y="764894"/>
                  <a:pt x="1625935" y="777796"/>
                  <a:pt x="1628775" y="790575"/>
                </a:cubicBezTo>
                <a:cubicBezTo>
                  <a:pt x="1632287" y="806379"/>
                  <a:pt x="1632616" y="823041"/>
                  <a:pt x="1638300" y="838200"/>
                </a:cubicBezTo>
                <a:cubicBezTo>
                  <a:pt x="1642320" y="848919"/>
                  <a:pt x="1651000" y="857250"/>
                  <a:pt x="1657350" y="866775"/>
                </a:cubicBezTo>
                <a:cubicBezTo>
                  <a:pt x="1626221" y="648871"/>
                  <a:pt x="1666156" y="919610"/>
                  <a:pt x="1638300" y="752475"/>
                </a:cubicBezTo>
                <a:cubicBezTo>
                  <a:pt x="1634609" y="730330"/>
                  <a:pt x="1632791" y="707889"/>
                  <a:pt x="1628775" y="685800"/>
                </a:cubicBezTo>
                <a:cubicBezTo>
                  <a:pt x="1626433" y="672920"/>
                  <a:pt x="1621993" y="660500"/>
                  <a:pt x="1619250" y="647700"/>
                </a:cubicBezTo>
                <a:cubicBezTo>
                  <a:pt x="1612466" y="616040"/>
                  <a:pt x="1608053" y="583862"/>
                  <a:pt x="1600200" y="552450"/>
                </a:cubicBezTo>
                <a:cubicBezTo>
                  <a:pt x="1595330" y="532969"/>
                  <a:pt x="1587055" y="514492"/>
                  <a:pt x="1581150" y="495300"/>
                </a:cubicBezTo>
                <a:cubicBezTo>
                  <a:pt x="1574352" y="473208"/>
                  <a:pt x="1570901" y="449998"/>
                  <a:pt x="1562100" y="428625"/>
                </a:cubicBezTo>
                <a:cubicBezTo>
                  <a:pt x="1548584" y="395801"/>
                  <a:pt x="1530350" y="365125"/>
                  <a:pt x="1514475" y="333375"/>
                </a:cubicBezTo>
                <a:cubicBezTo>
                  <a:pt x="1492325" y="289074"/>
                  <a:pt x="1487421" y="277507"/>
                  <a:pt x="1457325" y="228600"/>
                </a:cubicBezTo>
                <a:cubicBezTo>
                  <a:pt x="1434966" y="192267"/>
                  <a:pt x="1421757" y="168797"/>
                  <a:pt x="1390650" y="142875"/>
                </a:cubicBezTo>
                <a:cubicBezTo>
                  <a:pt x="1365334" y="121778"/>
                  <a:pt x="1353618" y="121714"/>
                  <a:pt x="1323975" y="104775"/>
                </a:cubicBezTo>
                <a:cubicBezTo>
                  <a:pt x="1314036" y="99095"/>
                  <a:pt x="1306029" y="89977"/>
                  <a:pt x="1295400" y="85725"/>
                </a:cubicBezTo>
                <a:cubicBezTo>
                  <a:pt x="1231478" y="60156"/>
                  <a:pt x="1233709" y="71489"/>
                  <a:pt x="1171575" y="57150"/>
                </a:cubicBezTo>
                <a:cubicBezTo>
                  <a:pt x="1072125" y="34200"/>
                  <a:pt x="1134396" y="42047"/>
                  <a:pt x="1028700" y="9525"/>
                </a:cubicBezTo>
                <a:cubicBezTo>
                  <a:pt x="1013227" y="4764"/>
                  <a:pt x="996950" y="3175"/>
                  <a:pt x="981075" y="0"/>
                </a:cubicBezTo>
                <a:cubicBezTo>
                  <a:pt x="825500" y="6350"/>
                  <a:pt x="669613" y="7332"/>
                  <a:pt x="514350" y="19050"/>
                </a:cubicBezTo>
                <a:cubicBezTo>
                  <a:pt x="500191" y="20119"/>
                  <a:pt x="489225" y="32333"/>
                  <a:pt x="476250" y="38100"/>
                </a:cubicBezTo>
                <a:cubicBezTo>
                  <a:pt x="432058" y="57741"/>
                  <a:pt x="381588" y="66234"/>
                  <a:pt x="342900" y="95250"/>
                </a:cubicBezTo>
                <a:cubicBezTo>
                  <a:pt x="227295" y="181953"/>
                  <a:pt x="410536" y="46984"/>
                  <a:pt x="238125" y="161925"/>
                </a:cubicBezTo>
                <a:cubicBezTo>
                  <a:pt x="197408" y="189070"/>
                  <a:pt x="171471" y="216665"/>
                  <a:pt x="142875" y="257175"/>
                </a:cubicBezTo>
                <a:cubicBezTo>
                  <a:pt x="92663" y="328309"/>
                  <a:pt x="67896" y="369460"/>
                  <a:pt x="38100" y="447675"/>
                </a:cubicBezTo>
                <a:cubicBezTo>
                  <a:pt x="23803" y="485205"/>
                  <a:pt x="0" y="561975"/>
                  <a:pt x="0" y="561975"/>
                </a:cubicBezTo>
                <a:cubicBezTo>
                  <a:pt x="3175" y="596900"/>
                  <a:pt x="4565" y="632033"/>
                  <a:pt x="9525" y="666750"/>
                </a:cubicBezTo>
                <a:cubicBezTo>
                  <a:pt x="10945" y="676689"/>
                  <a:pt x="17081" y="685480"/>
                  <a:pt x="19050" y="695325"/>
                </a:cubicBezTo>
                <a:cubicBezTo>
                  <a:pt x="34290" y="771525"/>
                  <a:pt x="17462" y="790575"/>
                  <a:pt x="19050" y="80010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Bow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B2C0C7B-57CE-876F-2E54-1D93C32AB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47100"/>
              </p:ext>
            </p:extLst>
          </p:nvPr>
        </p:nvGraphicFramePr>
        <p:xfrm>
          <a:off x="7844570" y="2284067"/>
          <a:ext cx="2676495" cy="218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99">
                  <a:extLst>
                    <a:ext uri="{9D8B030D-6E8A-4147-A177-3AD203B41FA5}">
                      <a16:colId xmlns:a16="http://schemas.microsoft.com/office/drawing/2014/main" val="36320633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74966362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3052316841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61072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4116293631"/>
                    </a:ext>
                  </a:extLst>
                </a:gridCol>
              </a:tblGrid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21767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30264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3463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9182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55328"/>
                  </a:ext>
                </a:extLst>
              </a:tr>
            </a:tbl>
          </a:graphicData>
        </a:graphic>
      </p:graphicFrame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C5AD5DA-1B5A-60EA-4B34-4E382918FD5B}"/>
              </a:ext>
            </a:extLst>
          </p:cNvPr>
          <p:cNvSpPr/>
          <p:nvPr/>
        </p:nvSpPr>
        <p:spPr>
          <a:xfrm>
            <a:off x="7482259" y="1548360"/>
            <a:ext cx="3197562" cy="3943350"/>
          </a:xfrm>
          <a:custGeom>
            <a:avLst/>
            <a:gdLst>
              <a:gd name="connsiteX0" fmla="*/ 145197 w 2194234"/>
              <a:gd name="connsiteY0" fmla="*/ 647700 h 2706010"/>
              <a:gd name="connsiteX1" fmla="*/ 154722 w 2194234"/>
              <a:gd name="connsiteY1" fmla="*/ 2419350 h 2706010"/>
              <a:gd name="connsiteX2" fmla="*/ 211872 w 2194234"/>
              <a:gd name="connsiteY2" fmla="*/ 2647950 h 2706010"/>
              <a:gd name="connsiteX3" fmla="*/ 221397 w 2194234"/>
              <a:gd name="connsiteY3" fmla="*/ 2695575 h 2706010"/>
              <a:gd name="connsiteX4" fmla="*/ 535722 w 2194234"/>
              <a:gd name="connsiteY4" fmla="*/ 2705100 h 2706010"/>
              <a:gd name="connsiteX5" fmla="*/ 1621572 w 2194234"/>
              <a:gd name="connsiteY5" fmla="*/ 2695575 h 2706010"/>
              <a:gd name="connsiteX6" fmla="*/ 1907322 w 2194234"/>
              <a:gd name="connsiteY6" fmla="*/ 2667000 h 2706010"/>
              <a:gd name="connsiteX7" fmla="*/ 1964472 w 2194234"/>
              <a:gd name="connsiteY7" fmla="*/ 2562225 h 2706010"/>
              <a:gd name="connsiteX8" fmla="*/ 2059722 w 2194234"/>
              <a:gd name="connsiteY8" fmla="*/ 2419350 h 2706010"/>
              <a:gd name="connsiteX9" fmla="*/ 2135922 w 2194234"/>
              <a:gd name="connsiteY9" fmla="*/ 2266950 h 2706010"/>
              <a:gd name="connsiteX10" fmla="*/ 2174022 w 2194234"/>
              <a:gd name="connsiteY10" fmla="*/ 2066925 h 2706010"/>
              <a:gd name="connsiteX11" fmla="*/ 2193072 w 2194234"/>
              <a:gd name="connsiteY11" fmla="*/ 1828800 h 2706010"/>
              <a:gd name="connsiteX12" fmla="*/ 2097822 w 2194234"/>
              <a:gd name="connsiteY12" fmla="*/ 457200 h 2706010"/>
              <a:gd name="connsiteX13" fmla="*/ 2021622 w 2194234"/>
              <a:gd name="connsiteY13" fmla="*/ 76200 h 2706010"/>
              <a:gd name="connsiteX14" fmla="*/ 1993047 w 2194234"/>
              <a:gd name="connsiteY14" fmla="*/ 19050 h 2706010"/>
              <a:gd name="connsiteX15" fmla="*/ 1878747 w 2194234"/>
              <a:gd name="connsiteY15" fmla="*/ 0 h 2706010"/>
              <a:gd name="connsiteX16" fmla="*/ 478572 w 2194234"/>
              <a:gd name="connsiteY16" fmla="*/ 104775 h 2706010"/>
              <a:gd name="connsiteX17" fmla="*/ 259497 w 2194234"/>
              <a:gd name="connsiteY17" fmla="*/ 171450 h 2706010"/>
              <a:gd name="connsiteX18" fmla="*/ 68997 w 2194234"/>
              <a:gd name="connsiteY18" fmla="*/ 419100 h 2706010"/>
              <a:gd name="connsiteX19" fmla="*/ 11847 w 2194234"/>
              <a:gd name="connsiteY19" fmla="*/ 628650 h 2706010"/>
              <a:gd name="connsiteX20" fmla="*/ 11847 w 2194234"/>
              <a:gd name="connsiteY20" fmla="*/ 1028700 h 2706010"/>
              <a:gd name="connsiteX21" fmla="*/ 11847 w 2194234"/>
              <a:gd name="connsiteY21" fmla="*/ 1181100 h 270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94234" h="2706010">
                <a:moveTo>
                  <a:pt x="145197" y="647700"/>
                </a:moveTo>
                <a:cubicBezTo>
                  <a:pt x="140610" y="1097196"/>
                  <a:pt x="121605" y="1955718"/>
                  <a:pt x="154722" y="2419350"/>
                </a:cubicBezTo>
                <a:cubicBezTo>
                  <a:pt x="160318" y="2497696"/>
                  <a:pt x="196468" y="2570930"/>
                  <a:pt x="211872" y="2647950"/>
                </a:cubicBezTo>
                <a:cubicBezTo>
                  <a:pt x="215047" y="2663825"/>
                  <a:pt x="205454" y="2692762"/>
                  <a:pt x="221397" y="2695575"/>
                </a:cubicBezTo>
                <a:cubicBezTo>
                  <a:pt x="324625" y="2713792"/>
                  <a:pt x="430947" y="2701925"/>
                  <a:pt x="535722" y="2705100"/>
                </a:cubicBezTo>
                <a:lnTo>
                  <a:pt x="1621572" y="2695575"/>
                </a:lnTo>
                <a:cubicBezTo>
                  <a:pt x="1717260" y="2692917"/>
                  <a:pt x="1907322" y="2667000"/>
                  <a:pt x="1907322" y="2667000"/>
                </a:cubicBezTo>
                <a:cubicBezTo>
                  <a:pt x="1926372" y="2632075"/>
                  <a:pt x="1943622" y="2596106"/>
                  <a:pt x="1964472" y="2562225"/>
                </a:cubicBezTo>
                <a:cubicBezTo>
                  <a:pt x="1994470" y="2513478"/>
                  <a:pt x="2030981" y="2468849"/>
                  <a:pt x="2059722" y="2419350"/>
                </a:cubicBezTo>
                <a:cubicBezTo>
                  <a:pt x="2088241" y="2370233"/>
                  <a:pt x="2110522" y="2317750"/>
                  <a:pt x="2135922" y="2266950"/>
                </a:cubicBezTo>
                <a:cubicBezTo>
                  <a:pt x="2148622" y="2200275"/>
                  <a:pt x="2165243" y="2134229"/>
                  <a:pt x="2174022" y="2066925"/>
                </a:cubicBezTo>
                <a:cubicBezTo>
                  <a:pt x="2184321" y="1987965"/>
                  <a:pt x="2192177" y="1908424"/>
                  <a:pt x="2193072" y="1828800"/>
                </a:cubicBezTo>
                <a:cubicBezTo>
                  <a:pt x="2199443" y="1261814"/>
                  <a:pt x="2181252" y="1046114"/>
                  <a:pt x="2097822" y="457200"/>
                </a:cubicBezTo>
                <a:cubicBezTo>
                  <a:pt x="2079655" y="328965"/>
                  <a:pt x="2051744" y="202164"/>
                  <a:pt x="2021622" y="76200"/>
                </a:cubicBezTo>
                <a:cubicBezTo>
                  <a:pt x="2016669" y="55485"/>
                  <a:pt x="2011840" y="29073"/>
                  <a:pt x="1993047" y="19050"/>
                </a:cubicBezTo>
                <a:cubicBezTo>
                  <a:pt x="1958966" y="873"/>
                  <a:pt x="1916847" y="6350"/>
                  <a:pt x="1878747" y="0"/>
                </a:cubicBezTo>
                <a:cubicBezTo>
                  <a:pt x="1158196" y="31883"/>
                  <a:pt x="1014062" y="-8502"/>
                  <a:pt x="478572" y="104775"/>
                </a:cubicBezTo>
                <a:cubicBezTo>
                  <a:pt x="356698" y="130556"/>
                  <a:pt x="343154" y="137987"/>
                  <a:pt x="259497" y="171450"/>
                </a:cubicBezTo>
                <a:cubicBezTo>
                  <a:pt x="121887" y="309060"/>
                  <a:pt x="188045" y="228624"/>
                  <a:pt x="68997" y="419100"/>
                </a:cubicBezTo>
                <a:cubicBezTo>
                  <a:pt x="49947" y="488950"/>
                  <a:pt x="22739" y="557073"/>
                  <a:pt x="11847" y="628650"/>
                </a:cubicBezTo>
                <a:cubicBezTo>
                  <a:pt x="-12404" y="788015"/>
                  <a:pt x="7355" y="875982"/>
                  <a:pt x="11847" y="1028700"/>
                </a:cubicBezTo>
                <a:cubicBezTo>
                  <a:pt x="13340" y="1079478"/>
                  <a:pt x="11847" y="1130300"/>
                  <a:pt x="11847" y="11811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AC9766-9B84-2847-AB44-2276FF37784E}"/>
              </a:ext>
            </a:extLst>
          </p:cNvPr>
          <p:cNvSpPr/>
          <p:nvPr/>
        </p:nvSpPr>
        <p:spPr>
          <a:xfrm>
            <a:off x="4315277" y="5169273"/>
            <a:ext cx="2671686" cy="39193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Continue with the dungeon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7212A3-C08A-0FEA-6E01-3EB143B14C5A}"/>
              </a:ext>
            </a:extLst>
          </p:cNvPr>
          <p:cNvSpPr/>
          <p:nvPr/>
        </p:nvSpPr>
        <p:spPr>
          <a:xfrm>
            <a:off x="4302761" y="4665151"/>
            <a:ext cx="2698492" cy="39193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Minimize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B522A1B7-B124-6FBC-B68F-1881F96C2D6E}"/>
              </a:ext>
            </a:extLst>
          </p:cNvPr>
          <p:cNvSpPr/>
          <p:nvPr/>
        </p:nvSpPr>
        <p:spPr>
          <a:xfrm>
            <a:off x="7743112" y="1967755"/>
            <a:ext cx="2790825" cy="219579"/>
          </a:xfrm>
          <a:custGeom>
            <a:avLst/>
            <a:gdLst>
              <a:gd name="connsiteX0" fmla="*/ 0 w 2790825"/>
              <a:gd name="connsiteY0" fmla="*/ 219579 h 219579"/>
              <a:gd name="connsiteX1" fmla="*/ 666750 w 2790825"/>
              <a:gd name="connsiteY1" fmla="*/ 210054 h 219579"/>
              <a:gd name="connsiteX2" fmla="*/ 1724025 w 2790825"/>
              <a:gd name="connsiteY2" fmla="*/ 114804 h 219579"/>
              <a:gd name="connsiteX3" fmla="*/ 2047875 w 2790825"/>
              <a:gd name="connsiteY3" fmla="*/ 95754 h 219579"/>
              <a:gd name="connsiteX4" fmla="*/ 2266950 w 2790825"/>
              <a:gd name="connsiteY4" fmla="*/ 57654 h 219579"/>
              <a:gd name="connsiteX5" fmla="*/ 2371725 w 2790825"/>
              <a:gd name="connsiteY5" fmla="*/ 29079 h 219579"/>
              <a:gd name="connsiteX6" fmla="*/ 2543175 w 2790825"/>
              <a:gd name="connsiteY6" fmla="*/ 19554 h 219579"/>
              <a:gd name="connsiteX7" fmla="*/ 2790825 w 2790825"/>
              <a:gd name="connsiteY7" fmla="*/ 504 h 21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0825" h="219579">
                <a:moveTo>
                  <a:pt x="0" y="219579"/>
                </a:moveTo>
                <a:lnTo>
                  <a:pt x="666750" y="210054"/>
                </a:lnTo>
                <a:cubicBezTo>
                  <a:pt x="1019951" y="188589"/>
                  <a:pt x="1370573" y="131635"/>
                  <a:pt x="1724025" y="114804"/>
                </a:cubicBezTo>
                <a:cubicBezTo>
                  <a:pt x="1791170" y="111607"/>
                  <a:pt x="1965549" y="105253"/>
                  <a:pt x="2047875" y="95754"/>
                </a:cubicBezTo>
                <a:cubicBezTo>
                  <a:pt x="2100326" y="89702"/>
                  <a:pt x="2210902" y="70999"/>
                  <a:pt x="2266950" y="57654"/>
                </a:cubicBezTo>
                <a:cubicBezTo>
                  <a:pt x="2302166" y="49269"/>
                  <a:pt x="2335864" y="34025"/>
                  <a:pt x="2371725" y="29079"/>
                </a:cubicBezTo>
                <a:cubicBezTo>
                  <a:pt x="2428426" y="21258"/>
                  <a:pt x="2486025" y="22729"/>
                  <a:pt x="2543175" y="19554"/>
                </a:cubicBezTo>
                <a:cubicBezTo>
                  <a:pt x="2714242" y="-4884"/>
                  <a:pt x="2631624" y="504"/>
                  <a:pt x="2790825" y="50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Bag Openned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256BC43C-CA7A-B168-A831-B2CAD82E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129620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Battle</a:t>
            </a:r>
            <a:br>
              <a:rPr lang="en-US" altLang="ko-KR" sz="3200" dirty="0"/>
            </a:br>
            <a:r>
              <a:rPr lang="en-US" altLang="ko-KR" sz="2000" dirty="0"/>
              <a:t>Unknown room</a:t>
            </a:r>
            <a:br>
              <a:rPr lang="en-US" altLang="ko-KR" sz="2000" dirty="0"/>
            </a:br>
            <a:r>
              <a:rPr lang="en-US" altLang="ko-KR" sz="2000" b="1" dirty="0"/>
              <a:t>Item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4490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129620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Battle</a:t>
            </a:r>
            <a:br>
              <a:rPr lang="en-US" altLang="ko-KR" sz="3200" dirty="0"/>
            </a:br>
            <a:r>
              <a:rPr lang="en-US" altLang="ko-KR" sz="2000" dirty="0"/>
              <a:t>Unknown room</a:t>
            </a:r>
            <a:br>
              <a:rPr lang="en-US" altLang="ko-KR" sz="2000" dirty="0"/>
            </a:br>
            <a:r>
              <a:rPr lang="en-US" altLang="ko-KR" sz="2000" b="1" dirty="0"/>
              <a:t>trap monster</a:t>
            </a:r>
            <a:endParaRPr lang="ko-KR" altLang="en-US" sz="2000" b="1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7D16E9B-6A4C-7481-1077-8430A9DAA70D}"/>
              </a:ext>
            </a:extLst>
          </p:cNvPr>
          <p:cNvSpPr/>
          <p:nvPr/>
        </p:nvSpPr>
        <p:spPr>
          <a:xfrm>
            <a:off x="3505368" y="3594125"/>
            <a:ext cx="625336" cy="278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8742E1D-8A28-2A78-F8A2-5ED1A349BA1A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id="{0F1D1386-9FC0-0844-EF49-2EA64DFAAEA6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1AF7A24-1B17-892E-2FE0-D6B8A626DAB6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109174E-F083-344E-C55B-16DE4A266AA0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7332881-544E-2EAE-7E51-AA647B61ED7D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B9DF503-CB14-F716-0ED5-83FB0EA7E05B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CF40BA-966A-D547-2372-D9A5DB741D87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4F7D7B6-0B27-42B8-F806-4E55938DC688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C18B51-274B-CB3D-FD38-D4F60DF6ED81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CD9E299-C668-255E-8953-A142C2CF7C9A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2690A9F-4ED6-511F-5248-0A318D8F4E83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E650209-4BD9-DAA0-13CA-B4E004FD9912}"/>
              </a:ext>
            </a:extLst>
          </p:cNvPr>
          <p:cNvSpPr/>
          <p:nvPr/>
        </p:nvSpPr>
        <p:spPr>
          <a:xfrm flipH="1">
            <a:off x="8778514" y="3100945"/>
            <a:ext cx="481937" cy="10454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5B21201-099B-6989-2742-6DBD82BFA934}"/>
              </a:ext>
            </a:extLst>
          </p:cNvPr>
          <p:cNvSpPr/>
          <p:nvPr/>
        </p:nvSpPr>
        <p:spPr>
          <a:xfrm flipH="1">
            <a:off x="8778514" y="2852470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01686A9-ECB7-4103-A05A-8FD99047F971}"/>
              </a:ext>
            </a:extLst>
          </p:cNvPr>
          <p:cNvSpPr/>
          <p:nvPr/>
        </p:nvSpPr>
        <p:spPr>
          <a:xfrm flipH="1">
            <a:off x="10431924" y="3110775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52C6CAF-41DB-5511-A1BF-37882262F138}"/>
              </a:ext>
            </a:extLst>
          </p:cNvPr>
          <p:cNvSpPr/>
          <p:nvPr/>
        </p:nvSpPr>
        <p:spPr>
          <a:xfrm flipH="1">
            <a:off x="10450395" y="2852470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E873498-383D-B760-C84B-F48FC4C80865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Explored Areas (Map)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802BABD-9535-80E7-47FC-ADF944387C26}"/>
              </a:ext>
            </a:extLst>
          </p:cNvPr>
          <p:cNvSpPr/>
          <p:nvPr/>
        </p:nvSpPr>
        <p:spPr>
          <a:xfrm>
            <a:off x="4081843" y="5062535"/>
            <a:ext cx="1210613" cy="104540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Character 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67F6ADC-4170-E1A8-82F9-528D3DD7265D}"/>
              </a:ext>
            </a:extLst>
          </p:cNvPr>
          <p:cNvSpPr/>
          <p:nvPr/>
        </p:nvSpPr>
        <p:spPr>
          <a:xfrm>
            <a:off x="6488175" y="5062124"/>
            <a:ext cx="2160143" cy="5385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Character Status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9F1AB7-E6BF-DEBF-0035-4D4930E8BCBD}"/>
              </a:ext>
            </a:extLst>
          </p:cNvPr>
          <p:cNvSpPr/>
          <p:nvPr/>
        </p:nvSpPr>
        <p:spPr>
          <a:xfrm>
            <a:off x="6488175" y="5600700"/>
            <a:ext cx="2160143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Character Stats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175AFB6-5A16-7B88-B2F7-2F918522C804}"/>
              </a:ext>
            </a:extLst>
          </p:cNvPr>
          <p:cNvSpPr/>
          <p:nvPr/>
        </p:nvSpPr>
        <p:spPr>
          <a:xfrm>
            <a:off x="5292456" y="5053962"/>
            <a:ext cx="1195719" cy="1045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Character Equipment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190AE0F-C081-E206-ECFB-DA8C1E96F261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239951E-DDED-8EEF-5935-14345975B683}"/>
              </a:ext>
            </a:extLst>
          </p:cNvPr>
          <p:cNvSpPr/>
          <p:nvPr/>
        </p:nvSpPr>
        <p:spPr>
          <a:xfrm>
            <a:off x="8648318" y="5053962"/>
            <a:ext cx="1802077" cy="1045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Decision on Attack Actions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제목 1">
            <a:extLst>
              <a:ext uri="{FF2B5EF4-FFF2-40B4-BE49-F238E27FC236}">
                <a16:creationId xmlns:a16="http://schemas.microsoft.com/office/drawing/2014/main" id="{2567C302-0474-ED85-D48D-7909010108DE}"/>
              </a:ext>
            </a:extLst>
          </p:cNvPr>
          <p:cNvSpPr txBox="1">
            <a:spLocks/>
          </p:cNvSpPr>
          <p:nvPr/>
        </p:nvSpPr>
        <p:spPr>
          <a:xfrm>
            <a:off x="3678006" y="195497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Player's Side</a:t>
            </a:r>
            <a:endParaRPr lang="ko-KR" altLang="en-US" sz="2000" dirty="0"/>
          </a:p>
        </p:txBody>
      </p:sp>
      <p:sp>
        <p:nvSpPr>
          <p:cNvPr id="116" name="제목 1">
            <a:extLst>
              <a:ext uri="{FF2B5EF4-FFF2-40B4-BE49-F238E27FC236}">
                <a16:creationId xmlns:a16="http://schemas.microsoft.com/office/drawing/2014/main" id="{E31D102D-AAB1-11CB-9C0D-6D98A4737CC4}"/>
              </a:ext>
            </a:extLst>
          </p:cNvPr>
          <p:cNvSpPr txBox="1">
            <a:spLocks/>
          </p:cNvSpPr>
          <p:nvPr/>
        </p:nvSpPr>
        <p:spPr>
          <a:xfrm>
            <a:off x="9260449" y="4224486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Enemy's Side</a:t>
            </a:r>
            <a:endParaRPr lang="ko-KR" altLang="en-US" sz="2000" dirty="0"/>
          </a:p>
        </p:txBody>
      </p:sp>
      <p:sp>
        <p:nvSpPr>
          <p:cNvPr id="117" name="제목 1">
            <a:extLst>
              <a:ext uri="{FF2B5EF4-FFF2-40B4-BE49-F238E27FC236}">
                <a16:creationId xmlns:a16="http://schemas.microsoft.com/office/drawing/2014/main" id="{38A1B99A-D94C-DA0E-44EF-E1A416C886B7}"/>
              </a:ext>
            </a:extLst>
          </p:cNvPr>
          <p:cNvSpPr txBox="1">
            <a:spLocks/>
          </p:cNvSpPr>
          <p:nvPr/>
        </p:nvSpPr>
        <p:spPr>
          <a:xfrm>
            <a:off x="3533714" y="3860621"/>
            <a:ext cx="1053592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Select Player</a:t>
            </a:r>
            <a:endParaRPr lang="ko-KR" altLang="en-US" sz="12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EBB92B4-CAA9-94F3-FCD2-AC93BB81FC22}"/>
              </a:ext>
            </a:extLst>
          </p:cNvPr>
          <p:cNvSpPr/>
          <p:nvPr/>
        </p:nvSpPr>
        <p:spPr>
          <a:xfrm>
            <a:off x="3556508" y="2628962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67C4535-2E49-C317-543D-CB2B17F8E111}"/>
              </a:ext>
            </a:extLst>
          </p:cNvPr>
          <p:cNvSpPr/>
          <p:nvPr/>
        </p:nvSpPr>
        <p:spPr>
          <a:xfrm>
            <a:off x="5071374" y="2673391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AD8387-DEB9-6600-C6F9-E9E6F882C89A}"/>
              </a:ext>
            </a:extLst>
          </p:cNvPr>
          <p:cNvSpPr/>
          <p:nvPr/>
        </p:nvSpPr>
        <p:spPr>
          <a:xfrm>
            <a:off x="4302761" y="382337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AB862BE-F807-3B90-7799-DB3AC12A8FDB}"/>
              </a:ext>
            </a:extLst>
          </p:cNvPr>
          <p:cNvSpPr/>
          <p:nvPr/>
        </p:nvSpPr>
        <p:spPr>
          <a:xfrm>
            <a:off x="4530845" y="3823378"/>
            <a:ext cx="253851" cy="74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0326291-97EF-8ADE-3BB1-CEDB39998562}"/>
              </a:ext>
            </a:extLst>
          </p:cNvPr>
          <p:cNvSpPr/>
          <p:nvPr/>
        </p:nvSpPr>
        <p:spPr>
          <a:xfrm>
            <a:off x="5829816" y="382976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F9AF6B3-4128-E245-9C49-D962E8ED4B7F}"/>
              </a:ext>
            </a:extLst>
          </p:cNvPr>
          <p:cNvSpPr/>
          <p:nvPr/>
        </p:nvSpPr>
        <p:spPr>
          <a:xfrm>
            <a:off x="5914637" y="3829768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F43E67C-C301-A147-CF4E-2BB64BB78BE8}"/>
              </a:ext>
            </a:extLst>
          </p:cNvPr>
          <p:cNvSpPr/>
          <p:nvPr/>
        </p:nvSpPr>
        <p:spPr>
          <a:xfrm>
            <a:off x="8786820" y="2981675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0E2FD26-F0E2-F365-F47B-855144AEA133}"/>
              </a:ext>
            </a:extLst>
          </p:cNvPr>
          <p:cNvSpPr/>
          <p:nvPr/>
        </p:nvSpPr>
        <p:spPr>
          <a:xfrm>
            <a:off x="8871641" y="2981675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4DE4EB4-10A5-D4B3-03ED-85CBD9032645}"/>
              </a:ext>
            </a:extLst>
          </p:cNvPr>
          <p:cNvSpPr/>
          <p:nvPr/>
        </p:nvSpPr>
        <p:spPr>
          <a:xfrm>
            <a:off x="10450395" y="2981675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7" name="그림 126" descr="블랙, 어둠이(가) 표시된 사진&#10;&#10;자동 생성된 설명">
            <a:extLst>
              <a:ext uri="{FF2B5EF4-FFF2-40B4-BE49-F238E27FC236}">
                <a16:creationId xmlns:a16="http://schemas.microsoft.com/office/drawing/2014/main" id="{F63418E9-647C-BA38-4387-5776D1525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D37EEB8-FB60-94FC-3A69-3652A2E06743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Dungeon 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6670BF9-4AE8-9D11-841F-131F78B7BE84}"/>
              </a:ext>
            </a:extLst>
          </p:cNvPr>
          <p:cNvSpPr/>
          <p:nvPr/>
        </p:nvSpPr>
        <p:spPr>
          <a:xfrm>
            <a:off x="6722387" y="1480093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Elapsed 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C5D2FAC-7A22-1E2E-AA65-1F2B2142CB12}"/>
              </a:ext>
            </a:extLst>
          </p:cNvPr>
          <p:cNvSpPr/>
          <p:nvPr/>
        </p:nvSpPr>
        <p:spPr>
          <a:xfrm>
            <a:off x="6198906" y="2077227"/>
            <a:ext cx="2160143" cy="5385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Numbers Displayed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CE89C4E-CB20-82FE-895F-2F7AF9B6EDA9}"/>
              </a:ext>
            </a:extLst>
          </p:cNvPr>
          <p:cNvSpPr/>
          <p:nvPr/>
        </p:nvSpPr>
        <p:spPr>
          <a:xfrm>
            <a:off x="8958824" y="2852469"/>
            <a:ext cx="301625" cy="80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이등변 삼각형 131">
            <a:extLst>
              <a:ext uri="{FF2B5EF4-FFF2-40B4-BE49-F238E27FC236}">
                <a16:creationId xmlns:a16="http://schemas.microsoft.com/office/drawing/2014/main" id="{85D8750F-1CF1-489D-C079-3AA0E2CE3FDC}"/>
              </a:ext>
            </a:extLst>
          </p:cNvPr>
          <p:cNvSpPr/>
          <p:nvPr/>
        </p:nvSpPr>
        <p:spPr>
          <a:xfrm rot="10800000">
            <a:off x="7245628" y="6126743"/>
            <a:ext cx="1450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이등변 삼각형 132">
            <a:extLst>
              <a:ext uri="{FF2B5EF4-FFF2-40B4-BE49-F238E27FC236}">
                <a16:creationId xmlns:a16="http://schemas.microsoft.com/office/drawing/2014/main" id="{5557F3EA-F621-92FB-0D22-51B37A0A5F19}"/>
              </a:ext>
            </a:extLst>
          </p:cNvPr>
          <p:cNvSpPr/>
          <p:nvPr/>
        </p:nvSpPr>
        <p:spPr>
          <a:xfrm rot="10800000">
            <a:off x="2709252" y="6543924"/>
            <a:ext cx="1450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제목 1">
            <a:extLst>
              <a:ext uri="{FF2B5EF4-FFF2-40B4-BE49-F238E27FC236}">
                <a16:creationId xmlns:a16="http://schemas.microsoft.com/office/drawing/2014/main" id="{FEBFFE57-2FB4-71C6-77CA-2F991647076D}"/>
              </a:ext>
            </a:extLst>
          </p:cNvPr>
          <p:cNvSpPr txBox="1">
            <a:spLocks/>
          </p:cNvSpPr>
          <p:nvPr/>
        </p:nvSpPr>
        <p:spPr>
          <a:xfrm>
            <a:off x="2910060" y="6355592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Lowering and Raising Buttons</a:t>
            </a:r>
            <a:endParaRPr lang="ko-KR" altLang="en-US" sz="2000" dirty="0"/>
          </a:p>
        </p:txBody>
      </p:sp>
      <p:sp>
        <p:nvSpPr>
          <p:cNvPr id="135" name="제목 1">
            <a:extLst>
              <a:ext uri="{FF2B5EF4-FFF2-40B4-BE49-F238E27FC236}">
                <a16:creationId xmlns:a16="http://schemas.microsoft.com/office/drawing/2014/main" id="{2BDBA7B7-E4C9-2D00-96EB-93B360C3F7AC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423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129620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Battle</a:t>
            </a:r>
            <a:br>
              <a:rPr lang="en-US" altLang="ko-KR" sz="3200" dirty="0"/>
            </a:br>
            <a:r>
              <a:rPr lang="en-US" altLang="ko-KR" sz="2000" dirty="0"/>
              <a:t>Unknown room</a:t>
            </a:r>
            <a:br>
              <a:rPr lang="en-US" altLang="ko-KR" sz="2000" dirty="0"/>
            </a:br>
            <a:r>
              <a:rPr lang="en-US" altLang="ko-KR" sz="2000" b="1" dirty="0"/>
              <a:t>Multiple Choice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DEC4B3-BB69-EEF6-348C-29C3C7291F62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2226C-C5D9-CFA2-20C1-8538129D92DA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2D413-5483-5B72-4AC9-56D87A8BCC49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36B38-7EFC-97F3-0AA9-325C04B2E1A6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3FB0B8-FF34-8CF4-84C3-FB5CE091EE5D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7BC42-5F2C-50E2-DE8F-048796AB73C5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C05068-F09D-594F-992C-DED96AC968FC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801395DB-A789-A19F-71B1-7024E424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pic>
        <p:nvPicPr>
          <p:cNvPr id="2050" name="Picture 2" descr="거지 PNG 일러스트 | 이미지 및 PSD 파일 | Pngtree에 무료 다운로드">
            <a:extLst>
              <a:ext uri="{FF2B5EF4-FFF2-40B4-BE49-F238E27FC236}">
                <a16:creationId xmlns:a16="http://schemas.microsoft.com/office/drawing/2014/main" id="{717843EB-EF4B-B3BD-E95A-8966176AD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722" y="256045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EF0410-5492-5AB7-C4D4-BEE2EAAFF58A}"/>
              </a:ext>
            </a:extLst>
          </p:cNvPr>
          <p:cNvSpPr/>
          <p:nvPr/>
        </p:nvSpPr>
        <p:spPr>
          <a:xfrm>
            <a:off x="8444863" y="4842725"/>
            <a:ext cx="946733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5481AD-02F7-C9B1-6FC8-3FB5421A17C6}"/>
              </a:ext>
            </a:extLst>
          </p:cNvPr>
          <p:cNvSpPr/>
          <p:nvPr/>
        </p:nvSpPr>
        <p:spPr>
          <a:xfrm>
            <a:off x="9474598" y="4842725"/>
            <a:ext cx="1196715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0F737C22-2105-94DE-B2E0-A3A11FB7FCAB}"/>
              </a:ext>
            </a:extLst>
          </p:cNvPr>
          <p:cNvSpPr txBox="1">
            <a:spLocks/>
          </p:cNvSpPr>
          <p:nvPr/>
        </p:nvSpPr>
        <p:spPr>
          <a:xfrm>
            <a:off x="228604" y="2033177"/>
            <a:ext cx="2246236" cy="46025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Create a trap monster with a certain probability</a:t>
            </a:r>
          </a:p>
          <a:p>
            <a:endParaRPr lang="en-US" altLang="ko-KR" sz="2000" dirty="0"/>
          </a:p>
          <a:p>
            <a:r>
              <a:rPr lang="en-US" altLang="ko-KR" sz="2000" dirty="0"/>
              <a:t>Slide 33</a:t>
            </a:r>
          </a:p>
          <a:p>
            <a:r>
              <a:rPr lang="en-US" altLang="ko-KR" sz="2000" b="1" dirty="0"/>
              <a:t>Or</a:t>
            </a:r>
          </a:p>
          <a:p>
            <a:r>
              <a:rPr lang="en-US" altLang="ko-KR" sz="2000" dirty="0"/>
              <a:t>Randomly increase one stat point for one person.</a:t>
            </a:r>
          </a:p>
          <a:p>
            <a:r>
              <a:rPr lang="en-US" altLang="ko-KR" sz="2000" b="1" dirty="0"/>
              <a:t>Or</a:t>
            </a:r>
          </a:p>
          <a:p>
            <a:r>
              <a:rPr lang="en-US" altLang="ko-KR" sz="2000" dirty="0"/>
              <a:t>Give money</a:t>
            </a:r>
          </a:p>
          <a:p>
            <a:r>
              <a:rPr lang="en-US" altLang="ko-KR" sz="2000" b="1" dirty="0"/>
              <a:t>Or</a:t>
            </a:r>
          </a:p>
          <a:p>
            <a:r>
              <a:rPr lang="en-US" altLang="ko-KR" sz="2000" dirty="0"/>
              <a:t>Give an item</a:t>
            </a:r>
          </a:p>
          <a:p>
            <a:r>
              <a:rPr lang="en-US" altLang="ko-KR" sz="2000" b="1" dirty="0"/>
              <a:t>Or</a:t>
            </a:r>
          </a:p>
          <a:p>
            <a:r>
              <a:rPr lang="en-US" altLang="ko-KR" sz="2000" dirty="0"/>
              <a:t>Reduce fatigue</a:t>
            </a:r>
          </a:p>
          <a:p>
            <a:r>
              <a:rPr lang="en-US" altLang="ko-KR" sz="2000" b="1" dirty="0"/>
              <a:t>Or</a:t>
            </a:r>
          </a:p>
          <a:p>
            <a:r>
              <a:rPr lang="en-US" altLang="ko-KR" sz="2000" dirty="0"/>
              <a:t>Decrease money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4B4C98D-1785-CDB9-CDDE-F88D92F1B53B}"/>
              </a:ext>
            </a:extLst>
          </p:cNvPr>
          <p:cNvSpPr/>
          <p:nvPr/>
        </p:nvSpPr>
        <p:spPr>
          <a:xfrm>
            <a:off x="5669271" y="2917029"/>
            <a:ext cx="3164336" cy="61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6DCDBB-3E11-DCFC-83FA-6155D3AF06C9}"/>
              </a:ext>
            </a:extLst>
          </p:cNvPr>
          <p:cNvSpPr txBox="1"/>
          <p:nvPr/>
        </p:nvSpPr>
        <p:spPr>
          <a:xfrm>
            <a:off x="5653716" y="2917029"/>
            <a:ext cx="3244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You've encountered a beggar. Will you help them?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E447D8F-AF4C-15CB-BBA7-20540BF93A91}"/>
              </a:ext>
            </a:extLst>
          </p:cNvPr>
          <p:cNvSpPr txBox="1">
            <a:spLocks/>
          </p:cNvSpPr>
          <p:nvPr/>
        </p:nvSpPr>
        <p:spPr>
          <a:xfrm>
            <a:off x="3678006" y="195497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Player's Side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0C078B-43F3-47EA-BB6E-A37AA2243FB4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Explored Areas (Map)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6439C5-8D02-D9B0-5BE9-217A55080BDF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Dungeon 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F51E7C-4111-961E-75F3-9167A8F5EFB4}"/>
              </a:ext>
            </a:extLst>
          </p:cNvPr>
          <p:cNvSpPr/>
          <p:nvPr/>
        </p:nvSpPr>
        <p:spPr>
          <a:xfrm>
            <a:off x="6722387" y="1480093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Elapsed 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2BF86D6E-1B3A-C0CE-CE41-956779D1C099}"/>
              </a:ext>
            </a:extLst>
          </p:cNvPr>
          <p:cNvSpPr txBox="1">
            <a:spLocks/>
          </p:cNvSpPr>
          <p:nvPr/>
        </p:nvSpPr>
        <p:spPr>
          <a:xfrm>
            <a:off x="3040554" y="2884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97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9354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Battle</a:t>
            </a:r>
            <a:br>
              <a:rPr lang="en-US" altLang="ko-KR" sz="3200" dirty="0"/>
            </a:br>
            <a:r>
              <a:rPr lang="en-US" altLang="ko-KR" sz="2000" dirty="0"/>
              <a:t>Altar Room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DEC4B3-BB69-EEF6-348C-29C3C7291F62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2226C-C5D9-CFA2-20C1-8538129D92DA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2D413-5483-5B72-4AC9-56D87A8BCC49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36B38-7EFC-97F3-0AA9-325C04B2E1A6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3FB0B8-FF34-8CF4-84C3-FB5CE091EE5D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7BC42-5F2C-50E2-DE8F-048796AB73C5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C05068-F09D-594F-992C-DED96AC968FC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801395DB-A789-A19F-71B1-7024E424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pic>
        <p:nvPicPr>
          <p:cNvPr id="3074" name="Picture 2" descr="컴퓨터 아이콘, 제단, 사진, 종교, 제단 png | PNGWing">
            <a:extLst>
              <a:ext uri="{FF2B5EF4-FFF2-40B4-BE49-F238E27FC236}">
                <a16:creationId xmlns:a16="http://schemas.microsoft.com/office/drawing/2014/main" id="{3BC26C51-8981-680A-FA26-9BC6006C3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2" y="299262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4588FD-2E5D-0321-53D1-F2391EF89EE0}"/>
              </a:ext>
            </a:extLst>
          </p:cNvPr>
          <p:cNvSpPr/>
          <p:nvPr/>
        </p:nvSpPr>
        <p:spPr>
          <a:xfrm>
            <a:off x="8418115" y="4842725"/>
            <a:ext cx="1100084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C854DF-1E3E-0027-F4A1-E52B08F1A895}"/>
              </a:ext>
            </a:extLst>
          </p:cNvPr>
          <p:cNvSpPr/>
          <p:nvPr/>
        </p:nvSpPr>
        <p:spPr>
          <a:xfrm>
            <a:off x="9601200" y="4842725"/>
            <a:ext cx="1196715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1A92F2A-B2EB-479F-BB44-57DF1BE0177B}"/>
              </a:ext>
            </a:extLst>
          </p:cNvPr>
          <p:cNvSpPr txBox="1">
            <a:spLocks/>
          </p:cNvSpPr>
          <p:nvPr/>
        </p:nvSpPr>
        <p:spPr>
          <a:xfrm>
            <a:off x="228604" y="1786855"/>
            <a:ext cx="2246236" cy="4955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000" dirty="0"/>
              <a:t>With a certain probability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Randomly increase one person's stat point by +1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Or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Reduce fatigue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Or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Buff for this dungeon run (choose one: attack power, defense, or accuracy)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Or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Nothing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Guaranteed increase</a:t>
            </a:r>
            <a:r>
              <a:rPr lang="en-US" altLang="ko-KR" sz="2000" dirty="0"/>
              <a:t>-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Increase in specific </a:t>
            </a:r>
            <a:r>
              <a:rPr lang="en-US" altLang="ko-KR" sz="2000" b="1" dirty="0"/>
              <a:t>karma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918737-B030-82B7-236F-8BDF33BEF075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6BB1B9F-CC34-FF10-A9DD-F8AA27C9ED95}"/>
              </a:ext>
            </a:extLst>
          </p:cNvPr>
          <p:cNvSpPr txBox="1">
            <a:spLocks/>
          </p:cNvSpPr>
          <p:nvPr/>
        </p:nvSpPr>
        <p:spPr>
          <a:xfrm>
            <a:off x="3678006" y="195497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Player's Side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88372-DE6C-FAD0-FBD0-6723BA155C4C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Explored Areas (Map)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D68FA1-CB50-25A7-7C2F-8B7EB63169BA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Dungeon 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5754DF-A484-05E5-A925-F542CFFC2D5A}"/>
              </a:ext>
            </a:extLst>
          </p:cNvPr>
          <p:cNvSpPr/>
          <p:nvPr/>
        </p:nvSpPr>
        <p:spPr>
          <a:xfrm>
            <a:off x="6722387" y="1480093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Elapsed 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8791DA8F-E6AE-2455-DDAC-D73F260ACC6C}"/>
              </a:ext>
            </a:extLst>
          </p:cNvPr>
          <p:cNvSpPr txBox="1">
            <a:spLocks/>
          </p:cNvSpPr>
          <p:nvPr/>
        </p:nvSpPr>
        <p:spPr>
          <a:xfrm>
            <a:off x="3040554" y="2884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89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0E639D12-EA5F-B6B3-B252-010F4A22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A65A71-CCD4-ED9D-4423-B0226A8E6667}"/>
              </a:ext>
            </a:extLst>
          </p:cNvPr>
          <p:cNvSpPr/>
          <p:nvPr/>
        </p:nvSpPr>
        <p:spPr>
          <a:xfrm>
            <a:off x="5702172" y="1664675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Clear 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95ED1C-2A07-8351-1A73-0E0C1A101304}"/>
              </a:ext>
            </a:extLst>
          </p:cNvPr>
          <p:cNvSpPr/>
          <p:nvPr/>
        </p:nvSpPr>
        <p:spPr>
          <a:xfrm>
            <a:off x="7328623" y="1656420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Clear Rating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4F2529-38FC-83DA-321C-32F9E68F97E4}"/>
              </a:ext>
            </a:extLst>
          </p:cNvPr>
          <p:cNvSpPr/>
          <p:nvPr/>
        </p:nvSpPr>
        <p:spPr>
          <a:xfrm>
            <a:off x="5704277" y="2170670"/>
            <a:ext cx="3126075" cy="114987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 items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CC23BC-7278-60B0-2971-BD50014D0177}"/>
              </a:ext>
            </a:extLst>
          </p:cNvPr>
          <p:cNvSpPr/>
          <p:nvPr/>
        </p:nvSpPr>
        <p:spPr>
          <a:xfrm>
            <a:off x="4930139" y="3420850"/>
            <a:ext cx="4490698" cy="15246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&lt;Update Party Status&gt;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D2D0B-A533-DAE3-9393-B0DE6DDA2B24}"/>
              </a:ext>
            </a:extLst>
          </p:cNvPr>
          <p:cNvSpPr txBox="1"/>
          <p:nvPr/>
        </p:nvSpPr>
        <p:spPr>
          <a:xfrm>
            <a:off x="5014030" y="4483033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 :43%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0D1747-4EC9-CD05-6EF6-299ED85EF60A}"/>
              </a:ext>
            </a:extLst>
          </p:cNvPr>
          <p:cNvSpPr/>
          <p:nvPr/>
        </p:nvSpPr>
        <p:spPr>
          <a:xfrm>
            <a:off x="5133893" y="385438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90BFC-69E1-A746-EA7C-0DE5CE72A800}"/>
              </a:ext>
            </a:extLst>
          </p:cNvPr>
          <p:cNvSpPr txBox="1"/>
          <p:nvPr/>
        </p:nvSpPr>
        <p:spPr>
          <a:xfrm>
            <a:off x="6239931" y="4489570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 78%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85D413-F7DA-CE39-4E5D-2E0C8485FA49}"/>
              </a:ext>
            </a:extLst>
          </p:cNvPr>
          <p:cNvSpPr/>
          <p:nvPr/>
        </p:nvSpPr>
        <p:spPr>
          <a:xfrm>
            <a:off x="6297162" y="3860924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155514-3181-B899-9C2B-678E16661E16}"/>
              </a:ext>
            </a:extLst>
          </p:cNvPr>
          <p:cNvSpPr txBox="1"/>
          <p:nvPr/>
        </p:nvSpPr>
        <p:spPr>
          <a:xfrm>
            <a:off x="7404382" y="4478733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 :24%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E00744-CC0F-5ED6-145A-A397EA7CFF56}"/>
              </a:ext>
            </a:extLst>
          </p:cNvPr>
          <p:cNvSpPr/>
          <p:nvPr/>
        </p:nvSpPr>
        <p:spPr>
          <a:xfrm>
            <a:off x="7461613" y="385008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89969-9F7C-CA91-B213-56CE3882D1CA}"/>
              </a:ext>
            </a:extLst>
          </p:cNvPr>
          <p:cNvSpPr txBox="1"/>
          <p:nvPr/>
        </p:nvSpPr>
        <p:spPr>
          <a:xfrm>
            <a:off x="8685252" y="4478733"/>
            <a:ext cx="557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Dead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58E92-41F4-4F1C-1065-3DBA517961FF}"/>
              </a:ext>
            </a:extLst>
          </p:cNvPr>
          <p:cNvSpPr/>
          <p:nvPr/>
        </p:nvSpPr>
        <p:spPr>
          <a:xfrm>
            <a:off x="8618791" y="385008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03CFB-D2B9-F06F-9E6B-39895CD831F2}"/>
              </a:ext>
            </a:extLst>
          </p:cNvPr>
          <p:cNvSpPr txBox="1"/>
          <p:nvPr/>
        </p:nvSpPr>
        <p:spPr>
          <a:xfrm>
            <a:off x="5014029" y="4683895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Lv+1 (Skill)</a:t>
            </a:r>
            <a:r>
              <a:rPr lang="en-US" altLang="ko-KR" sz="1100" dirty="0">
                <a:solidFill>
                  <a:schemeClr val="tx1"/>
                </a:solidFill>
              </a:rPr>
              <a:t>Lv+1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F28FCF-DEC3-35A2-83AD-907BCEA4F772}"/>
              </a:ext>
            </a:extLst>
          </p:cNvPr>
          <p:cNvSpPr txBox="1"/>
          <p:nvPr/>
        </p:nvSpPr>
        <p:spPr>
          <a:xfrm>
            <a:off x="6239930" y="4686632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Lv+1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8DB3B-2169-B3DE-EBD1-E0551775FA80}"/>
              </a:ext>
            </a:extLst>
          </p:cNvPr>
          <p:cNvSpPr txBox="1"/>
          <p:nvPr/>
        </p:nvSpPr>
        <p:spPr>
          <a:xfrm>
            <a:off x="7375174" y="4683895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(Skill)</a:t>
            </a:r>
            <a:r>
              <a:rPr lang="en-US" altLang="ko-KR" sz="1100" dirty="0">
                <a:solidFill>
                  <a:schemeClr val="tx1"/>
                </a:solidFill>
              </a:rPr>
              <a:t>Lv+1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BFC4F6-46C8-9B77-809C-8D64896A3F18}"/>
              </a:ext>
            </a:extLst>
          </p:cNvPr>
          <p:cNvSpPr/>
          <p:nvPr/>
        </p:nvSpPr>
        <p:spPr>
          <a:xfrm>
            <a:off x="6014565" y="5637710"/>
            <a:ext cx="2466705" cy="4674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Go BaseCamp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C2998600-7D5A-7F34-A713-58BBFBA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362197" cy="2428716"/>
          </a:xfrm>
        </p:spPr>
        <p:txBody>
          <a:bodyPr anchor="t">
            <a:normAutofit/>
          </a:bodyPr>
          <a:lstStyle/>
          <a:p>
            <a:r>
              <a:rPr lang="en-US" altLang="ko-KR" sz="3200" dirty="0"/>
              <a:t>Dungeon Clear</a:t>
            </a:r>
            <a:br>
              <a:rPr lang="en-US" altLang="ko-KR" sz="3200" dirty="0"/>
            </a:br>
            <a:r>
              <a:rPr lang="en-US" altLang="ko-KR" sz="3200" dirty="0"/>
              <a:t>-1-</a:t>
            </a:r>
            <a:endParaRPr lang="ko-KR" altLang="en-US" sz="18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DB1162-4AD2-5C17-5AD0-E7D7E9185663}"/>
              </a:ext>
            </a:extLst>
          </p:cNvPr>
          <p:cNvSpPr txBox="1"/>
          <p:nvPr/>
        </p:nvSpPr>
        <p:spPr>
          <a:xfrm>
            <a:off x="5570290" y="4993120"/>
            <a:ext cx="3389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Colleague has acquired a Skill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A95FB3-C6D6-EDA3-03DC-DCC6561D1184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Dungeon 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A78C50B-2E20-DEB9-2EEC-791C38B2778C}"/>
              </a:ext>
            </a:extLst>
          </p:cNvPr>
          <p:cNvSpPr txBox="1">
            <a:spLocks/>
          </p:cNvSpPr>
          <p:nvPr/>
        </p:nvSpPr>
        <p:spPr>
          <a:xfrm>
            <a:off x="3040554" y="2884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Game Controller Logic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28FB8BB-51B2-3F67-8BD3-E52BED558B0D}"/>
              </a:ext>
            </a:extLst>
          </p:cNvPr>
          <p:cNvCxnSpPr>
            <a:cxnSpLocks/>
          </p:cNvCxnSpPr>
          <p:nvPr/>
        </p:nvCxnSpPr>
        <p:spPr>
          <a:xfrm>
            <a:off x="3484142" y="3975003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7C8456C-CC6E-CDFE-EA79-1B8F486A7720}"/>
              </a:ext>
            </a:extLst>
          </p:cNvPr>
          <p:cNvCxnSpPr>
            <a:cxnSpLocks/>
          </p:cNvCxnSpPr>
          <p:nvPr/>
        </p:nvCxnSpPr>
        <p:spPr>
          <a:xfrm>
            <a:off x="4607979" y="3975003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E308F3-96ED-1096-F1F7-2B3CF625CB1B}"/>
              </a:ext>
            </a:extLst>
          </p:cNvPr>
          <p:cNvCxnSpPr>
            <a:cxnSpLocks/>
          </p:cNvCxnSpPr>
          <p:nvPr/>
        </p:nvCxnSpPr>
        <p:spPr>
          <a:xfrm>
            <a:off x="4590356" y="3436187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F80A03E-05CD-2E5E-0F52-7CD74A8814BE}"/>
              </a:ext>
            </a:extLst>
          </p:cNvPr>
          <p:cNvCxnSpPr>
            <a:cxnSpLocks/>
          </p:cNvCxnSpPr>
          <p:nvPr/>
        </p:nvCxnSpPr>
        <p:spPr>
          <a:xfrm>
            <a:off x="3484142" y="3373669"/>
            <a:ext cx="0" cy="360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6817DEA-183E-70D8-515E-79299E4536AB}"/>
              </a:ext>
            </a:extLst>
          </p:cNvPr>
          <p:cNvSpPr/>
          <p:nvPr/>
        </p:nvSpPr>
        <p:spPr>
          <a:xfrm>
            <a:off x="2849588" y="2947846"/>
            <a:ext cx="1653265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BaseCamp System</a:t>
            </a:r>
            <a:endParaRPr lang="ko-KR" altLang="en-US" sz="12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7616BAC-C578-4896-0DC1-3FF518CF2D2D}"/>
              </a:ext>
            </a:extLst>
          </p:cNvPr>
          <p:cNvCxnSpPr>
            <a:cxnSpLocks/>
          </p:cNvCxnSpPr>
          <p:nvPr/>
        </p:nvCxnSpPr>
        <p:spPr>
          <a:xfrm flipH="1">
            <a:off x="3469865" y="3450564"/>
            <a:ext cx="11204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1EB9681-25B0-471C-A36A-C4E78F8450A5}"/>
              </a:ext>
            </a:extLst>
          </p:cNvPr>
          <p:cNvSpPr/>
          <p:nvPr/>
        </p:nvSpPr>
        <p:spPr>
          <a:xfrm>
            <a:off x="2948564" y="3604466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Recruit Colleagues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5C7C072-4ED4-B152-42BA-1F056331DCEC}"/>
              </a:ext>
            </a:extLst>
          </p:cNvPr>
          <p:cNvSpPr/>
          <p:nvPr/>
        </p:nvSpPr>
        <p:spPr>
          <a:xfrm>
            <a:off x="4084680" y="3604466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Hotel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50A397-C9D7-E837-8DEF-94593E4D6DA2}"/>
              </a:ext>
            </a:extLst>
          </p:cNvPr>
          <p:cNvSpPr/>
          <p:nvPr/>
        </p:nvSpPr>
        <p:spPr>
          <a:xfrm>
            <a:off x="2955586" y="4212817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Colleagues' stories and appearances</a:t>
            </a:r>
            <a:endParaRPr lang="ko-KR" altLang="en-US" sz="9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328BB6D-1C66-A0CA-A8F1-EC1FF2259C9C}"/>
              </a:ext>
            </a:extLst>
          </p:cNvPr>
          <p:cNvSpPr/>
          <p:nvPr/>
        </p:nvSpPr>
        <p:spPr>
          <a:xfrm>
            <a:off x="4084680" y="4202953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Recover from fatigue</a:t>
            </a:r>
            <a:endParaRPr lang="ko-KR" altLang="en-US" sz="105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4D9EECD-6AC0-E7BF-D782-4CE124AE8A5B}"/>
              </a:ext>
            </a:extLst>
          </p:cNvPr>
          <p:cNvSpPr/>
          <p:nvPr/>
        </p:nvSpPr>
        <p:spPr>
          <a:xfrm>
            <a:off x="6931605" y="3604466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Battle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8AB09-23A5-F919-1B7A-02DEB4C0FDEC}"/>
              </a:ext>
            </a:extLst>
          </p:cNvPr>
          <p:cNvSpPr txBox="1"/>
          <p:nvPr/>
        </p:nvSpPr>
        <p:spPr>
          <a:xfrm>
            <a:off x="216332" y="990526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Given that it's a controller, it would be beneficial to utilize gambling mechanisms wherever possible. Below are places where the controller can be utilized (more to be added).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641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0E639D12-EA5F-B6B3-B252-010F4A22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C2998600-7D5A-7F34-A713-58BBFBA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362197" cy="2428716"/>
          </a:xfrm>
        </p:spPr>
        <p:txBody>
          <a:bodyPr anchor="t">
            <a:normAutofit fontScale="90000"/>
          </a:bodyPr>
          <a:lstStyle/>
          <a:p>
            <a:r>
              <a:rPr lang="en-US" altLang="ko-KR" sz="3200" dirty="0"/>
              <a:t>Dungeon Clear</a:t>
            </a:r>
            <a:br>
              <a:rPr lang="en-US" altLang="ko-KR" sz="3200" dirty="0"/>
            </a:br>
            <a:r>
              <a:rPr lang="en-US" altLang="ko-KR" sz="3200" dirty="0"/>
              <a:t>-2-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2000" dirty="0"/>
              <a:t>Additional explanation about gold coins</a:t>
            </a:r>
            <a:endParaRPr lang="ko-KR" altLang="en-US" sz="1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8EFF4A-14D2-C664-2563-6431F6699828}"/>
              </a:ext>
            </a:extLst>
          </p:cNvPr>
          <p:cNvSpPr/>
          <p:nvPr/>
        </p:nvSpPr>
        <p:spPr>
          <a:xfrm>
            <a:off x="3003564" y="1919951"/>
            <a:ext cx="444765" cy="8065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D2A158-7557-FA9F-E378-C79874E48CCE}"/>
              </a:ext>
            </a:extLst>
          </p:cNvPr>
          <p:cNvSpPr txBox="1">
            <a:spLocks/>
          </p:cNvSpPr>
          <p:nvPr/>
        </p:nvSpPr>
        <p:spPr>
          <a:xfrm>
            <a:off x="3630899" y="1224353"/>
            <a:ext cx="8086986" cy="2324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When looting in the dungeon, gold appears as an item called gold coins, and it is converted into gold only after clearing the dungeon.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0CC9CD-4E89-F66E-4CFD-19A3905A2E0B}"/>
              </a:ext>
            </a:extLst>
          </p:cNvPr>
          <p:cNvSpPr/>
          <p:nvPr/>
        </p:nvSpPr>
        <p:spPr>
          <a:xfrm>
            <a:off x="3003564" y="3655920"/>
            <a:ext cx="444765" cy="387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gc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075D0E-6D47-7E93-96DD-77EE5D6AF54C}"/>
              </a:ext>
            </a:extLst>
          </p:cNvPr>
          <p:cNvSpPr/>
          <p:nvPr/>
        </p:nvSpPr>
        <p:spPr>
          <a:xfrm>
            <a:off x="3614575" y="3632152"/>
            <a:ext cx="444765" cy="791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gc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2DBF57-F0D3-A4E5-39B8-AF2DC6D95420}"/>
              </a:ext>
            </a:extLst>
          </p:cNvPr>
          <p:cNvSpPr/>
          <p:nvPr/>
        </p:nvSpPr>
        <p:spPr>
          <a:xfrm>
            <a:off x="4406981" y="3655920"/>
            <a:ext cx="869694" cy="791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gold coins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3209D38C-C321-B289-CE22-D23E82047434}"/>
              </a:ext>
            </a:extLst>
          </p:cNvPr>
          <p:cNvSpPr txBox="1">
            <a:spLocks/>
          </p:cNvSpPr>
          <p:nvPr/>
        </p:nvSpPr>
        <p:spPr>
          <a:xfrm>
            <a:off x="5413513" y="3251286"/>
            <a:ext cx="5366340" cy="1664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The size of the gold coins varies according to their value.</a:t>
            </a:r>
          </a:p>
          <a:p>
            <a:r>
              <a:rPr lang="en-US" altLang="ko-KR" sz="2400" dirty="0"/>
              <a:t>1x1 = 30g</a:t>
            </a:r>
          </a:p>
          <a:p>
            <a:r>
              <a:rPr lang="en-US" altLang="ko-KR" sz="2400" dirty="0"/>
              <a:t>2x1 = 50g</a:t>
            </a:r>
          </a:p>
          <a:p>
            <a:r>
              <a:rPr lang="en-US" altLang="ko-KR" sz="2400" dirty="0"/>
              <a:t>2x2 = 100g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B12143-EDEA-6E84-9EE9-F5A9C69B7FE6}"/>
              </a:ext>
            </a:extLst>
          </p:cNvPr>
          <p:cNvSpPr txBox="1">
            <a:spLocks/>
          </p:cNvSpPr>
          <p:nvPr/>
        </p:nvSpPr>
        <p:spPr>
          <a:xfrm>
            <a:off x="3040554" y="2884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37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041ECBA-C337-A663-B4E7-CD875A82ECDE}"/>
              </a:ext>
            </a:extLst>
          </p:cNvPr>
          <p:cNvCxnSpPr>
            <a:cxnSpLocks/>
          </p:cNvCxnSpPr>
          <p:nvPr/>
        </p:nvCxnSpPr>
        <p:spPr>
          <a:xfrm>
            <a:off x="5737777" y="5565913"/>
            <a:ext cx="0" cy="117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FB61081-0BBA-E2AF-F57C-87CDCD5FD2A0}"/>
              </a:ext>
            </a:extLst>
          </p:cNvPr>
          <p:cNvCxnSpPr>
            <a:cxnSpLocks/>
          </p:cNvCxnSpPr>
          <p:nvPr/>
        </p:nvCxnSpPr>
        <p:spPr>
          <a:xfrm>
            <a:off x="10154661" y="3255010"/>
            <a:ext cx="0" cy="23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43E4C32-D358-E4F8-0AD3-ACEA273BCA98}"/>
              </a:ext>
            </a:extLst>
          </p:cNvPr>
          <p:cNvCxnSpPr>
            <a:cxnSpLocks/>
          </p:cNvCxnSpPr>
          <p:nvPr/>
        </p:nvCxnSpPr>
        <p:spPr>
          <a:xfrm>
            <a:off x="7099008" y="3255010"/>
            <a:ext cx="0" cy="23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4A4E6F2-C3A1-4F27-2D37-749738128ED4}"/>
              </a:ext>
            </a:extLst>
          </p:cNvPr>
          <p:cNvCxnSpPr>
            <a:cxnSpLocks/>
          </p:cNvCxnSpPr>
          <p:nvPr/>
        </p:nvCxnSpPr>
        <p:spPr>
          <a:xfrm>
            <a:off x="4254918" y="3258444"/>
            <a:ext cx="0" cy="230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570E6F2-F052-0070-205D-88AB8A70A8C3}"/>
              </a:ext>
            </a:extLst>
          </p:cNvPr>
          <p:cNvCxnSpPr>
            <a:cxnSpLocks/>
          </p:cNvCxnSpPr>
          <p:nvPr/>
        </p:nvCxnSpPr>
        <p:spPr>
          <a:xfrm>
            <a:off x="1840337" y="3255010"/>
            <a:ext cx="0" cy="23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863EDCB-777F-4B51-8F63-AE7502FDAC86}"/>
              </a:ext>
            </a:extLst>
          </p:cNvPr>
          <p:cNvCxnSpPr>
            <a:cxnSpLocks/>
          </p:cNvCxnSpPr>
          <p:nvPr/>
        </p:nvCxnSpPr>
        <p:spPr>
          <a:xfrm>
            <a:off x="5751874" y="518899"/>
            <a:ext cx="0" cy="2736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D674CD-58C4-956D-E780-E77E77D7523A}"/>
              </a:ext>
            </a:extLst>
          </p:cNvPr>
          <p:cNvSpPr/>
          <p:nvPr/>
        </p:nvSpPr>
        <p:spPr>
          <a:xfrm>
            <a:off x="2941142" y="4161497"/>
            <a:ext cx="2643398" cy="12594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E2A80F4-EBF9-EA70-E8C3-D88A2EC96EA7}"/>
              </a:ext>
            </a:extLst>
          </p:cNvPr>
          <p:cNvSpPr/>
          <p:nvPr/>
        </p:nvSpPr>
        <p:spPr>
          <a:xfrm>
            <a:off x="974487" y="4150738"/>
            <a:ext cx="1719454" cy="12620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Battle Plan</a:t>
            </a:r>
            <a:endParaRPr lang="ko-KR" altLang="en-US" sz="3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7CEB84-3583-EA93-E860-66929764771A}"/>
              </a:ext>
            </a:extLst>
          </p:cNvPr>
          <p:cNvSpPr/>
          <p:nvPr/>
        </p:nvSpPr>
        <p:spPr>
          <a:xfrm>
            <a:off x="9633360" y="352581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Type: Signature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155B01-C811-24BC-D6EB-986171278ACA}"/>
              </a:ext>
            </a:extLst>
          </p:cNvPr>
          <p:cNvSpPr/>
          <p:nvPr/>
        </p:nvSpPr>
        <p:spPr>
          <a:xfrm>
            <a:off x="4919870" y="2611070"/>
            <a:ext cx="1657837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Decide on an attack action.</a:t>
            </a:r>
            <a:endParaRPr lang="ko-KR" altLang="en-US" sz="1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C6571A-5614-4299-0FB8-0515FF960BDA}"/>
              </a:ext>
            </a:extLst>
          </p:cNvPr>
          <p:cNvSpPr/>
          <p:nvPr/>
        </p:nvSpPr>
        <p:spPr>
          <a:xfrm>
            <a:off x="1319036" y="352581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Type: Normal</a:t>
            </a:r>
            <a:endParaRPr lang="ko-KR" altLang="en-US" sz="14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09B10E-6823-936F-80D6-0C9D7700160D}"/>
              </a:ext>
            </a:extLst>
          </p:cNvPr>
          <p:cNvCxnSpPr>
            <a:cxnSpLocks/>
          </p:cNvCxnSpPr>
          <p:nvPr/>
        </p:nvCxnSpPr>
        <p:spPr>
          <a:xfrm flipH="1">
            <a:off x="1840337" y="3258444"/>
            <a:ext cx="83143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1BEB61-5FFB-857F-2D01-0BF4B48945D4}"/>
              </a:ext>
            </a:extLst>
          </p:cNvPr>
          <p:cNvSpPr/>
          <p:nvPr/>
        </p:nvSpPr>
        <p:spPr>
          <a:xfrm>
            <a:off x="3732542" y="3549843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Type: Dark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C68F4CC-883E-208F-FEE6-FFBDEBC5FBD1}"/>
              </a:ext>
            </a:extLst>
          </p:cNvPr>
          <p:cNvSpPr/>
          <p:nvPr/>
        </p:nvSpPr>
        <p:spPr>
          <a:xfrm>
            <a:off x="6577707" y="354819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Type: Light</a:t>
            </a:r>
            <a:endParaRPr lang="ko-KR" altLang="en-US" sz="14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C0D0C7B-2545-9BFE-4A2F-6C050774CEEA}"/>
              </a:ext>
            </a:extLst>
          </p:cNvPr>
          <p:cNvSpPr/>
          <p:nvPr/>
        </p:nvSpPr>
        <p:spPr>
          <a:xfrm>
            <a:off x="5144564" y="756832"/>
            <a:ext cx="122251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Fatigue calculation</a:t>
            </a:r>
            <a:endParaRPr lang="ko-KR" altLang="en-US" sz="14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A414EB7-B47A-4019-D3C6-649DB74FBD3F}"/>
              </a:ext>
            </a:extLst>
          </p:cNvPr>
          <p:cNvSpPr/>
          <p:nvPr/>
        </p:nvSpPr>
        <p:spPr>
          <a:xfrm>
            <a:off x="5236769" y="115883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Turn Gauge</a:t>
            </a:r>
            <a:endParaRPr lang="ko-KR" altLang="en-US" sz="14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AA72D42-D978-AE60-6119-EA697B365439}"/>
              </a:ext>
            </a:extLst>
          </p:cNvPr>
          <p:cNvSpPr/>
          <p:nvPr/>
        </p:nvSpPr>
        <p:spPr>
          <a:xfrm>
            <a:off x="1061449" y="4306587"/>
            <a:ext cx="5833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Attack</a:t>
            </a:r>
            <a:endParaRPr lang="ko-KR" altLang="en-US" sz="9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0AAC2C4-227F-EF3A-A586-C5D2C86B18D7}"/>
              </a:ext>
            </a:extLst>
          </p:cNvPr>
          <p:cNvSpPr/>
          <p:nvPr/>
        </p:nvSpPr>
        <p:spPr>
          <a:xfrm>
            <a:off x="1731608" y="4301367"/>
            <a:ext cx="767930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Body Slam</a:t>
            </a:r>
            <a:endParaRPr lang="ko-KR" altLang="en-US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8E94646-D8E5-65EB-B02F-0DA5C25BF06E}"/>
              </a:ext>
            </a:extLst>
          </p:cNvPr>
          <p:cNvSpPr/>
          <p:nvPr/>
        </p:nvSpPr>
        <p:spPr>
          <a:xfrm>
            <a:off x="1061449" y="4884443"/>
            <a:ext cx="767930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Kick</a:t>
            </a:r>
            <a:endParaRPr lang="ko-KR" altLang="en-US" sz="14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F7FFC0F-4222-5189-D57A-48410983236A}"/>
              </a:ext>
            </a:extLst>
          </p:cNvPr>
          <p:cNvSpPr/>
          <p:nvPr/>
        </p:nvSpPr>
        <p:spPr>
          <a:xfrm>
            <a:off x="1959705" y="4882391"/>
            <a:ext cx="619519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Defense</a:t>
            </a:r>
            <a:endParaRPr lang="ko-KR" altLang="en-US" sz="9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82269D4-5A00-F376-35F4-5790973E5307}"/>
              </a:ext>
            </a:extLst>
          </p:cNvPr>
          <p:cNvSpPr/>
          <p:nvPr/>
        </p:nvSpPr>
        <p:spPr>
          <a:xfrm>
            <a:off x="3023493" y="4263121"/>
            <a:ext cx="117841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Dark Blow</a:t>
            </a:r>
            <a:endParaRPr lang="ko-KR" altLang="en-US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6E82998-F5F8-3AC4-AEAF-BD92F26F23DC}"/>
              </a:ext>
            </a:extLst>
          </p:cNvPr>
          <p:cNvSpPr/>
          <p:nvPr/>
        </p:nvSpPr>
        <p:spPr>
          <a:xfrm>
            <a:off x="3023493" y="4859361"/>
            <a:ext cx="1005658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Dark Swarm</a:t>
            </a:r>
            <a:endParaRPr lang="ko-KR" altLang="en-US" sz="14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AFD551-B0CA-EB9B-8DA2-CB2909695D8E}"/>
              </a:ext>
            </a:extLst>
          </p:cNvPr>
          <p:cNvSpPr/>
          <p:nvPr/>
        </p:nvSpPr>
        <p:spPr>
          <a:xfrm>
            <a:off x="4294586" y="4241191"/>
            <a:ext cx="1178418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Dark Arrow</a:t>
            </a:r>
            <a:endParaRPr lang="ko-KR" altLang="en-US" sz="14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9985873-FEBB-883C-8CF4-188D22168F89}"/>
              </a:ext>
            </a:extLst>
          </p:cNvPr>
          <p:cNvSpPr/>
          <p:nvPr/>
        </p:nvSpPr>
        <p:spPr>
          <a:xfrm>
            <a:off x="4294586" y="4859361"/>
            <a:ext cx="1178418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Dark Pool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AE3EE0D-400B-77F1-064B-E19806E716E5}"/>
              </a:ext>
            </a:extLst>
          </p:cNvPr>
          <p:cNvSpPr/>
          <p:nvPr/>
        </p:nvSpPr>
        <p:spPr>
          <a:xfrm>
            <a:off x="5849975" y="4174406"/>
            <a:ext cx="2406142" cy="12465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590EB14-C03A-F76A-D7EA-4166D3A5466C}"/>
              </a:ext>
            </a:extLst>
          </p:cNvPr>
          <p:cNvSpPr/>
          <p:nvPr/>
        </p:nvSpPr>
        <p:spPr>
          <a:xfrm>
            <a:off x="7085702" y="4851730"/>
            <a:ext cx="111985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Sacrifice of Light</a:t>
            </a:r>
            <a:endParaRPr lang="ko-KR" altLang="en-US" sz="14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516CB42-44DC-104E-92E7-A5AFCB8587B2}"/>
              </a:ext>
            </a:extLst>
          </p:cNvPr>
          <p:cNvSpPr/>
          <p:nvPr/>
        </p:nvSpPr>
        <p:spPr>
          <a:xfrm>
            <a:off x="7124327" y="4299556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Heal</a:t>
            </a:r>
            <a:endParaRPr lang="ko-KR" altLang="en-US" sz="14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25A76E8-2717-CBBC-558E-488E7FB97C0E}"/>
              </a:ext>
            </a:extLst>
          </p:cNvPr>
          <p:cNvSpPr/>
          <p:nvPr/>
        </p:nvSpPr>
        <p:spPr>
          <a:xfrm>
            <a:off x="5927225" y="4851731"/>
            <a:ext cx="111985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Hammer of Divinity</a:t>
            </a:r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E47A8A7-0D67-4693-372D-60FB16B11449}"/>
              </a:ext>
            </a:extLst>
          </p:cNvPr>
          <p:cNvSpPr/>
          <p:nvPr/>
        </p:nvSpPr>
        <p:spPr>
          <a:xfrm>
            <a:off x="5927225" y="431785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Judgment of Light</a:t>
            </a:r>
            <a:endParaRPr lang="ko-KR" altLang="en-US" sz="14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05E5CC-4A8F-CDA6-47BE-182BCEB9DF18}"/>
              </a:ext>
            </a:extLst>
          </p:cNvPr>
          <p:cNvSpPr/>
          <p:nvPr/>
        </p:nvSpPr>
        <p:spPr>
          <a:xfrm>
            <a:off x="8585669" y="4174406"/>
            <a:ext cx="2980049" cy="12465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669798-94EC-2C09-5066-F7C202AA9ABD}"/>
              </a:ext>
            </a:extLst>
          </p:cNvPr>
          <p:cNvSpPr/>
          <p:nvPr/>
        </p:nvSpPr>
        <p:spPr>
          <a:xfrm>
            <a:off x="8691267" y="4299556"/>
            <a:ext cx="2806026" cy="9868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The character's signature attack.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A334165-57F2-7540-19ED-DBB4509F2F25}"/>
              </a:ext>
            </a:extLst>
          </p:cNvPr>
          <p:cNvSpPr/>
          <p:nvPr/>
        </p:nvSpPr>
        <p:spPr>
          <a:xfrm>
            <a:off x="5236769" y="1404206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The turn gauge is full.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20447F98-015D-282C-5BE6-9C67A48FAB04}"/>
              </a:ext>
            </a:extLst>
          </p:cNvPr>
          <p:cNvSpPr/>
          <p:nvPr/>
        </p:nvSpPr>
        <p:spPr>
          <a:xfrm>
            <a:off x="5230573" y="2007638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Select a companion.</a:t>
            </a:r>
            <a:endParaRPr lang="ko-KR" altLang="en-US" sz="1400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62282B6-274B-B881-7ED8-8AC2B0FDC883}"/>
              </a:ext>
            </a:extLst>
          </p:cNvPr>
          <p:cNvSpPr/>
          <p:nvPr/>
        </p:nvSpPr>
        <p:spPr>
          <a:xfrm>
            <a:off x="5144564" y="5671279"/>
            <a:ext cx="122251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Designate a target.</a:t>
            </a:r>
            <a:endParaRPr lang="ko-KR" altLang="en-US" sz="14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F3ABCF6-6FA8-6768-05E9-96CE1FE3B789}"/>
              </a:ext>
            </a:extLst>
          </p:cNvPr>
          <p:cNvSpPr/>
          <p:nvPr/>
        </p:nvSpPr>
        <p:spPr>
          <a:xfrm>
            <a:off x="5140617" y="6315093"/>
            <a:ext cx="122251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Calculate damage.</a:t>
            </a:r>
            <a:endParaRPr lang="ko-KR" altLang="en-US" sz="14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68F78BD-C605-7181-7537-A335BD91AE57}"/>
              </a:ext>
            </a:extLst>
          </p:cNvPr>
          <p:cNvCxnSpPr>
            <a:cxnSpLocks/>
          </p:cNvCxnSpPr>
          <p:nvPr/>
        </p:nvCxnSpPr>
        <p:spPr>
          <a:xfrm flipH="1">
            <a:off x="1829379" y="5567635"/>
            <a:ext cx="8352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53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Battle Plan(Controller)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0293C3-EDC8-090C-2E50-5B38EBCD9779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DA2EC2A-DB3E-B6B8-40DE-AA1039FBF6EE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pic>
        <p:nvPicPr>
          <p:cNvPr id="68" name="그림 67" descr="블랙, 어둠이(가) 표시된 사진&#10;&#10;자동 생성된 설명">
            <a:extLst>
              <a:ext uri="{FF2B5EF4-FFF2-40B4-BE49-F238E27FC236}">
                <a16:creationId xmlns:a16="http://schemas.microsoft.com/office/drawing/2014/main" id="{6130EE7D-1C59-0BAA-4F3F-82BB41DD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74" name="제목 1">
            <a:extLst>
              <a:ext uri="{FF2B5EF4-FFF2-40B4-BE49-F238E27FC236}">
                <a16:creationId xmlns:a16="http://schemas.microsoft.com/office/drawing/2014/main" id="{FF99A6D1-A818-2D8F-0B68-86FAA967E15E}"/>
              </a:ext>
            </a:extLst>
          </p:cNvPr>
          <p:cNvSpPr txBox="1">
            <a:spLocks/>
          </p:cNvSpPr>
          <p:nvPr/>
        </p:nvSpPr>
        <p:spPr>
          <a:xfrm>
            <a:off x="15102" y="1029617"/>
            <a:ext cx="2508475" cy="2399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The controller activates at each character's combat timing, and the damage dealt varies depending on the number it generates.</a:t>
            </a:r>
          </a:p>
        </p:txBody>
      </p:sp>
      <p:sp>
        <p:nvSpPr>
          <p:cNvPr id="75" name="제목 1">
            <a:extLst>
              <a:ext uri="{FF2B5EF4-FFF2-40B4-BE49-F238E27FC236}">
                <a16:creationId xmlns:a16="http://schemas.microsoft.com/office/drawing/2014/main" id="{E7DD30C0-8171-61C7-44C7-9683F4292499}"/>
              </a:ext>
            </a:extLst>
          </p:cNvPr>
          <p:cNvSpPr txBox="1">
            <a:spLocks/>
          </p:cNvSpPr>
          <p:nvPr/>
        </p:nvSpPr>
        <p:spPr>
          <a:xfrm>
            <a:off x="-7791" y="3468092"/>
            <a:ext cx="2508475" cy="944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FF0000"/>
                </a:solidFill>
              </a:rPr>
              <a:t>The subsequent details may change according to the controller modeling.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14C8A56-3492-3224-0696-15C6194744D8}"/>
              </a:ext>
            </a:extLst>
          </p:cNvPr>
          <p:cNvSpPr/>
          <p:nvPr/>
        </p:nvSpPr>
        <p:spPr>
          <a:xfrm>
            <a:off x="3505368" y="3594125"/>
            <a:ext cx="625336" cy="278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B69E5A-4626-D1DC-CA7E-E338A999CFB4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2CDEE7-33CB-55F2-918D-0B804B467938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52025A-0978-C581-B559-4B15DFC13687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C0AAC0-DCE6-21A2-7684-8996B1680DDE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07EBDD3-0362-AD31-55FA-0FCA5C20792D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DBA3E0A-6B10-25DF-0E38-6AC5C70AB06D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ABA1F8-6249-0941-21F2-8C4937DD4B55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4BD2AE-BD5D-75E3-C370-6B1324685ECA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FD66CB4-D298-47C5-C258-B0881CCFF9E1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DEC502-2DEE-43A8-B89C-21CC74AF5FED}"/>
              </a:ext>
            </a:extLst>
          </p:cNvPr>
          <p:cNvSpPr/>
          <p:nvPr/>
        </p:nvSpPr>
        <p:spPr>
          <a:xfrm flipH="1">
            <a:off x="8778514" y="3100945"/>
            <a:ext cx="481937" cy="10454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7FDF52-065F-A732-EAEC-787E6D14C04F}"/>
              </a:ext>
            </a:extLst>
          </p:cNvPr>
          <p:cNvSpPr/>
          <p:nvPr/>
        </p:nvSpPr>
        <p:spPr>
          <a:xfrm flipH="1">
            <a:off x="8778514" y="2852470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00511CA-D3E5-BA74-DE52-34A68B6A0028}"/>
              </a:ext>
            </a:extLst>
          </p:cNvPr>
          <p:cNvSpPr/>
          <p:nvPr/>
        </p:nvSpPr>
        <p:spPr>
          <a:xfrm flipH="1">
            <a:off x="10431924" y="3110775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DFB4FC-5E82-B359-A1CB-8B7D4D79C393}"/>
              </a:ext>
            </a:extLst>
          </p:cNvPr>
          <p:cNvSpPr/>
          <p:nvPr/>
        </p:nvSpPr>
        <p:spPr>
          <a:xfrm flipH="1">
            <a:off x="10450395" y="2852470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6F56B5-6B2D-945A-B247-1EF4EB2F6BE2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Explored Areas (Map)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425292-DD88-5BE7-2DAC-CF2F606C0525}"/>
              </a:ext>
            </a:extLst>
          </p:cNvPr>
          <p:cNvSpPr/>
          <p:nvPr/>
        </p:nvSpPr>
        <p:spPr>
          <a:xfrm>
            <a:off x="4081843" y="5062535"/>
            <a:ext cx="1210613" cy="104540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Character 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B4FC3E-0463-6F78-A327-3F12E09D4FC8}"/>
              </a:ext>
            </a:extLst>
          </p:cNvPr>
          <p:cNvSpPr/>
          <p:nvPr/>
        </p:nvSpPr>
        <p:spPr>
          <a:xfrm>
            <a:off x="6488175" y="5062124"/>
            <a:ext cx="2160143" cy="5385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Character Status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9B65F8-E788-1FB9-F0C8-01C76991194C}"/>
              </a:ext>
            </a:extLst>
          </p:cNvPr>
          <p:cNvSpPr/>
          <p:nvPr/>
        </p:nvSpPr>
        <p:spPr>
          <a:xfrm>
            <a:off x="6488175" y="5600700"/>
            <a:ext cx="2160143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Character Stats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232990-255A-50FC-50A7-2B99F1AE4C61}"/>
              </a:ext>
            </a:extLst>
          </p:cNvPr>
          <p:cNvSpPr/>
          <p:nvPr/>
        </p:nvSpPr>
        <p:spPr>
          <a:xfrm>
            <a:off x="5292456" y="5053962"/>
            <a:ext cx="1195719" cy="1045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Character Equipment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1A1E9B1-4F66-FB07-8D0F-F00CF0D67E9E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908E73-6966-B6E7-3D44-C6ADD1B3849A}"/>
              </a:ext>
            </a:extLst>
          </p:cNvPr>
          <p:cNvSpPr/>
          <p:nvPr/>
        </p:nvSpPr>
        <p:spPr>
          <a:xfrm>
            <a:off x="8648318" y="5053962"/>
            <a:ext cx="1802077" cy="1045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Decision on Attack Actions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617D6AEF-9B16-C27F-17BC-87895ADE6AA8}"/>
              </a:ext>
            </a:extLst>
          </p:cNvPr>
          <p:cNvSpPr txBox="1">
            <a:spLocks/>
          </p:cNvSpPr>
          <p:nvPr/>
        </p:nvSpPr>
        <p:spPr>
          <a:xfrm>
            <a:off x="3678006" y="195497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Player's Side</a:t>
            </a:r>
            <a:endParaRPr lang="ko-KR" altLang="en-US" sz="2000" dirty="0"/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4FFFCB1B-BB0C-6353-B239-C7589B3E8112}"/>
              </a:ext>
            </a:extLst>
          </p:cNvPr>
          <p:cNvSpPr txBox="1">
            <a:spLocks/>
          </p:cNvSpPr>
          <p:nvPr/>
        </p:nvSpPr>
        <p:spPr>
          <a:xfrm>
            <a:off x="9260449" y="4224486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Enemy's Side</a:t>
            </a:r>
            <a:endParaRPr lang="ko-KR" altLang="en-US" sz="2000" dirty="0"/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4836EAA5-8657-51A5-FB5D-5AD842A82862}"/>
              </a:ext>
            </a:extLst>
          </p:cNvPr>
          <p:cNvSpPr txBox="1">
            <a:spLocks/>
          </p:cNvSpPr>
          <p:nvPr/>
        </p:nvSpPr>
        <p:spPr>
          <a:xfrm>
            <a:off x="3533714" y="3860621"/>
            <a:ext cx="1053592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Select Player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AC83ADB-C8CB-38F7-0C71-62EB1B880982}"/>
              </a:ext>
            </a:extLst>
          </p:cNvPr>
          <p:cNvSpPr/>
          <p:nvPr/>
        </p:nvSpPr>
        <p:spPr>
          <a:xfrm>
            <a:off x="3556508" y="2628962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40A48B-BB90-2A78-7EEF-2C69731CFCC4}"/>
              </a:ext>
            </a:extLst>
          </p:cNvPr>
          <p:cNvSpPr/>
          <p:nvPr/>
        </p:nvSpPr>
        <p:spPr>
          <a:xfrm>
            <a:off x="5071374" y="2673391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0533250-2F65-5DBF-196E-E12B2EC9D3F3}"/>
              </a:ext>
            </a:extLst>
          </p:cNvPr>
          <p:cNvSpPr/>
          <p:nvPr/>
        </p:nvSpPr>
        <p:spPr>
          <a:xfrm>
            <a:off x="4302761" y="382337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1EF628-F737-9B90-77F4-E531C7805674}"/>
              </a:ext>
            </a:extLst>
          </p:cNvPr>
          <p:cNvSpPr/>
          <p:nvPr/>
        </p:nvSpPr>
        <p:spPr>
          <a:xfrm>
            <a:off x="4530845" y="3823378"/>
            <a:ext cx="253851" cy="74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08B391-52FE-8DA5-A0C4-2C2609F31230}"/>
              </a:ext>
            </a:extLst>
          </p:cNvPr>
          <p:cNvSpPr/>
          <p:nvPr/>
        </p:nvSpPr>
        <p:spPr>
          <a:xfrm>
            <a:off x="5829816" y="382976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7E07268-B31C-47FF-5CB9-EB670B725494}"/>
              </a:ext>
            </a:extLst>
          </p:cNvPr>
          <p:cNvSpPr/>
          <p:nvPr/>
        </p:nvSpPr>
        <p:spPr>
          <a:xfrm>
            <a:off x="5914637" y="3829768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9EF1B91-25DD-ECB0-B85E-3AE42699C232}"/>
              </a:ext>
            </a:extLst>
          </p:cNvPr>
          <p:cNvSpPr/>
          <p:nvPr/>
        </p:nvSpPr>
        <p:spPr>
          <a:xfrm>
            <a:off x="8786820" y="2981675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46FC4C-7AAF-C43D-F993-A727D3C5F689}"/>
              </a:ext>
            </a:extLst>
          </p:cNvPr>
          <p:cNvSpPr/>
          <p:nvPr/>
        </p:nvSpPr>
        <p:spPr>
          <a:xfrm>
            <a:off x="8871641" y="2981675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F7ABE9B-3B75-0B5F-51CD-825359C7CEDB}"/>
              </a:ext>
            </a:extLst>
          </p:cNvPr>
          <p:cNvSpPr/>
          <p:nvPr/>
        </p:nvSpPr>
        <p:spPr>
          <a:xfrm>
            <a:off x="10450395" y="2981675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CA05521-C6F3-A655-7656-5FEBC34C11D5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Dungeon 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9613BF6-3123-D21C-C1CF-9C9C66307ACE}"/>
              </a:ext>
            </a:extLst>
          </p:cNvPr>
          <p:cNvSpPr/>
          <p:nvPr/>
        </p:nvSpPr>
        <p:spPr>
          <a:xfrm>
            <a:off x="6722387" y="1480093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Elapsed 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4926049-8BAF-9402-1576-46D46B167CA3}"/>
              </a:ext>
            </a:extLst>
          </p:cNvPr>
          <p:cNvSpPr/>
          <p:nvPr/>
        </p:nvSpPr>
        <p:spPr>
          <a:xfrm>
            <a:off x="6198906" y="2077227"/>
            <a:ext cx="2160143" cy="5385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Numbers Displayed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EB561B5-DAAF-EF40-695C-54F193BA6F26}"/>
              </a:ext>
            </a:extLst>
          </p:cNvPr>
          <p:cNvSpPr/>
          <p:nvPr/>
        </p:nvSpPr>
        <p:spPr>
          <a:xfrm>
            <a:off x="8958824" y="2852469"/>
            <a:ext cx="301625" cy="80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2754CE61-A686-1EFA-0A00-545DCEDADE20}"/>
              </a:ext>
            </a:extLst>
          </p:cNvPr>
          <p:cNvSpPr/>
          <p:nvPr/>
        </p:nvSpPr>
        <p:spPr>
          <a:xfrm rot="10800000">
            <a:off x="7245628" y="6126743"/>
            <a:ext cx="1450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50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3A748A-E9D5-4709-98E3-570B7A37EF17}"/>
              </a:ext>
            </a:extLst>
          </p:cNvPr>
          <p:cNvSpPr/>
          <p:nvPr/>
        </p:nvSpPr>
        <p:spPr>
          <a:xfrm>
            <a:off x="3267175" y="2757126"/>
            <a:ext cx="2509949" cy="15862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E2A80F4-EBF9-EA70-E8C3-D88A2EC96EA7}"/>
              </a:ext>
            </a:extLst>
          </p:cNvPr>
          <p:cNvSpPr/>
          <p:nvPr/>
        </p:nvSpPr>
        <p:spPr>
          <a:xfrm>
            <a:off x="572335" y="2852653"/>
            <a:ext cx="2187642" cy="12375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Skill</a:t>
            </a:r>
            <a:r>
              <a:rPr lang="ko-KR" altLang="en-US" sz="3200" dirty="0"/>
              <a:t> </a:t>
            </a:r>
            <a:r>
              <a:rPr lang="en-US" altLang="ko-KR" sz="3200" dirty="0"/>
              <a:t>- Normal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C6571A-5614-4299-0FB8-0515FF960BDA}"/>
              </a:ext>
            </a:extLst>
          </p:cNvPr>
          <p:cNvSpPr/>
          <p:nvPr/>
        </p:nvSpPr>
        <p:spPr>
          <a:xfrm>
            <a:off x="1132326" y="233010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Normal</a:t>
            </a:r>
            <a:endParaRPr lang="ko-KR" altLang="en-US" sz="14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AA72D42-D978-AE60-6119-EA697B365439}"/>
              </a:ext>
            </a:extLst>
          </p:cNvPr>
          <p:cNvSpPr/>
          <p:nvPr/>
        </p:nvSpPr>
        <p:spPr>
          <a:xfrm>
            <a:off x="690392" y="3008502"/>
            <a:ext cx="5833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0AAC2C4-227F-EF3A-A586-C5D2C86B18D7}"/>
              </a:ext>
            </a:extLst>
          </p:cNvPr>
          <p:cNvSpPr/>
          <p:nvPr/>
        </p:nvSpPr>
        <p:spPr>
          <a:xfrm>
            <a:off x="1361965" y="3001471"/>
            <a:ext cx="5833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돌진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8E94646-D8E5-65EB-B02F-0DA5C25BF06E}"/>
              </a:ext>
            </a:extLst>
          </p:cNvPr>
          <p:cNvSpPr/>
          <p:nvPr/>
        </p:nvSpPr>
        <p:spPr>
          <a:xfrm>
            <a:off x="2033538" y="3008502"/>
            <a:ext cx="583324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회피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F7FFC0F-4222-5189-D57A-48410983236A}"/>
              </a:ext>
            </a:extLst>
          </p:cNvPr>
          <p:cNvSpPr/>
          <p:nvPr/>
        </p:nvSpPr>
        <p:spPr>
          <a:xfrm>
            <a:off x="672294" y="3553645"/>
            <a:ext cx="619519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D346AF-92EE-9C09-18AD-DF3D65B3B260}"/>
              </a:ext>
            </a:extLst>
          </p:cNvPr>
          <p:cNvSpPr/>
          <p:nvPr/>
        </p:nvSpPr>
        <p:spPr>
          <a:xfrm>
            <a:off x="3370660" y="2833570"/>
            <a:ext cx="101453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회전공격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67E8D00-D103-9FA3-B784-C572CF8EBA0A}"/>
              </a:ext>
            </a:extLst>
          </p:cNvPr>
          <p:cNvSpPr/>
          <p:nvPr/>
        </p:nvSpPr>
        <p:spPr>
          <a:xfrm>
            <a:off x="3324208" y="3289966"/>
            <a:ext cx="1148794" cy="555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(2</a:t>
            </a:r>
            <a:r>
              <a:rPr lang="ko-KR" altLang="en-US" sz="1400" dirty="0"/>
              <a:t>턴게이지</a:t>
            </a:r>
            <a:r>
              <a:rPr lang="en-US" altLang="ko-KR" sz="1400" dirty="0"/>
              <a:t>)</a:t>
            </a:r>
            <a:r>
              <a:rPr lang="ko-KR" altLang="en-US" sz="1400" dirty="0"/>
              <a:t>준비태세</a:t>
            </a:r>
            <a:endParaRPr lang="en-US" altLang="ko-KR" sz="1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1F9F849-4CD8-8643-B139-F4BBC86C9E1D}"/>
              </a:ext>
            </a:extLst>
          </p:cNvPr>
          <p:cNvSpPr/>
          <p:nvPr/>
        </p:nvSpPr>
        <p:spPr>
          <a:xfrm>
            <a:off x="4456192" y="2840601"/>
            <a:ext cx="1127130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심장공격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CC9F912-F2EB-731F-22B6-5E97EAC79A12}"/>
              </a:ext>
            </a:extLst>
          </p:cNvPr>
          <p:cNvSpPr/>
          <p:nvPr/>
        </p:nvSpPr>
        <p:spPr>
          <a:xfrm>
            <a:off x="4525737" y="3289966"/>
            <a:ext cx="1127130" cy="440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신속한일격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2C8BDC4-14CC-0065-6732-B6708D1EDFE2}"/>
              </a:ext>
            </a:extLst>
          </p:cNvPr>
          <p:cNvSpPr/>
          <p:nvPr/>
        </p:nvSpPr>
        <p:spPr>
          <a:xfrm>
            <a:off x="4521389" y="3808838"/>
            <a:ext cx="1127130" cy="440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버프스킬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광전사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30CD13-E143-4E46-A05E-45F92C0DB54E}"/>
              </a:ext>
            </a:extLst>
          </p:cNvPr>
          <p:cNvSpPr/>
          <p:nvPr/>
        </p:nvSpPr>
        <p:spPr>
          <a:xfrm>
            <a:off x="3867324" y="2291388"/>
            <a:ext cx="131707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Normal</a:t>
            </a:r>
            <a:r>
              <a:rPr lang="ko-KR" altLang="en-US" sz="1400" dirty="0"/>
              <a:t> </a:t>
            </a:r>
            <a:r>
              <a:rPr lang="en-US" altLang="ko-KR" sz="1400" dirty="0"/>
              <a:t>- Melee</a:t>
            </a:r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930E5DA-84EF-78D2-35D8-36E19F7CADFA}"/>
              </a:ext>
            </a:extLst>
          </p:cNvPr>
          <p:cNvSpPr/>
          <p:nvPr/>
        </p:nvSpPr>
        <p:spPr>
          <a:xfrm>
            <a:off x="6165398" y="2772699"/>
            <a:ext cx="2399829" cy="14891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D0A6199-3977-99A8-98A4-3C007DF553A7}"/>
              </a:ext>
            </a:extLst>
          </p:cNvPr>
          <p:cNvSpPr/>
          <p:nvPr/>
        </p:nvSpPr>
        <p:spPr>
          <a:xfrm>
            <a:off x="6272698" y="2866978"/>
            <a:ext cx="101453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연속공격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473D165-5CEC-1F94-C82E-2EC58ED470E6}"/>
              </a:ext>
            </a:extLst>
          </p:cNvPr>
          <p:cNvSpPr/>
          <p:nvPr/>
        </p:nvSpPr>
        <p:spPr>
          <a:xfrm>
            <a:off x="1391983" y="3577313"/>
            <a:ext cx="583324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강공</a:t>
            </a:r>
            <a:endParaRPr lang="ko-KR" altLang="en-US" sz="14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6917061-5E00-C75C-6A1A-142A94B99D97}"/>
              </a:ext>
            </a:extLst>
          </p:cNvPr>
          <p:cNvSpPr/>
          <p:nvPr/>
        </p:nvSpPr>
        <p:spPr>
          <a:xfrm>
            <a:off x="6684784" y="2306961"/>
            <a:ext cx="14720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Normal</a:t>
            </a:r>
            <a:r>
              <a:rPr lang="ko-KR" altLang="en-US" sz="1400" dirty="0"/>
              <a:t> </a:t>
            </a:r>
            <a:r>
              <a:rPr lang="en-US" altLang="ko-KR" sz="1400" dirty="0"/>
              <a:t>- Ranged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675051B-24C6-2903-C2E5-63984B239CCF}"/>
              </a:ext>
            </a:extLst>
          </p:cNvPr>
          <p:cNvSpPr/>
          <p:nvPr/>
        </p:nvSpPr>
        <p:spPr>
          <a:xfrm>
            <a:off x="7394529" y="2874010"/>
            <a:ext cx="1014531" cy="4288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버프스킬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빠른장전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3051245-D73C-8C6C-FB40-E7C9A5DF2CFB}"/>
              </a:ext>
            </a:extLst>
          </p:cNvPr>
          <p:cNvSpPr/>
          <p:nvPr/>
        </p:nvSpPr>
        <p:spPr>
          <a:xfrm>
            <a:off x="7355808" y="3366295"/>
            <a:ext cx="1170698" cy="4288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버프스킬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집중력강화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486EE68-F021-E3B1-A7A3-5DA557BDE006}"/>
              </a:ext>
            </a:extLst>
          </p:cNvPr>
          <p:cNvSpPr/>
          <p:nvPr/>
        </p:nvSpPr>
        <p:spPr>
          <a:xfrm>
            <a:off x="6272697" y="3303878"/>
            <a:ext cx="101453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관통공격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D8EF884-D487-619F-8E9B-938378168A9B}"/>
              </a:ext>
            </a:extLst>
          </p:cNvPr>
          <p:cNvSpPr/>
          <p:nvPr/>
        </p:nvSpPr>
        <p:spPr>
          <a:xfrm>
            <a:off x="6272696" y="3746944"/>
            <a:ext cx="101453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포화공격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ACB0DAA-EBBC-3179-689B-B6EB97D785AD}"/>
              </a:ext>
            </a:extLst>
          </p:cNvPr>
          <p:cNvSpPr/>
          <p:nvPr/>
        </p:nvSpPr>
        <p:spPr>
          <a:xfrm>
            <a:off x="8982858" y="2757127"/>
            <a:ext cx="2399829" cy="10885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302DB22-E196-9B97-9E04-7445ADEFF169}"/>
              </a:ext>
            </a:extLst>
          </p:cNvPr>
          <p:cNvSpPr/>
          <p:nvPr/>
        </p:nvSpPr>
        <p:spPr>
          <a:xfrm>
            <a:off x="9090159" y="2851405"/>
            <a:ext cx="615904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도발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97AA8FD-2C5F-6040-221E-B290BC9DCABF}"/>
              </a:ext>
            </a:extLst>
          </p:cNvPr>
          <p:cNvSpPr/>
          <p:nvPr/>
        </p:nvSpPr>
        <p:spPr>
          <a:xfrm>
            <a:off x="9502244" y="2291388"/>
            <a:ext cx="14720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Normal</a:t>
            </a:r>
            <a:r>
              <a:rPr lang="ko-KR" altLang="en-US" sz="1400" dirty="0"/>
              <a:t> </a:t>
            </a:r>
            <a:r>
              <a:rPr lang="en-US" altLang="ko-KR" sz="1400" dirty="0"/>
              <a:t>- Tank</a:t>
            </a:r>
            <a:endParaRPr lang="ko-KR" altLang="en-US" sz="14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6FDA135-0D6B-6C22-12DC-089F2DEE44E8}"/>
              </a:ext>
            </a:extLst>
          </p:cNvPr>
          <p:cNvSpPr/>
          <p:nvPr/>
        </p:nvSpPr>
        <p:spPr>
          <a:xfrm>
            <a:off x="9794358" y="2860717"/>
            <a:ext cx="615905" cy="3360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철괴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6D2D840-CEB4-388C-AEA6-1292596B1C25}"/>
              </a:ext>
            </a:extLst>
          </p:cNvPr>
          <p:cNvSpPr/>
          <p:nvPr/>
        </p:nvSpPr>
        <p:spPr>
          <a:xfrm>
            <a:off x="9090159" y="3308178"/>
            <a:ext cx="1170698" cy="4288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버프스킬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보호막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CDB986B-98BD-1B7A-C369-2C66D428C8F1}"/>
              </a:ext>
            </a:extLst>
          </p:cNvPr>
          <p:cNvSpPr/>
          <p:nvPr/>
        </p:nvSpPr>
        <p:spPr>
          <a:xfrm>
            <a:off x="10487077" y="2851405"/>
            <a:ext cx="770949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카운터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C85BBC4-2839-45EF-AF1B-530559BF18C1}"/>
              </a:ext>
            </a:extLst>
          </p:cNvPr>
          <p:cNvSpPr/>
          <p:nvPr/>
        </p:nvSpPr>
        <p:spPr>
          <a:xfrm>
            <a:off x="10320316" y="3329587"/>
            <a:ext cx="100291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슈퍼아머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02598-A0C5-3CB3-8BCC-BC1A58EB247E}"/>
              </a:ext>
            </a:extLst>
          </p:cNvPr>
          <p:cNvSpPr txBox="1"/>
          <p:nvPr/>
        </p:nvSpPr>
        <p:spPr>
          <a:xfrm>
            <a:off x="178094" y="912369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Depending on the combat type of the companion, skills are provided as follows: two skills are given under the Normal category, and an additional two skills are randomly assigned from the specific type category.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376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12D1CE7-E84E-A650-5455-D6D110509C86}"/>
              </a:ext>
            </a:extLst>
          </p:cNvPr>
          <p:cNvSpPr/>
          <p:nvPr/>
        </p:nvSpPr>
        <p:spPr>
          <a:xfrm>
            <a:off x="1629347" y="2631291"/>
            <a:ext cx="2187642" cy="12375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8A877E4-5CCD-23BD-0A80-FBBA3A2F4507}"/>
              </a:ext>
            </a:extLst>
          </p:cNvPr>
          <p:cNvSpPr/>
          <p:nvPr/>
        </p:nvSpPr>
        <p:spPr>
          <a:xfrm>
            <a:off x="4324187" y="2631291"/>
            <a:ext cx="2509949" cy="28467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24347B2-674E-26FC-E6AA-C92771884CFA}"/>
              </a:ext>
            </a:extLst>
          </p:cNvPr>
          <p:cNvSpPr/>
          <p:nvPr/>
        </p:nvSpPr>
        <p:spPr>
          <a:xfrm>
            <a:off x="7222410" y="2646863"/>
            <a:ext cx="2726932" cy="22774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Skill</a:t>
            </a:r>
            <a:r>
              <a:rPr lang="ko-KR" altLang="en-US" sz="3200" dirty="0"/>
              <a:t> </a:t>
            </a:r>
            <a:r>
              <a:rPr lang="en-US" altLang="ko-KR" sz="3200" dirty="0"/>
              <a:t>- Dark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82269D4-5A00-F376-35F4-5790973E5307}"/>
              </a:ext>
            </a:extLst>
          </p:cNvPr>
          <p:cNvSpPr/>
          <p:nvPr/>
        </p:nvSpPr>
        <p:spPr>
          <a:xfrm>
            <a:off x="7341334" y="2783307"/>
            <a:ext cx="117841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다크블로우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6E82998-F5F8-3AC4-AEAF-BD92F26F23DC}"/>
              </a:ext>
            </a:extLst>
          </p:cNvPr>
          <p:cNvSpPr/>
          <p:nvPr/>
        </p:nvSpPr>
        <p:spPr>
          <a:xfrm>
            <a:off x="4989954" y="3310680"/>
            <a:ext cx="125145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디버프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다크스웜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AFD551-B0CA-EB9B-8DA2-CB2909695D8E}"/>
              </a:ext>
            </a:extLst>
          </p:cNvPr>
          <p:cNvSpPr/>
          <p:nvPr/>
        </p:nvSpPr>
        <p:spPr>
          <a:xfrm>
            <a:off x="8638677" y="2782889"/>
            <a:ext cx="117841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꺼지지않는 불꽃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E97D695-4267-3686-CA89-0AFA55BCBC01}"/>
              </a:ext>
            </a:extLst>
          </p:cNvPr>
          <p:cNvSpPr/>
          <p:nvPr/>
        </p:nvSpPr>
        <p:spPr>
          <a:xfrm>
            <a:off x="4421507" y="2797707"/>
            <a:ext cx="80483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스텔스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06C48D8-83EA-06D7-9A9D-8ABEDAEEDCEA}"/>
              </a:ext>
            </a:extLst>
          </p:cNvPr>
          <p:cNvSpPr/>
          <p:nvPr/>
        </p:nvSpPr>
        <p:spPr>
          <a:xfrm>
            <a:off x="4421507" y="3324003"/>
            <a:ext cx="471128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D03049C-B795-4CD2-D7E0-BBF162B9FFD8}"/>
              </a:ext>
            </a:extLst>
          </p:cNvPr>
          <p:cNvSpPr/>
          <p:nvPr/>
        </p:nvSpPr>
        <p:spPr>
          <a:xfrm>
            <a:off x="5441030" y="2793392"/>
            <a:ext cx="1178417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그림자습격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2CE39AE-4324-43BA-1E21-5B4132066CE3}"/>
              </a:ext>
            </a:extLst>
          </p:cNvPr>
          <p:cNvSpPr/>
          <p:nvPr/>
        </p:nvSpPr>
        <p:spPr>
          <a:xfrm>
            <a:off x="2127838" y="2124065"/>
            <a:ext cx="119065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Dark</a:t>
            </a:r>
            <a:r>
              <a:rPr lang="ko-KR" altLang="en-US" sz="1400" dirty="0"/>
              <a:t> </a:t>
            </a:r>
            <a:r>
              <a:rPr lang="en-US" altLang="ko-KR" sz="1400" dirty="0"/>
              <a:t>- Normal</a:t>
            </a:r>
            <a:endParaRPr lang="ko-KR" altLang="en-US" sz="14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FB7480-A071-3284-BD89-B114F4AA82ED}"/>
              </a:ext>
            </a:extLst>
          </p:cNvPr>
          <p:cNvSpPr/>
          <p:nvPr/>
        </p:nvSpPr>
        <p:spPr>
          <a:xfrm>
            <a:off x="1747404" y="2787140"/>
            <a:ext cx="5833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FCAE3C7-A584-C0E8-9EEB-25B44C2818C0}"/>
              </a:ext>
            </a:extLst>
          </p:cNvPr>
          <p:cNvSpPr/>
          <p:nvPr/>
        </p:nvSpPr>
        <p:spPr>
          <a:xfrm>
            <a:off x="2418977" y="2780109"/>
            <a:ext cx="5833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돌진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82C8F42-A5C7-BBE7-29CC-54CE7733AA9C}"/>
              </a:ext>
            </a:extLst>
          </p:cNvPr>
          <p:cNvSpPr/>
          <p:nvPr/>
        </p:nvSpPr>
        <p:spPr>
          <a:xfrm>
            <a:off x="3090550" y="2787140"/>
            <a:ext cx="583324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회피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05BC4B2-618D-B9A1-994A-48189D73CEAD}"/>
              </a:ext>
            </a:extLst>
          </p:cNvPr>
          <p:cNvSpPr/>
          <p:nvPr/>
        </p:nvSpPr>
        <p:spPr>
          <a:xfrm>
            <a:off x="1729306" y="3332283"/>
            <a:ext cx="619519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방어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FF1BE23-C245-997D-22C9-FF2F9CD26F4B}"/>
              </a:ext>
            </a:extLst>
          </p:cNvPr>
          <p:cNvSpPr/>
          <p:nvPr/>
        </p:nvSpPr>
        <p:spPr>
          <a:xfrm>
            <a:off x="4924335" y="2138363"/>
            <a:ext cx="131707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Dark</a:t>
            </a:r>
            <a:r>
              <a:rPr lang="ko-KR" altLang="en-US" sz="1400" dirty="0"/>
              <a:t> </a:t>
            </a:r>
            <a:r>
              <a:rPr lang="en-US" altLang="ko-KR" sz="1400" dirty="0"/>
              <a:t>- Melee</a:t>
            </a:r>
            <a:endParaRPr lang="ko-KR" altLang="en-US" sz="14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2EB4BC6-9273-EED7-A537-ABEC1E638D6E}"/>
              </a:ext>
            </a:extLst>
          </p:cNvPr>
          <p:cNvSpPr/>
          <p:nvPr/>
        </p:nvSpPr>
        <p:spPr>
          <a:xfrm>
            <a:off x="2448995" y="3355951"/>
            <a:ext cx="583324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강공</a:t>
            </a:r>
            <a:endParaRPr lang="ko-KR" altLang="en-US" sz="14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F17CCF8-92AA-FF08-EB37-235D84963F24}"/>
              </a:ext>
            </a:extLst>
          </p:cNvPr>
          <p:cNvSpPr/>
          <p:nvPr/>
        </p:nvSpPr>
        <p:spPr>
          <a:xfrm>
            <a:off x="7849864" y="2134306"/>
            <a:ext cx="14720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Dark</a:t>
            </a:r>
            <a:r>
              <a:rPr lang="ko-KR" altLang="en-US" sz="1400" dirty="0"/>
              <a:t> </a:t>
            </a:r>
            <a:r>
              <a:rPr lang="en-US" altLang="ko-KR" sz="1400" dirty="0"/>
              <a:t>- Ranged</a:t>
            </a:r>
            <a:endParaRPr lang="ko-KR" altLang="en-US" sz="14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DBED849-7677-9AAB-AB6E-DC5D271D3D41}"/>
              </a:ext>
            </a:extLst>
          </p:cNvPr>
          <p:cNvSpPr/>
          <p:nvPr/>
        </p:nvSpPr>
        <p:spPr>
          <a:xfrm>
            <a:off x="4437263" y="3845606"/>
            <a:ext cx="1141415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심장죽이기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BF15509E-92CA-BC89-0C54-7699AA010E39}"/>
              </a:ext>
            </a:extLst>
          </p:cNvPr>
          <p:cNvSpPr/>
          <p:nvPr/>
        </p:nvSpPr>
        <p:spPr>
          <a:xfrm>
            <a:off x="5635700" y="3868212"/>
            <a:ext cx="114141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그림자이동</a:t>
            </a:r>
            <a:endParaRPr lang="ko-KR" altLang="en-US" sz="140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44689E2-83B6-D44A-29DC-69244B383CDD}"/>
              </a:ext>
            </a:extLst>
          </p:cNvPr>
          <p:cNvSpPr/>
          <p:nvPr/>
        </p:nvSpPr>
        <p:spPr>
          <a:xfrm>
            <a:off x="4421507" y="4358579"/>
            <a:ext cx="1141415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그림자베기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84B8554-A331-35A2-0854-4774AAA3D414}"/>
              </a:ext>
            </a:extLst>
          </p:cNvPr>
          <p:cNvSpPr/>
          <p:nvPr/>
        </p:nvSpPr>
        <p:spPr>
          <a:xfrm>
            <a:off x="4437263" y="4855530"/>
            <a:ext cx="1003767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암수투척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6966744-49B1-B2CE-F0E5-EB78B267D7C7}"/>
              </a:ext>
            </a:extLst>
          </p:cNvPr>
          <p:cNvSpPr/>
          <p:nvPr/>
        </p:nvSpPr>
        <p:spPr>
          <a:xfrm>
            <a:off x="5635700" y="4387846"/>
            <a:ext cx="114141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장막뿌리기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055E64F-E745-D37C-4618-1661B35D4F78}"/>
              </a:ext>
            </a:extLst>
          </p:cNvPr>
          <p:cNvSpPr/>
          <p:nvPr/>
        </p:nvSpPr>
        <p:spPr>
          <a:xfrm>
            <a:off x="7341334" y="3295865"/>
            <a:ext cx="176910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(2</a:t>
            </a:r>
            <a:r>
              <a:rPr lang="ko-KR" altLang="en-US" sz="1400" dirty="0"/>
              <a:t>턴게이지 디버프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혼란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DC05592-B09E-042D-574F-35B00DA33928}"/>
              </a:ext>
            </a:extLst>
          </p:cNvPr>
          <p:cNvSpPr/>
          <p:nvPr/>
        </p:nvSpPr>
        <p:spPr>
          <a:xfrm>
            <a:off x="7341334" y="3784247"/>
            <a:ext cx="176910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(2</a:t>
            </a:r>
            <a:r>
              <a:rPr lang="ko-KR" altLang="en-US" sz="1400" dirty="0"/>
              <a:t>턴게이지 디버프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공포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1207466-D7BD-8EDE-9814-38F55239926A}"/>
              </a:ext>
            </a:extLst>
          </p:cNvPr>
          <p:cNvSpPr/>
          <p:nvPr/>
        </p:nvSpPr>
        <p:spPr>
          <a:xfrm>
            <a:off x="7341333" y="4291539"/>
            <a:ext cx="1769109" cy="4940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다크사이트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83D5F-B977-7305-F079-8F89E4F4388E}"/>
              </a:ext>
            </a:extLst>
          </p:cNvPr>
          <p:cNvSpPr txBox="1"/>
          <p:nvPr/>
        </p:nvSpPr>
        <p:spPr>
          <a:xfrm>
            <a:off x="178094" y="912369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Depending on the combat type of the companion, skills are provided as follows: two skills are given under the Normal category, and an additional two skills are randomly assigned from the specific type category.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330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D1AABF9-8BEC-E97D-B5C5-E6FDC104B917}"/>
              </a:ext>
            </a:extLst>
          </p:cNvPr>
          <p:cNvSpPr/>
          <p:nvPr/>
        </p:nvSpPr>
        <p:spPr>
          <a:xfrm>
            <a:off x="4493322" y="2757126"/>
            <a:ext cx="2477929" cy="22091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010217F-4A9E-0828-AD27-6B25DFBC1006}"/>
              </a:ext>
            </a:extLst>
          </p:cNvPr>
          <p:cNvSpPr/>
          <p:nvPr/>
        </p:nvSpPr>
        <p:spPr>
          <a:xfrm>
            <a:off x="7420855" y="2757127"/>
            <a:ext cx="2743199" cy="16951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Skill</a:t>
            </a:r>
            <a:r>
              <a:rPr lang="ko-KR" altLang="en-US" sz="3200" dirty="0"/>
              <a:t> </a:t>
            </a:r>
            <a:r>
              <a:rPr lang="en-US" altLang="ko-KR" sz="3200" dirty="0"/>
              <a:t>- </a:t>
            </a:r>
            <a:r>
              <a:rPr lang="en-US" altLang="ko-KR" sz="32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Light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590EB14-C03A-F76A-D7EA-4166D3A5466C}"/>
              </a:ext>
            </a:extLst>
          </p:cNvPr>
          <p:cNvSpPr/>
          <p:nvPr/>
        </p:nvSpPr>
        <p:spPr>
          <a:xfrm>
            <a:off x="7557889" y="3336751"/>
            <a:ext cx="111985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빛의희생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516CB42-44DC-104E-92E7-A5AFCB8587B2}"/>
              </a:ext>
            </a:extLst>
          </p:cNvPr>
          <p:cNvSpPr/>
          <p:nvPr/>
        </p:nvSpPr>
        <p:spPr>
          <a:xfrm>
            <a:off x="7557889" y="3876731"/>
            <a:ext cx="44405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힐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25A76E8-2717-CBBC-558E-488E7FB97C0E}"/>
              </a:ext>
            </a:extLst>
          </p:cNvPr>
          <p:cNvSpPr/>
          <p:nvPr/>
        </p:nvSpPr>
        <p:spPr>
          <a:xfrm>
            <a:off x="7557889" y="2846831"/>
            <a:ext cx="111985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신격의망치</a:t>
            </a:r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E47A8A7-0D67-4693-372D-60FB16B11449}"/>
              </a:ext>
            </a:extLst>
          </p:cNvPr>
          <p:cNvSpPr/>
          <p:nvPr/>
        </p:nvSpPr>
        <p:spPr>
          <a:xfrm>
            <a:off x="4602187" y="2897843"/>
            <a:ext cx="942936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빛의심판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64C891-9B8A-EA03-1227-C59ED2534C07}"/>
              </a:ext>
            </a:extLst>
          </p:cNvPr>
          <p:cNvSpPr/>
          <p:nvPr/>
        </p:nvSpPr>
        <p:spPr>
          <a:xfrm>
            <a:off x="8746943" y="3336978"/>
            <a:ext cx="131247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버프스킬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가벼운몸놀림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4C37D0-E79E-CFAD-C33E-EE529CA240E3}"/>
              </a:ext>
            </a:extLst>
          </p:cNvPr>
          <p:cNvSpPr/>
          <p:nvPr/>
        </p:nvSpPr>
        <p:spPr>
          <a:xfrm>
            <a:off x="8742121" y="2846831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버프스킬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블레싱</a:t>
            </a:r>
            <a:endParaRPr lang="en-US" altLang="ko-KR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C8CFAC-1EEB-160D-537E-B24E20FFAAE5}"/>
              </a:ext>
            </a:extLst>
          </p:cNvPr>
          <p:cNvSpPr/>
          <p:nvPr/>
        </p:nvSpPr>
        <p:spPr>
          <a:xfrm>
            <a:off x="8130928" y="3890968"/>
            <a:ext cx="1222386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디버프스킬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플래시</a:t>
            </a:r>
            <a:endParaRPr lang="en-US" altLang="ko-KR" sz="14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AA6FD7C-A6E1-4542-749C-8C483289372B}"/>
              </a:ext>
            </a:extLst>
          </p:cNvPr>
          <p:cNvSpPr/>
          <p:nvPr/>
        </p:nvSpPr>
        <p:spPr>
          <a:xfrm>
            <a:off x="1948130" y="2852653"/>
            <a:ext cx="2187642" cy="12375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1072E2D-BCF3-FC0B-0D0A-A78307D2B0A8}"/>
              </a:ext>
            </a:extLst>
          </p:cNvPr>
          <p:cNvSpPr/>
          <p:nvPr/>
        </p:nvSpPr>
        <p:spPr>
          <a:xfrm>
            <a:off x="2508121" y="233010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Light</a:t>
            </a:r>
            <a:r>
              <a:rPr lang="ko-KR" altLang="en-US" sz="1400" dirty="0"/>
              <a:t> </a:t>
            </a:r>
            <a:r>
              <a:rPr lang="en-US" altLang="ko-KR" sz="1400" dirty="0"/>
              <a:t>- Normal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7C441C6-513B-1ED9-DC27-1FE3096470C5}"/>
              </a:ext>
            </a:extLst>
          </p:cNvPr>
          <p:cNvSpPr/>
          <p:nvPr/>
        </p:nvSpPr>
        <p:spPr>
          <a:xfrm>
            <a:off x="2066187" y="3008502"/>
            <a:ext cx="5833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E31E82E-0FB4-2C91-08DA-1C193CDAF35F}"/>
              </a:ext>
            </a:extLst>
          </p:cNvPr>
          <p:cNvSpPr/>
          <p:nvPr/>
        </p:nvSpPr>
        <p:spPr>
          <a:xfrm>
            <a:off x="2737760" y="3001471"/>
            <a:ext cx="5833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돌진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9687EB5-AAC8-44C9-1285-B6BDFB587CE4}"/>
              </a:ext>
            </a:extLst>
          </p:cNvPr>
          <p:cNvSpPr/>
          <p:nvPr/>
        </p:nvSpPr>
        <p:spPr>
          <a:xfrm>
            <a:off x="3409333" y="3008502"/>
            <a:ext cx="583324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회피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B207671-AC77-14F7-AAF3-F0BD6EE4DDC2}"/>
              </a:ext>
            </a:extLst>
          </p:cNvPr>
          <p:cNvSpPr/>
          <p:nvPr/>
        </p:nvSpPr>
        <p:spPr>
          <a:xfrm>
            <a:off x="2048089" y="3553645"/>
            <a:ext cx="619519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방어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579797C-C1E0-4C32-7D58-B960455F7442}"/>
              </a:ext>
            </a:extLst>
          </p:cNvPr>
          <p:cNvSpPr/>
          <p:nvPr/>
        </p:nvSpPr>
        <p:spPr>
          <a:xfrm>
            <a:off x="5123488" y="2291388"/>
            <a:ext cx="131707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Light</a:t>
            </a:r>
            <a:r>
              <a:rPr lang="ko-KR" altLang="en-US" sz="1400" dirty="0"/>
              <a:t> </a:t>
            </a:r>
            <a:r>
              <a:rPr lang="en-US" altLang="ko-KR" sz="1400" dirty="0"/>
              <a:t>- Melee</a:t>
            </a:r>
            <a:endParaRPr lang="ko-KR" altLang="en-US" sz="14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429FA4F-4C6A-777D-997D-5F7CD91DC357}"/>
              </a:ext>
            </a:extLst>
          </p:cNvPr>
          <p:cNvSpPr/>
          <p:nvPr/>
        </p:nvSpPr>
        <p:spPr>
          <a:xfrm>
            <a:off x="2767778" y="3577313"/>
            <a:ext cx="583324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강공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25765B4-0A69-88FD-9726-E53CA58715B5}"/>
              </a:ext>
            </a:extLst>
          </p:cNvPr>
          <p:cNvSpPr/>
          <p:nvPr/>
        </p:nvSpPr>
        <p:spPr>
          <a:xfrm>
            <a:off x="7997213" y="2291388"/>
            <a:ext cx="14720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Light</a:t>
            </a:r>
            <a:r>
              <a:rPr lang="ko-KR" altLang="en-US" sz="1400" dirty="0"/>
              <a:t> </a:t>
            </a:r>
            <a:r>
              <a:rPr lang="en-US" altLang="ko-KR" sz="1400" dirty="0"/>
              <a:t>- Ranged</a:t>
            </a:r>
            <a:endParaRPr lang="ko-KR" altLang="en-US" sz="14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8FCE205-7306-0E49-9C48-1EF7F3FD8E2C}"/>
              </a:ext>
            </a:extLst>
          </p:cNvPr>
          <p:cNvSpPr/>
          <p:nvPr/>
        </p:nvSpPr>
        <p:spPr>
          <a:xfrm>
            <a:off x="9403180" y="3900666"/>
            <a:ext cx="656237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도발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0106634C-1C57-72F2-FA96-B591EA81AED7}"/>
              </a:ext>
            </a:extLst>
          </p:cNvPr>
          <p:cNvSpPr/>
          <p:nvPr/>
        </p:nvSpPr>
        <p:spPr>
          <a:xfrm>
            <a:off x="5623970" y="2909727"/>
            <a:ext cx="115482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디버프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심판의사슬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4E934CD-0A9A-51BC-4B78-65B47249C7A0}"/>
              </a:ext>
            </a:extLst>
          </p:cNvPr>
          <p:cNvSpPr/>
          <p:nvPr/>
        </p:nvSpPr>
        <p:spPr>
          <a:xfrm>
            <a:off x="4602152" y="3391188"/>
            <a:ext cx="133238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(2</a:t>
            </a:r>
            <a:r>
              <a:rPr lang="ko-KR" altLang="en-US" sz="1400" dirty="0"/>
              <a:t>게이지 버프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신의기도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85AF8487-63E4-6BE7-7639-FDE3F8FD7312}"/>
              </a:ext>
            </a:extLst>
          </p:cNvPr>
          <p:cNvSpPr/>
          <p:nvPr/>
        </p:nvSpPr>
        <p:spPr>
          <a:xfrm>
            <a:off x="4637045" y="4390748"/>
            <a:ext cx="12052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보호막관통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영혼찌르기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2A7DC98-B214-D394-CC1E-FCA328D78727}"/>
              </a:ext>
            </a:extLst>
          </p:cNvPr>
          <p:cNvSpPr/>
          <p:nvPr/>
        </p:nvSpPr>
        <p:spPr>
          <a:xfrm>
            <a:off x="4602152" y="3890968"/>
            <a:ext cx="133238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성광의찌르기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7E958-A2C5-89F4-52B5-DCD3884561AB}"/>
              </a:ext>
            </a:extLst>
          </p:cNvPr>
          <p:cNvSpPr txBox="1"/>
          <p:nvPr/>
        </p:nvSpPr>
        <p:spPr>
          <a:xfrm>
            <a:off x="178094" y="912369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Depending on the combat type of the companion, skills are provided as follows: two skills are given under the Normal category, and an additional two skills are randomly assigned from the specific type category.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412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Skill</a:t>
            </a:r>
            <a:r>
              <a:rPr lang="ko-KR" altLang="en-US" sz="3200" dirty="0"/>
              <a:t> </a:t>
            </a:r>
            <a:r>
              <a:rPr lang="en-US" altLang="ko-KR" sz="3200" dirty="0"/>
              <a:t>- Signature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7CEB84-3583-EA93-E860-66929764771A}"/>
              </a:ext>
            </a:extLst>
          </p:cNvPr>
          <p:cNvSpPr/>
          <p:nvPr/>
        </p:nvSpPr>
        <p:spPr>
          <a:xfrm>
            <a:off x="1203404" y="1067007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Signature</a:t>
            </a:r>
            <a:endParaRPr lang="ko-KR" altLang="en-US" sz="14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05E5CC-4A8F-CDA6-47BE-182BCEB9DF18}"/>
              </a:ext>
            </a:extLst>
          </p:cNvPr>
          <p:cNvSpPr/>
          <p:nvPr/>
        </p:nvSpPr>
        <p:spPr>
          <a:xfrm>
            <a:off x="155713" y="1715603"/>
            <a:ext cx="2980049" cy="12465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669798-94EC-2C09-5066-F7C202AA9ABD}"/>
              </a:ext>
            </a:extLst>
          </p:cNvPr>
          <p:cNvSpPr/>
          <p:nvPr/>
        </p:nvSpPr>
        <p:spPr>
          <a:xfrm>
            <a:off x="261311" y="1840753"/>
            <a:ext cx="2806026" cy="9868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en-US" altLang="ko-KR" sz="14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The character's signature attack.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417552A-2B31-4B99-1588-FCD7C72E28C0}"/>
              </a:ext>
            </a:extLst>
          </p:cNvPr>
          <p:cNvSpPr/>
          <p:nvPr/>
        </p:nvSpPr>
        <p:spPr>
          <a:xfrm>
            <a:off x="197558" y="3749917"/>
            <a:ext cx="94709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운기조식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6C189B7-AFC0-5B3B-7071-A5F8830F2347}"/>
              </a:ext>
            </a:extLst>
          </p:cNvPr>
          <p:cNvSpPr/>
          <p:nvPr/>
        </p:nvSpPr>
        <p:spPr>
          <a:xfrm>
            <a:off x="1235511" y="3748583"/>
            <a:ext cx="94709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금강불괴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66686C2-BCAF-46F0-F8E2-F50112237556}"/>
              </a:ext>
            </a:extLst>
          </p:cNvPr>
          <p:cNvSpPr/>
          <p:nvPr/>
        </p:nvSpPr>
        <p:spPr>
          <a:xfrm>
            <a:off x="1251159" y="4225098"/>
            <a:ext cx="94709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매화검법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1587CA5-DA23-F3BD-FFF8-38AD640A5208}"/>
              </a:ext>
            </a:extLst>
          </p:cNvPr>
          <p:cNvSpPr/>
          <p:nvPr/>
        </p:nvSpPr>
        <p:spPr>
          <a:xfrm>
            <a:off x="1102667" y="3183747"/>
            <a:ext cx="1244076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무협캐릭터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459EE35-9060-1884-A86D-1A09B3653B28}"/>
              </a:ext>
            </a:extLst>
          </p:cNvPr>
          <p:cNvSpPr/>
          <p:nvPr/>
        </p:nvSpPr>
        <p:spPr>
          <a:xfrm>
            <a:off x="4501606" y="3183747"/>
            <a:ext cx="132035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이세계캐릭터</a:t>
            </a:r>
            <a:endParaRPr lang="ko-KR" altLang="en-US" sz="14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3DCC2C6-D59A-AE48-F923-D37EF0AAB2D9}"/>
              </a:ext>
            </a:extLst>
          </p:cNvPr>
          <p:cNvSpPr/>
          <p:nvPr/>
        </p:nvSpPr>
        <p:spPr>
          <a:xfrm>
            <a:off x="4123830" y="3703409"/>
            <a:ext cx="94709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영역전개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950B64-306E-793F-56B2-486E586BD5A4}"/>
              </a:ext>
            </a:extLst>
          </p:cNvPr>
          <p:cNvSpPr/>
          <p:nvPr/>
        </p:nvSpPr>
        <p:spPr>
          <a:xfrm>
            <a:off x="5161782" y="3698990"/>
            <a:ext cx="132035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머리가높구나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73980F2-B9EE-F1BA-B563-97F84D4F4B81}"/>
              </a:ext>
            </a:extLst>
          </p:cNvPr>
          <p:cNvSpPr/>
          <p:nvPr/>
        </p:nvSpPr>
        <p:spPr>
          <a:xfrm>
            <a:off x="202913" y="4218078"/>
            <a:ext cx="94709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호접지몽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03EF2D1-AB5F-45B0-BA6B-8BA8AF83BBEF}"/>
              </a:ext>
            </a:extLst>
          </p:cNvPr>
          <p:cNvSpPr/>
          <p:nvPr/>
        </p:nvSpPr>
        <p:spPr>
          <a:xfrm>
            <a:off x="2288616" y="3748583"/>
            <a:ext cx="94709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이기어검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85D7319-9091-CAA5-B661-47EA299CD0D3}"/>
              </a:ext>
            </a:extLst>
          </p:cNvPr>
          <p:cNvSpPr/>
          <p:nvPr/>
        </p:nvSpPr>
        <p:spPr>
          <a:xfrm>
            <a:off x="2288616" y="4218077"/>
            <a:ext cx="94709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축지법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C6474-D351-2B94-8934-48CDB12F4A4A}"/>
              </a:ext>
            </a:extLst>
          </p:cNvPr>
          <p:cNvSpPr txBox="1"/>
          <p:nvPr/>
        </p:nvSpPr>
        <p:spPr>
          <a:xfrm>
            <a:off x="3235707" y="23003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Signature</a:t>
            </a: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consists of unique skills exclusive to this character, which cannot be learned or acquired by other characters.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967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A836C8-B69D-D953-8551-EA9D85ABFD9B}"/>
              </a:ext>
            </a:extLst>
          </p:cNvPr>
          <p:cNvSpPr/>
          <p:nvPr/>
        </p:nvSpPr>
        <p:spPr>
          <a:xfrm>
            <a:off x="5340702" y="1443531"/>
            <a:ext cx="4353886" cy="18528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&lt; Affinity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2D57B3-163B-91B3-D83C-6A7E5821B147}"/>
              </a:ext>
            </a:extLst>
          </p:cNvPr>
          <p:cNvSpPr/>
          <p:nvPr/>
        </p:nvSpPr>
        <p:spPr>
          <a:xfrm>
            <a:off x="155713" y="1443531"/>
            <a:ext cx="4970625" cy="35730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&lt;Defense Power&gt;</a:t>
            </a:r>
          </a:p>
          <a:p>
            <a:pPr algn="r"/>
            <a:r>
              <a:rPr lang="en-US" altLang="ko-KR" dirty="0">
                <a:solidFill>
                  <a:schemeClr val="tx1"/>
                </a:solidFill>
              </a:rPr>
              <a:t>Inverse Increase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No Change in Value</a:t>
            </a:r>
          </a:p>
          <a:p>
            <a:pPr algn="r"/>
            <a:r>
              <a:rPr lang="en-US" altLang="ko-KR" dirty="0">
                <a:solidFill>
                  <a:schemeClr val="tx1"/>
                </a:solidFill>
              </a:rPr>
              <a:t>Inverse Decrease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Balanace</a:t>
            </a:r>
            <a:r>
              <a:rPr lang="ko-KR" altLang="en-US" sz="3200" dirty="0"/>
              <a:t> </a:t>
            </a:r>
            <a:r>
              <a:rPr lang="en-US" altLang="ko-KR" sz="3200" dirty="0"/>
              <a:t>Plan</a:t>
            </a:r>
            <a:r>
              <a:rPr lang="ko-KR" altLang="en-US" sz="3200" dirty="0"/>
              <a:t>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DDA9681-640A-C4D1-1503-A08F9251F662}"/>
              </a:ext>
            </a:extLst>
          </p:cNvPr>
          <p:cNvSpPr/>
          <p:nvPr/>
        </p:nvSpPr>
        <p:spPr>
          <a:xfrm>
            <a:off x="6293363" y="248216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Normal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F357859-B7DD-B9C4-8279-56D716BC9B17}"/>
              </a:ext>
            </a:extLst>
          </p:cNvPr>
          <p:cNvSpPr/>
          <p:nvPr/>
        </p:nvSpPr>
        <p:spPr>
          <a:xfrm>
            <a:off x="7057819" y="1643254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Dark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72E662-0E94-EF78-4516-20E9EC522FD9}"/>
              </a:ext>
            </a:extLst>
          </p:cNvPr>
          <p:cNvSpPr/>
          <p:nvPr/>
        </p:nvSpPr>
        <p:spPr>
          <a:xfrm>
            <a:off x="5532314" y="1634793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Light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6AA1538-4977-9E32-5251-CED00F6E1741}"/>
              </a:ext>
            </a:extLst>
          </p:cNvPr>
          <p:cNvSpPr/>
          <p:nvPr/>
        </p:nvSpPr>
        <p:spPr>
          <a:xfrm>
            <a:off x="8422294" y="2088671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Signature</a:t>
            </a:r>
            <a:endParaRPr lang="ko-KR" altLang="en-US" sz="14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C4B545E-68CD-A4ED-59BC-2C602263696A}"/>
              </a:ext>
            </a:extLst>
          </p:cNvPr>
          <p:cNvSpPr/>
          <p:nvPr/>
        </p:nvSpPr>
        <p:spPr>
          <a:xfrm>
            <a:off x="6574916" y="1708327"/>
            <a:ext cx="448157" cy="2219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71FA5DE-DAD1-AAF7-31D9-8DCD0297C5AB}"/>
              </a:ext>
            </a:extLst>
          </p:cNvPr>
          <p:cNvSpPr/>
          <p:nvPr/>
        </p:nvSpPr>
        <p:spPr>
          <a:xfrm>
            <a:off x="7430290" y="2147973"/>
            <a:ext cx="198534" cy="4791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DE86A915-C78E-4403-F870-D82387FC7F3C}"/>
              </a:ext>
            </a:extLst>
          </p:cNvPr>
          <p:cNvSpPr/>
          <p:nvPr/>
        </p:nvSpPr>
        <p:spPr>
          <a:xfrm rot="10800000">
            <a:off x="5963859" y="2167506"/>
            <a:ext cx="235178" cy="4596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CD7EA-7C48-0E8C-8406-44FB1F58C57B}"/>
              </a:ext>
            </a:extLst>
          </p:cNvPr>
          <p:cNvSpPr txBox="1"/>
          <p:nvPr/>
        </p:nvSpPr>
        <p:spPr>
          <a:xfrm>
            <a:off x="8347850" y="2519302"/>
            <a:ext cx="1191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Irrelevant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592E7E6-7DD7-A172-C5E5-00EBCAC8C6A0}"/>
              </a:ext>
            </a:extLst>
          </p:cNvPr>
          <p:cNvSpPr/>
          <p:nvPr/>
        </p:nvSpPr>
        <p:spPr>
          <a:xfrm>
            <a:off x="263750" y="164371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Light</a:t>
            </a:r>
            <a:endParaRPr lang="ko-KR" altLang="en-US" sz="1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8CFAF57-E3F6-0DC9-E472-2E74BF47B2CE}"/>
              </a:ext>
            </a:extLst>
          </p:cNvPr>
          <p:cNvSpPr/>
          <p:nvPr/>
        </p:nvSpPr>
        <p:spPr>
          <a:xfrm>
            <a:off x="1573666" y="1668721"/>
            <a:ext cx="6667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Melee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3B371B-6902-9140-B15E-E0E57EEBC243}"/>
              </a:ext>
            </a:extLst>
          </p:cNvPr>
          <p:cNvSpPr/>
          <p:nvPr/>
        </p:nvSpPr>
        <p:spPr>
          <a:xfrm>
            <a:off x="1566767" y="2184469"/>
            <a:ext cx="6667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Magic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D0A59D-1B84-22DA-8DA1-174AC84629D4}"/>
              </a:ext>
            </a:extLst>
          </p:cNvPr>
          <p:cNvSpPr/>
          <p:nvPr/>
        </p:nvSpPr>
        <p:spPr>
          <a:xfrm>
            <a:off x="263750" y="2790778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Dark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E3C6FDD-2EE0-D3F6-8C52-AF3A4341D128}"/>
              </a:ext>
            </a:extLst>
          </p:cNvPr>
          <p:cNvSpPr/>
          <p:nvPr/>
        </p:nvSpPr>
        <p:spPr>
          <a:xfrm>
            <a:off x="285078" y="388585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Normal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4AFAB2E-5C3E-AB99-E3E1-F70DD5293DD4}"/>
              </a:ext>
            </a:extLst>
          </p:cNvPr>
          <p:cNvSpPr/>
          <p:nvPr/>
        </p:nvSpPr>
        <p:spPr>
          <a:xfrm>
            <a:off x="1541758" y="2751686"/>
            <a:ext cx="6667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Melee</a:t>
            </a:r>
            <a:endParaRPr lang="ko-KR" altLang="en-US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41AFBDE-225E-A740-597F-F495376DDF7D}"/>
              </a:ext>
            </a:extLst>
          </p:cNvPr>
          <p:cNvSpPr/>
          <p:nvPr/>
        </p:nvSpPr>
        <p:spPr>
          <a:xfrm>
            <a:off x="1534859" y="3267434"/>
            <a:ext cx="6667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Magic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123C4BD-E211-B1AB-55F9-B26EF2523212}"/>
              </a:ext>
            </a:extLst>
          </p:cNvPr>
          <p:cNvSpPr/>
          <p:nvPr/>
        </p:nvSpPr>
        <p:spPr>
          <a:xfrm>
            <a:off x="1506451" y="3855260"/>
            <a:ext cx="6667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Melee</a:t>
            </a:r>
            <a:endParaRPr lang="ko-KR" altLang="en-US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04834D7-0E43-45EF-ED46-5C48AEEE7515}"/>
              </a:ext>
            </a:extLst>
          </p:cNvPr>
          <p:cNvSpPr/>
          <p:nvPr/>
        </p:nvSpPr>
        <p:spPr>
          <a:xfrm>
            <a:off x="1499552" y="4371008"/>
            <a:ext cx="6667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Magic</a:t>
            </a:r>
            <a:endParaRPr lang="ko-KR" altLang="en-US" sz="1200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F4818D1-C6B9-6F1A-1178-2F63C7CDAD05}"/>
              </a:ext>
            </a:extLst>
          </p:cNvPr>
          <p:cNvSpPr/>
          <p:nvPr/>
        </p:nvSpPr>
        <p:spPr>
          <a:xfrm>
            <a:off x="2377085" y="1726003"/>
            <a:ext cx="191804" cy="2986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B2683B1B-9E43-A94B-E931-F43DB705B852}"/>
              </a:ext>
            </a:extLst>
          </p:cNvPr>
          <p:cNvSpPr/>
          <p:nvPr/>
        </p:nvSpPr>
        <p:spPr>
          <a:xfrm rot="10800000">
            <a:off x="2981168" y="3010445"/>
            <a:ext cx="235178" cy="1744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4F41D2-8101-5E38-8E03-F54361B5F2AA}"/>
              </a:ext>
            </a:extLst>
          </p:cNvPr>
          <p:cNvCxnSpPr>
            <a:cxnSpLocks/>
          </p:cNvCxnSpPr>
          <p:nvPr/>
        </p:nvCxnSpPr>
        <p:spPr>
          <a:xfrm>
            <a:off x="2888888" y="3383812"/>
            <a:ext cx="2718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9ED3B087-EB74-7E03-F17C-4A0A5534EB0A}"/>
              </a:ext>
            </a:extLst>
          </p:cNvPr>
          <p:cNvSpPr/>
          <p:nvPr/>
        </p:nvSpPr>
        <p:spPr>
          <a:xfrm>
            <a:off x="2989316" y="3522960"/>
            <a:ext cx="218879" cy="2781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3FEFA30-34DB-9E3B-00E4-53DD21FFC519}"/>
              </a:ext>
            </a:extLst>
          </p:cNvPr>
          <p:cNvCxnSpPr>
            <a:cxnSpLocks/>
          </p:cNvCxnSpPr>
          <p:nvPr/>
        </p:nvCxnSpPr>
        <p:spPr>
          <a:xfrm>
            <a:off x="2302227" y="4090721"/>
            <a:ext cx="2718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7BA2D47-8AC6-3905-D91B-2181C7F557C1}"/>
              </a:ext>
            </a:extLst>
          </p:cNvPr>
          <p:cNvCxnSpPr>
            <a:cxnSpLocks/>
          </p:cNvCxnSpPr>
          <p:nvPr/>
        </p:nvCxnSpPr>
        <p:spPr>
          <a:xfrm>
            <a:off x="2302227" y="4595458"/>
            <a:ext cx="2718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94F8D93-5A5E-7BFE-EEDF-25A44F845F67}"/>
              </a:ext>
            </a:extLst>
          </p:cNvPr>
          <p:cNvSpPr/>
          <p:nvPr/>
        </p:nvSpPr>
        <p:spPr>
          <a:xfrm>
            <a:off x="2355189" y="3375254"/>
            <a:ext cx="218879" cy="2781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AF4BF7D-8BDF-92CA-C6E0-1800D31EC32F}"/>
              </a:ext>
            </a:extLst>
          </p:cNvPr>
          <p:cNvSpPr/>
          <p:nvPr/>
        </p:nvSpPr>
        <p:spPr>
          <a:xfrm rot="10800000">
            <a:off x="2355399" y="2847237"/>
            <a:ext cx="235178" cy="2271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2C2F5629-AF97-AA55-11BB-5F7167004CE8}"/>
              </a:ext>
            </a:extLst>
          </p:cNvPr>
          <p:cNvSpPr/>
          <p:nvPr/>
        </p:nvSpPr>
        <p:spPr>
          <a:xfrm rot="10800000">
            <a:off x="2347039" y="2277078"/>
            <a:ext cx="235178" cy="227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4DD24E-12D1-26E7-8E83-4225E744D8EE}"/>
              </a:ext>
            </a:extLst>
          </p:cNvPr>
          <p:cNvSpPr txBox="1"/>
          <p:nvPr/>
        </p:nvSpPr>
        <p:spPr>
          <a:xfrm>
            <a:off x="245164" y="975345"/>
            <a:ext cx="8093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Types have affinities with each other.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9E19C1C-4D88-032B-5237-58D9F2AC8AB1}"/>
              </a:ext>
            </a:extLst>
          </p:cNvPr>
          <p:cNvSpPr txBox="1">
            <a:spLocks/>
          </p:cNvSpPr>
          <p:nvPr/>
        </p:nvSpPr>
        <p:spPr>
          <a:xfrm>
            <a:off x="3559401" y="267899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42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Balanace</a:t>
            </a:r>
            <a:r>
              <a:rPr lang="ko-KR" altLang="en-US" sz="3200" dirty="0"/>
              <a:t> </a:t>
            </a:r>
            <a:r>
              <a:rPr lang="en-US" altLang="ko-KR" sz="3200" dirty="0"/>
              <a:t>Plan</a:t>
            </a:r>
            <a:r>
              <a:rPr lang="ko-KR" altLang="en-US" sz="3200" dirty="0"/>
              <a:t>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A0D562C-408C-2D05-CFDC-C471A63788F6}"/>
              </a:ext>
            </a:extLst>
          </p:cNvPr>
          <p:cNvSpPr txBox="1"/>
          <p:nvPr/>
        </p:nvSpPr>
        <p:spPr>
          <a:xfrm>
            <a:off x="142647" y="990526"/>
            <a:ext cx="609086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Recovery values for the lodging system are based on a companion's fatigue level, which is categorized into risk levels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Fatigue 0~25%: Risk Level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Fatigue 26~50%: Risk Level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Fatigue 51~75%: Risk Level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Fatigue 76~99%: Risk Level 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Fatigue 100%: Risk Level 5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1A1918"/>
              </a:solidFill>
              <a:effectLst/>
              <a:highlight>
                <a:srgbClr val="FFFFFF"/>
              </a:highlight>
              <a:latin typeface="Pretendard"/>
            </a:endParaRPr>
          </a:p>
          <a:p>
            <a:pPr algn="l" latinLnBrk="1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The recovery time required for each risk level 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Risk Level 1: 1 day for full recovery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Risk Level 2: 2 days for full recovery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Risk Level 3: 3 days for full recovery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Risk Level 4: 4 days for full recovery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Risk Level 5: 5 days for full recovery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1A1918"/>
              </a:solidFill>
              <a:effectLst/>
              <a:highlight>
                <a:srgbClr val="FFFFFF"/>
              </a:highlight>
              <a:latin typeface="Pretendard"/>
            </a:endParaRPr>
          </a:p>
          <a:p>
            <a:pPr algn="l" latinLnBrk="1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Players can cancel the recovery for a resting companion at any time. The fatigue is recovered based on the counted number of required days, with 25% fatigue recovery per day.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7C796C4-A0A0-D7B7-3DE0-F3220ADA6F31}"/>
              </a:ext>
            </a:extLst>
          </p:cNvPr>
          <p:cNvSpPr txBox="1">
            <a:spLocks/>
          </p:cNvSpPr>
          <p:nvPr/>
        </p:nvSpPr>
        <p:spPr>
          <a:xfrm>
            <a:off x="3559401" y="267899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480E-8B5D-CFD3-84CE-D4979A99DD86}"/>
              </a:ext>
            </a:extLst>
          </p:cNvPr>
          <p:cNvSpPr/>
          <p:nvPr/>
        </p:nvSpPr>
        <p:spPr>
          <a:xfrm>
            <a:off x="7296150" y="3777847"/>
            <a:ext cx="4362449" cy="647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Current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Fatigue: 78%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Number of days needed for full recovery</a:t>
            </a:r>
            <a:r>
              <a:rPr lang="en-US" altLang="ko-KR" dirty="0">
                <a:solidFill>
                  <a:schemeClr val="tx1"/>
                </a:solidFill>
              </a:rPr>
              <a:t>: 2days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3B408E-FF10-EA32-D79A-6390741708A5}"/>
              </a:ext>
            </a:extLst>
          </p:cNvPr>
          <p:cNvSpPr/>
          <p:nvPr/>
        </p:nvSpPr>
        <p:spPr>
          <a:xfrm>
            <a:off x="7296150" y="4498312"/>
            <a:ext cx="4362449" cy="647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Current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Fatigue: 24%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Number of days needed for full recovery</a:t>
            </a:r>
            <a:r>
              <a:rPr lang="en-US" altLang="ko-KR" dirty="0">
                <a:solidFill>
                  <a:schemeClr val="tx1"/>
                </a:solidFill>
              </a:rPr>
              <a:t>: 1days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341AF8-E6B9-36B9-AFAB-C82B34052D1B}"/>
              </a:ext>
            </a:extLst>
          </p:cNvPr>
          <p:cNvSpPr/>
          <p:nvPr/>
        </p:nvSpPr>
        <p:spPr>
          <a:xfrm>
            <a:off x="7296150" y="5219774"/>
            <a:ext cx="4362449" cy="64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02DCEC-EFF7-A691-4A58-84F3492920E3}"/>
              </a:ext>
            </a:extLst>
          </p:cNvPr>
          <p:cNvSpPr/>
          <p:nvPr/>
        </p:nvSpPr>
        <p:spPr>
          <a:xfrm>
            <a:off x="6334125" y="1244242"/>
            <a:ext cx="5324474" cy="2349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779D6-ECD0-C2C8-7AC6-0163ABA10C75}"/>
              </a:ext>
            </a:extLst>
          </p:cNvPr>
          <p:cNvSpPr txBox="1"/>
          <p:nvPr/>
        </p:nvSpPr>
        <p:spPr>
          <a:xfrm>
            <a:off x="6581923" y="1999148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Fatigue:43%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BEACD4-AF5A-A0FD-75D3-A855E8FAFA6A}"/>
              </a:ext>
            </a:extLst>
          </p:cNvPr>
          <p:cNvSpPr txBox="1"/>
          <p:nvPr/>
        </p:nvSpPr>
        <p:spPr>
          <a:xfrm>
            <a:off x="7342733" y="2007330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228DC-F15B-4CB9-65F1-56BA8F1438A1}"/>
              </a:ext>
            </a:extLst>
          </p:cNvPr>
          <p:cNvSpPr txBox="1"/>
          <p:nvPr/>
        </p:nvSpPr>
        <p:spPr>
          <a:xfrm>
            <a:off x="8092755" y="2016340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E0D7D3-08F4-A340-B605-C03C5CDE0DED}"/>
              </a:ext>
            </a:extLst>
          </p:cNvPr>
          <p:cNvSpPr txBox="1"/>
          <p:nvPr/>
        </p:nvSpPr>
        <p:spPr>
          <a:xfrm>
            <a:off x="8840631" y="2045698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Fatigue:43%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039DE-E8C8-FCE2-D2CE-21D2CD8F2E85}"/>
              </a:ext>
            </a:extLst>
          </p:cNvPr>
          <p:cNvSpPr txBox="1"/>
          <p:nvPr/>
        </p:nvSpPr>
        <p:spPr>
          <a:xfrm>
            <a:off x="9601441" y="2053880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BC1512-8E57-3C73-6E4E-83F0120F8C84}"/>
              </a:ext>
            </a:extLst>
          </p:cNvPr>
          <p:cNvSpPr txBox="1"/>
          <p:nvPr/>
        </p:nvSpPr>
        <p:spPr>
          <a:xfrm>
            <a:off x="6536476" y="3103102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Fatigue:43%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2748DB-6562-DF25-BADE-C9AB699BA854}"/>
              </a:ext>
            </a:extLst>
          </p:cNvPr>
          <p:cNvSpPr txBox="1"/>
          <p:nvPr/>
        </p:nvSpPr>
        <p:spPr>
          <a:xfrm>
            <a:off x="7297286" y="3111284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4C3C3-B468-0BDA-280A-6E4A355F1F47}"/>
              </a:ext>
            </a:extLst>
          </p:cNvPr>
          <p:cNvSpPr txBox="1"/>
          <p:nvPr/>
        </p:nvSpPr>
        <p:spPr>
          <a:xfrm>
            <a:off x="8047308" y="3120294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C0ED3C-17E5-38DF-E6C7-EABBA8EED68C}"/>
              </a:ext>
            </a:extLst>
          </p:cNvPr>
          <p:cNvSpPr txBox="1"/>
          <p:nvPr/>
        </p:nvSpPr>
        <p:spPr>
          <a:xfrm>
            <a:off x="8795184" y="3149652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Fatigue:43%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02B093-6A1E-068C-AF67-A8558FF753B6}"/>
              </a:ext>
            </a:extLst>
          </p:cNvPr>
          <p:cNvSpPr txBox="1"/>
          <p:nvPr/>
        </p:nvSpPr>
        <p:spPr>
          <a:xfrm>
            <a:off x="9555994" y="3157834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D309BC-F5B8-48FF-D073-F2D71B8550EE}"/>
              </a:ext>
            </a:extLst>
          </p:cNvPr>
          <p:cNvGrpSpPr/>
          <p:nvPr/>
        </p:nvGrpSpPr>
        <p:grpSpPr>
          <a:xfrm>
            <a:off x="11324151" y="1244242"/>
            <a:ext cx="336868" cy="2349097"/>
            <a:chOff x="11431902" y="1130870"/>
            <a:chExt cx="336868" cy="49770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E10ECE6-7438-CBF7-8FE3-2AFA8B68E7E8}"/>
                </a:ext>
              </a:extLst>
            </p:cNvPr>
            <p:cNvSpPr/>
            <p:nvPr/>
          </p:nvSpPr>
          <p:spPr>
            <a:xfrm>
              <a:off x="11434097" y="1130870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F1B99F1-BED9-AACD-4D65-74F556047C1D}"/>
                </a:ext>
              </a:extLst>
            </p:cNvPr>
            <p:cNvSpPr/>
            <p:nvPr/>
          </p:nvSpPr>
          <p:spPr>
            <a:xfrm>
              <a:off x="11431902" y="5670612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C20887E4-0990-0A96-D17E-63BA6144895F}"/>
                </a:ext>
              </a:extLst>
            </p:cNvPr>
            <p:cNvSpPr/>
            <p:nvPr/>
          </p:nvSpPr>
          <p:spPr>
            <a:xfrm>
              <a:off x="11524484" y="1219534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92DC9155-5B97-AD1E-A3E8-124730A43DAD}"/>
                </a:ext>
              </a:extLst>
            </p:cNvPr>
            <p:cNvSpPr/>
            <p:nvPr/>
          </p:nvSpPr>
          <p:spPr>
            <a:xfrm rot="10800000">
              <a:off x="11513513" y="5804293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57762C-8D44-A0FF-347C-6A3FA7F39DFE}"/>
                </a:ext>
              </a:extLst>
            </p:cNvPr>
            <p:cNvSpPr/>
            <p:nvPr/>
          </p:nvSpPr>
          <p:spPr>
            <a:xfrm>
              <a:off x="11441855" y="1568194"/>
              <a:ext cx="324720" cy="4102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42BF021-16D1-9FBD-B608-34057068806B}"/>
              </a:ext>
            </a:extLst>
          </p:cNvPr>
          <p:cNvSpPr/>
          <p:nvPr/>
        </p:nvSpPr>
        <p:spPr>
          <a:xfrm>
            <a:off x="6639154" y="13705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800076-CF27-67BD-3FEE-2C262325E502}"/>
              </a:ext>
            </a:extLst>
          </p:cNvPr>
          <p:cNvSpPr/>
          <p:nvPr/>
        </p:nvSpPr>
        <p:spPr>
          <a:xfrm>
            <a:off x="7363054" y="13705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80CB7D-7953-AE3F-712E-425D9BB96E76}"/>
              </a:ext>
            </a:extLst>
          </p:cNvPr>
          <p:cNvSpPr/>
          <p:nvPr/>
        </p:nvSpPr>
        <p:spPr>
          <a:xfrm>
            <a:off x="8112328" y="1373860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182915-85A8-CC04-7A8B-01F7B5895821}"/>
              </a:ext>
            </a:extLst>
          </p:cNvPr>
          <p:cNvSpPr/>
          <p:nvPr/>
        </p:nvSpPr>
        <p:spPr>
          <a:xfrm>
            <a:off x="8861602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6205B3-62B4-1299-5220-D1FBC0A61FC9}"/>
              </a:ext>
            </a:extLst>
          </p:cNvPr>
          <p:cNvSpPr/>
          <p:nvPr/>
        </p:nvSpPr>
        <p:spPr>
          <a:xfrm>
            <a:off x="9599309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20DCBB-7A16-452C-3935-D1A26AB8A78B}"/>
              </a:ext>
            </a:extLst>
          </p:cNvPr>
          <p:cNvSpPr/>
          <p:nvPr/>
        </p:nvSpPr>
        <p:spPr>
          <a:xfrm>
            <a:off x="10334776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0C70F4-7034-BCCD-0FC4-741A54FEE4D5}"/>
              </a:ext>
            </a:extLst>
          </p:cNvPr>
          <p:cNvSpPr/>
          <p:nvPr/>
        </p:nvSpPr>
        <p:spPr>
          <a:xfrm>
            <a:off x="6655119" y="24678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713F5C-DC3A-BACE-54BD-CAD3AA746D73}"/>
              </a:ext>
            </a:extLst>
          </p:cNvPr>
          <p:cNvSpPr/>
          <p:nvPr/>
        </p:nvSpPr>
        <p:spPr>
          <a:xfrm>
            <a:off x="7379019" y="24678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22D49FD-33ED-ADA3-BA2F-BD29C1918AAC}"/>
              </a:ext>
            </a:extLst>
          </p:cNvPr>
          <p:cNvSpPr/>
          <p:nvPr/>
        </p:nvSpPr>
        <p:spPr>
          <a:xfrm>
            <a:off x="8128293" y="2471175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DA7B50-3B87-B32D-E17A-732A3A8C9FCB}"/>
              </a:ext>
            </a:extLst>
          </p:cNvPr>
          <p:cNvSpPr/>
          <p:nvPr/>
        </p:nvSpPr>
        <p:spPr>
          <a:xfrm>
            <a:off x="8877567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CCB12-F4EE-479B-59D7-8E1643405AA8}"/>
              </a:ext>
            </a:extLst>
          </p:cNvPr>
          <p:cNvSpPr/>
          <p:nvPr/>
        </p:nvSpPr>
        <p:spPr>
          <a:xfrm>
            <a:off x="9615274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CC8E9ED-AE9B-CBDD-9128-379EAD942F74}"/>
              </a:ext>
            </a:extLst>
          </p:cNvPr>
          <p:cNvSpPr/>
          <p:nvPr/>
        </p:nvSpPr>
        <p:spPr>
          <a:xfrm>
            <a:off x="10350741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FA0079-195C-73F8-BDEC-10B2F29074CF}"/>
              </a:ext>
            </a:extLst>
          </p:cNvPr>
          <p:cNvSpPr txBox="1"/>
          <p:nvPr/>
        </p:nvSpPr>
        <p:spPr>
          <a:xfrm>
            <a:off x="10286672" y="3146467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C5010A-FB46-1496-027A-DE9441EDF01D}"/>
              </a:ext>
            </a:extLst>
          </p:cNvPr>
          <p:cNvSpPr txBox="1"/>
          <p:nvPr/>
        </p:nvSpPr>
        <p:spPr>
          <a:xfrm>
            <a:off x="10330238" y="2060519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Fatigue:23%</a:t>
            </a:r>
            <a:endParaRPr lang="ko-KR" altLang="en-US" sz="11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9B58AE0-1F71-6C83-2BFF-3AC6743176CE}"/>
              </a:ext>
            </a:extLst>
          </p:cNvPr>
          <p:cNvSpPr/>
          <p:nvPr/>
        </p:nvSpPr>
        <p:spPr>
          <a:xfrm>
            <a:off x="6334125" y="3764593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Colleagues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F7E7606-EB5F-83AC-6F0E-39D1DEAD44F6}"/>
              </a:ext>
            </a:extLst>
          </p:cNvPr>
          <p:cNvSpPr/>
          <p:nvPr/>
        </p:nvSpPr>
        <p:spPr>
          <a:xfrm>
            <a:off x="6334125" y="4485058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Colleagues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BF75D6-D05A-CD4F-0940-3AABE287D4EB}"/>
              </a:ext>
            </a:extLst>
          </p:cNvPr>
          <p:cNvSpPr/>
          <p:nvPr/>
        </p:nvSpPr>
        <p:spPr>
          <a:xfrm>
            <a:off x="6334125" y="5206520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Colleagues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25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Balanace</a:t>
            </a:r>
            <a:r>
              <a:rPr lang="ko-KR" altLang="en-US" sz="3200" dirty="0"/>
              <a:t> </a:t>
            </a:r>
            <a:r>
              <a:rPr lang="en-US" altLang="ko-KR" sz="3200" dirty="0"/>
              <a:t>Plan</a:t>
            </a:r>
            <a:r>
              <a:rPr lang="ko-KR" altLang="en-US" sz="3200" dirty="0"/>
              <a:t> </a:t>
            </a:r>
            <a:r>
              <a:rPr lang="en-US" altLang="ko-KR" sz="3200" dirty="0"/>
              <a:t>3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01D2CE-3989-6BF9-E4CD-B676EBDE0C9A}"/>
              </a:ext>
            </a:extLst>
          </p:cNvPr>
          <p:cNvSpPr txBox="1"/>
          <p:nvPr/>
        </p:nvSpPr>
        <p:spPr>
          <a:xfrm>
            <a:off x="245164" y="1084872"/>
            <a:ext cx="117762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2800" b="1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Fatigue System</a:t>
            </a:r>
          </a:p>
          <a:p>
            <a:pPr algn="l" latinLnBrk="1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When returning from a dungeon, fatigue increases.</a:t>
            </a:r>
          </a:p>
          <a:p>
            <a:pPr algn="l" latinLnBrk="1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When attacked, fatigue increases.</a:t>
            </a:r>
          </a:p>
          <a:p>
            <a:pPr algn="l" latinLnBrk="1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When using certain skills, fatigue increases.</a:t>
            </a:r>
          </a:p>
          <a:p>
            <a:pPr algn="l" latinLnBrk="1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Depending on certain choices in multiple-choice scenarios, fatigue increases.</a:t>
            </a:r>
          </a:p>
          <a:p>
            <a:pPr algn="l" latinLnBrk="1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If dungeon clear fails, fatigue increases.</a:t>
            </a:r>
          </a:p>
          <a:p>
            <a:pPr algn="l" latinLnBrk="1"/>
            <a:endParaRPr lang="en-US" altLang="ko-KR" b="0" i="0" dirty="0">
              <a:solidFill>
                <a:srgbClr val="1A1918"/>
              </a:solidFill>
              <a:effectLst/>
              <a:highlight>
                <a:srgbClr val="FFFFFF"/>
              </a:highlight>
              <a:latin typeface="Pretendard"/>
            </a:endParaRPr>
          </a:p>
          <a:p>
            <a:pPr algn="l" latinLnBrk="1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Default fatigue increase by 10% upon returning from a dungeon.</a:t>
            </a:r>
          </a:p>
          <a:p>
            <a:pPr algn="l" latinLnBrk="1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Default fatigue increase by 2% when attacked.</a:t>
            </a:r>
          </a:p>
          <a:p>
            <a:pPr algn="l" latinLnBrk="1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The increase in fatigue varies when using certain skills (similar to using a colorless cube skill of the dungeon's fighter).</a:t>
            </a:r>
          </a:p>
          <a:p>
            <a:pPr algn="l" latinLnBrk="1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The increase in fatigue varies depending on certain multiple-choice scenarios.</a:t>
            </a:r>
          </a:p>
          <a:p>
            <a:pPr algn="l" latinLnBrk="1"/>
            <a:endParaRPr lang="en-US" altLang="ko-KR" b="0" i="0" dirty="0">
              <a:solidFill>
                <a:srgbClr val="1A1918"/>
              </a:solidFill>
              <a:effectLst/>
              <a:highlight>
                <a:srgbClr val="FFFFFF"/>
              </a:highlight>
              <a:latin typeface="Pretendard"/>
            </a:endParaRPr>
          </a:p>
          <a:p>
            <a:pPr algn="l" latinLnBrk="1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Default fatigue increase by 45% if failing to clear a dungeon.</a:t>
            </a:r>
          </a:p>
          <a:p>
            <a:pPr algn="l" latinLnBrk="1"/>
            <a:endParaRPr lang="en-US" altLang="ko-KR" b="0" i="0" dirty="0">
              <a:solidFill>
                <a:srgbClr val="1A1918"/>
              </a:solidFill>
              <a:effectLst/>
              <a:highlight>
                <a:srgbClr val="FFFFFF"/>
              </a:highlight>
              <a:latin typeface="Pretendard"/>
            </a:endParaRPr>
          </a:p>
          <a:p>
            <a:pPr algn="l" latinLnBrk="1"/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If fatigue exceeds 100%, the character becomes &lt;Unable to Act&gt; until they use the lodging system for recovery.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5F2338E-7294-C540-4C2F-C813BB2F1EFD}"/>
              </a:ext>
            </a:extLst>
          </p:cNvPr>
          <p:cNvSpPr txBox="1">
            <a:spLocks/>
          </p:cNvSpPr>
          <p:nvPr/>
        </p:nvSpPr>
        <p:spPr>
          <a:xfrm>
            <a:off x="3559401" y="267899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5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4447959-0355-4A33-99C0-BFEE14C8ACBA}"/>
              </a:ext>
            </a:extLst>
          </p:cNvPr>
          <p:cNvCxnSpPr>
            <a:cxnSpLocks/>
          </p:cNvCxnSpPr>
          <p:nvPr/>
        </p:nvCxnSpPr>
        <p:spPr>
          <a:xfrm>
            <a:off x="6294078" y="2268412"/>
            <a:ext cx="0" cy="307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D65E4C-500C-8838-9A14-5F69B69D724E}"/>
              </a:ext>
            </a:extLst>
          </p:cNvPr>
          <p:cNvCxnSpPr>
            <a:cxnSpLocks/>
          </p:cNvCxnSpPr>
          <p:nvPr/>
        </p:nvCxnSpPr>
        <p:spPr>
          <a:xfrm flipH="1">
            <a:off x="9849011" y="2073348"/>
            <a:ext cx="7830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Karma</a:t>
            </a:r>
            <a:r>
              <a:rPr lang="ko-KR" altLang="en-US" sz="3200" dirty="0"/>
              <a:t> </a:t>
            </a:r>
            <a:r>
              <a:rPr lang="en-US" altLang="ko-KR" sz="3200" dirty="0"/>
              <a:t>System</a:t>
            </a:r>
            <a:r>
              <a:rPr lang="ko-KR" altLang="en-US" sz="3200" dirty="0"/>
              <a:t>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65F0367-4B32-BC79-0F60-95ADC7938FBE}"/>
              </a:ext>
            </a:extLst>
          </p:cNvPr>
          <p:cNvSpPr txBox="1">
            <a:spLocks/>
          </p:cNvSpPr>
          <p:nvPr/>
        </p:nvSpPr>
        <p:spPr>
          <a:xfrm>
            <a:off x="136371" y="638549"/>
            <a:ext cx="4247453" cy="1503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The ending changes according to karma. There are four types of karma: </a:t>
            </a:r>
            <a:r>
              <a:rPr lang="en-US" altLang="ko-KR" sz="2000" b="1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Desire, Sloth, Anger, Pride.</a:t>
            </a:r>
            <a:endParaRPr lang="ko-KR" altLang="en-US" sz="4800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B19CF9-7BBB-D6A3-1148-CB5326ECE495}"/>
              </a:ext>
            </a:extLst>
          </p:cNvPr>
          <p:cNvSpPr/>
          <p:nvPr/>
        </p:nvSpPr>
        <p:spPr>
          <a:xfrm>
            <a:off x="10344264" y="1700169"/>
            <a:ext cx="1482090" cy="765687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Karma rises according to the player's story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8F7994-E610-F9DA-F011-72788D862D25}"/>
              </a:ext>
            </a:extLst>
          </p:cNvPr>
          <p:cNvSpPr/>
          <p:nvPr/>
        </p:nvSpPr>
        <p:spPr>
          <a:xfrm>
            <a:off x="10303541" y="2876433"/>
            <a:ext cx="1713675" cy="752607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Karma increases depending on foundation selection</a:t>
            </a:r>
            <a:endParaRPr lang="ko-KR" altLang="en-US" sz="1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F9FCE4-00C5-9589-5A8A-0FB8A1C4E05C}"/>
              </a:ext>
            </a:extLst>
          </p:cNvPr>
          <p:cNvSpPr/>
          <p:nvPr/>
        </p:nvSpPr>
        <p:spPr>
          <a:xfrm>
            <a:off x="10303541" y="4610543"/>
            <a:ext cx="1482090" cy="55549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Karma increases depending on battle style</a:t>
            </a:r>
            <a:endParaRPr lang="ko-KR" altLang="en-US" sz="12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AE380B-61A5-5023-8BB3-8D02F727C521}"/>
              </a:ext>
            </a:extLst>
          </p:cNvPr>
          <p:cNvCxnSpPr>
            <a:cxnSpLocks/>
          </p:cNvCxnSpPr>
          <p:nvPr/>
        </p:nvCxnSpPr>
        <p:spPr>
          <a:xfrm flipH="1">
            <a:off x="9708348" y="3970490"/>
            <a:ext cx="923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3215F0B-D466-CD40-033C-3F621D499887}"/>
              </a:ext>
            </a:extLst>
          </p:cNvPr>
          <p:cNvCxnSpPr>
            <a:cxnSpLocks/>
          </p:cNvCxnSpPr>
          <p:nvPr/>
        </p:nvCxnSpPr>
        <p:spPr>
          <a:xfrm>
            <a:off x="10016646" y="3234610"/>
            <a:ext cx="0" cy="1653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37BFEB6-1F08-1755-6891-982FE6F77428}"/>
              </a:ext>
            </a:extLst>
          </p:cNvPr>
          <p:cNvCxnSpPr>
            <a:cxnSpLocks/>
          </p:cNvCxnSpPr>
          <p:nvPr/>
        </p:nvCxnSpPr>
        <p:spPr>
          <a:xfrm flipH="1">
            <a:off x="10005037" y="3234610"/>
            <a:ext cx="298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BE8543F-62FA-D81B-455D-C5D6A6E62A28}"/>
              </a:ext>
            </a:extLst>
          </p:cNvPr>
          <p:cNvCxnSpPr>
            <a:cxnSpLocks/>
          </p:cNvCxnSpPr>
          <p:nvPr/>
        </p:nvCxnSpPr>
        <p:spPr>
          <a:xfrm flipH="1">
            <a:off x="10005036" y="4856452"/>
            <a:ext cx="298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927C479-DCEB-79E6-C89F-BB3BB50264C2}"/>
              </a:ext>
            </a:extLst>
          </p:cNvPr>
          <p:cNvSpPr/>
          <p:nvPr/>
        </p:nvSpPr>
        <p:spPr>
          <a:xfrm>
            <a:off x="5680443" y="1910857"/>
            <a:ext cx="1160672" cy="457086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If you release a colleague, Pride up</a:t>
            </a:r>
            <a:endParaRPr lang="ko-KR" altLang="en-US" sz="105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5FE539-72A3-F9DF-02B9-2646A3252FB4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BC7393B-AEAF-C627-17EE-52BECB202FC5}"/>
              </a:ext>
            </a:extLst>
          </p:cNvPr>
          <p:cNvCxnSpPr>
            <a:cxnSpLocks/>
          </p:cNvCxnSpPr>
          <p:nvPr/>
        </p:nvCxnSpPr>
        <p:spPr>
          <a:xfrm>
            <a:off x="6315966" y="2877042"/>
            <a:ext cx="0" cy="2053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AA40FE-C5E0-A4D5-A0CF-D6163B5B74E8}"/>
              </a:ext>
            </a:extLst>
          </p:cNvPr>
          <p:cNvCxnSpPr>
            <a:cxnSpLocks/>
          </p:cNvCxnSpPr>
          <p:nvPr/>
        </p:nvCxnSpPr>
        <p:spPr>
          <a:xfrm>
            <a:off x="9074136" y="3507275"/>
            <a:ext cx="0" cy="865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7AF30B-FDCD-08ED-97BC-B2782D82BC72}"/>
              </a:ext>
            </a:extLst>
          </p:cNvPr>
          <p:cNvCxnSpPr>
            <a:cxnSpLocks/>
            <a:endCxn id="103" idx="0"/>
          </p:cNvCxnSpPr>
          <p:nvPr/>
        </p:nvCxnSpPr>
        <p:spPr>
          <a:xfrm flipH="1">
            <a:off x="7795906" y="5934803"/>
            <a:ext cx="3061" cy="239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72442D-98AA-6842-5175-8B798FF874E6}"/>
              </a:ext>
            </a:extLst>
          </p:cNvPr>
          <p:cNvCxnSpPr>
            <a:cxnSpLocks/>
          </p:cNvCxnSpPr>
          <p:nvPr/>
        </p:nvCxnSpPr>
        <p:spPr>
          <a:xfrm flipH="1">
            <a:off x="8372556" y="6387362"/>
            <a:ext cx="45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1317087-3F36-E16F-33D4-E043824177AD}"/>
              </a:ext>
            </a:extLst>
          </p:cNvPr>
          <p:cNvCxnSpPr>
            <a:cxnSpLocks/>
          </p:cNvCxnSpPr>
          <p:nvPr/>
        </p:nvCxnSpPr>
        <p:spPr>
          <a:xfrm flipH="1">
            <a:off x="6928488" y="6387362"/>
            <a:ext cx="45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65762B5-ECC8-B6CD-65FC-01BBB0458E01}"/>
              </a:ext>
            </a:extLst>
          </p:cNvPr>
          <p:cNvCxnSpPr>
            <a:cxnSpLocks/>
          </p:cNvCxnSpPr>
          <p:nvPr/>
        </p:nvCxnSpPr>
        <p:spPr>
          <a:xfrm flipH="1">
            <a:off x="6315966" y="4930716"/>
            <a:ext cx="1067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DAFC170-2D27-3D0B-22DF-FF0E17F5C3E1}"/>
              </a:ext>
            </a:extLst>
          </p:cNvPr>
          <p:cNvCxnSpPr>
            <a:cxnSpLocks/>
          </p:cNvCxnSpPr>
          <p:nvPr/>
        </p:nvCxnSpPr>
        <p:spPr>
          <a:xfrm>
            <a:off x="9074137" y="1600269"/>
            <a:ext cx="0" cy="865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7F421B2-0015-4E04-A141-BD74AB7646AF}"/>
              </a:ext>
            </a:extLst>
          </p:cNvPr>
          <p:cNvCxnSpPr>
            <a:cxnSpLocks/>
          </p:cNvCxnSpPr>
          <p:nvPr/>
        </p:nvCxnSpPr>
        <p:spPr>
          <a:xfrm>
            <a:off x="2924842" y="3365057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D81C56-13BE-462F-D842-EF1AF504E75F}"/>
              </a:ext>
            </a:extLst>
          </p:cNvPr>
          <p:cNvCxnSpPr>
            <a:cxnSpLocks/>
          </p:cNvCxnSpPr>
          <p:nvPr/>
        </p:nvCxnSpPr>
        <p:spPr>
          <a:xfrm>
            <a:off x="4088150" y="3402206"/>
            <a:ext cx="0" cy="1519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1E92D3-1B89-F0A1-1F87-F59B241FD392}"/>
              </a:ext>
            </a:extLst>
          </p:cNvPr>
          <p:cNvCxnSpPr>
            <a:cxnSpLocks/>
          </p:cNvCxnSpPr>
          <p:nvPr/>
        </p:nvCxnSpPr>
        <p:spPr>
          <a:xfrm>
            <a:off x="5211987" y="3402206"/>
            <a:ext cx="0" cy="970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99613F-FFDE-0B55-068E-AF34CDFB36F8}"/>
              </a:ext>
            </a:extLst>
          </p:cNvPr>
          <p:cNvCxnSpPr>
            <a:cxnSpLocks/>
          </p:cNvCxnSpPr>
          <p:nvPr/>
        </p:nvCxnSpPr>
        <p:spPr>
          <a:xfrm flipH="1">
            <a:off x="921087" y="3234610"/>
            <a:ext cx="347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BCC49B0-89C6-A7A7-22E1-909C9515066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754629" y="3432633"/>
            <a:ext cx="0" cy="856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7991DBA-59BD-2975-467C-045458D1CE4B}"/>
              </a:ext>
            </a:extLst>
          </p:cNvPr>
          <p:cNvCxnSpPr>
            <a:cxnSpLocks/>
          </p:cNvCxnSpPr>
          <p:nvPr/>
        </p:nvCxnSpPr>
        <p:spPr>
          <a:xfrm>
            <a:off x="5194364" y="2863390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105B2A8-EBF7-F05B-9BC5-0ACF637F7417}"/>
              </a:ext>
            </a:extLst>
          </p:cNvPr>
          <p:cNvCxnSpPr>
            <a:cxnSpLocks/>
          </p:cNvCxnSpPr>
          <p:nvPr/>
        </p:nvCxnSpPr>
        <p:spPr>
          <a:xfrm>
            <a:off x="4088150" y="2800872"/>
            <a:ext cx="0" cy="360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1703370-FC59-E3AB-F13A-32C9DE4361BE}"/>
              </a:ext>
            </a:extLst>
          </p:cNvPr>
          <p:cNvCxnSpPr>
            <a:cxnSpLocks/>
          </p:cNvCxnSpPr>
          <p:nvPr/>
        </p:nvCxnSpPr>
        <p:spPr>
          <a:xfrm>
            <a:off x="2924842" y="2863390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4EA809-F9C4-62A1-27DE-81A1377C1AFA}"/>
              </a:ext>
            </a:extLst>
          </p:cNvPr>
          <p:cNvCxnSpPr>
            <a:cxnSpLocks/>
          </p:cNvCxnSpPr>
          <p:nvPr/>
        </p:nvCxnSpPr>
        <p:spPr>
          <a:xfrm>
            <a:off x="1732059" y="2877042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69FD249-55D9-A228-A4AF-53EBA2562832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775461" y="2800872"/>
            <a:ext cx="6210" cy="1916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9341606-E1D2-E6D4-6D4F-3430EA8FB1B7}"/>
              </a:ext>
            </a:extLst>
          </p:cNvPr>
          <p:cNvCxnSpPr>
            <a:cxnSpLocks/>
          </p:cNvCxnSpPr>
          <p:nvPr/>
        </p:nvCxnSpPr>
        <p:spPr>
          <a:xfrm flipH="1">
            <a:off x="8302971" y="2568648"/>
            <a:ext cx="45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92BF54C-6D86-C23C-C3A3-167400174FE7}"/>
              </a:ext>
            </a:extLst>
          </p:cNvPr>
          <p:cNvCxnSpPr>
            <a:cxnSpLocks/>
          </p:cNvCxnSpPr>
          <p:nvPr/>
        </p:nvCxnSpPr>
        <p:spPr>
          <a:xfrm>
            <a:off x="7781671" y="1037912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A9818C8-0A00-4E81-0C9F-7D8B0654CBC3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781670" y="1716845"/>
            <a:ext cx="1" cy="749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39FD7C7-E2BA-28A2-B53D-ED48DB49C09B}"/>
              </a:ext>
            </a:extLst>
          </p:cNvPr>
          <p:cNvSpPr/>
          <p:nvPr/>
        </p:nvSpPr>
        <p:spPr>
          <a:xfrm>
            <a:off x="7260370" y="1289821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Game Load</a:t>
            </a:r>
            <a:endParaRPr lang="ko-KR" altLang="en-US" sz="12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37BCE16-BB9A-0A6C-4DBF-0CFA7F4B6702}"/>
              </a:ext>
            </a:extLst>
          </p:cNvPr>
          <p:cNvSpPr/>
          <p:nvPr/>
        </p:nvSpPr>
        <p:spPr>
          <a:xfrm>
            <a:off x="7260369" y="300560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Go Dungeon</a:t>
            </a:r>
            <a:endParaRPr lang="ko-KR" altLang="en-US" sz="11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5812A66-071F-FF92-B890-F10B9BA1D342}"/>
              </a:ext>
            </a:extLst>
          </p:cNvPr>
          <p:cNvSpPr/>
          <p:nvPr/>
        </p:nvSpPr>
        <p:spPr>
          <a:xfrm>
            <a:off x="7260370" y="63447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Game Start</a:t>
            </a:r>
            <a:endParaRPr lang="ko-KR" altLang="en-US" sz="14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8E40310-B781-B617-B697-226B006907AC}"/>
              </a:ext>
            </a:extLst>
          </p:cNvPr>
          <p:cNvSpPr/>
          <p:nvPr/>
        </p:nvSpPr>
        <p:spPr>
          <a:xfrm>
            <a:off x="8137500" y="1926002"/>
            <a:ext cx="1873273" cy="295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Player Story Setting</a:t>
            </a:r>
            <a:endParaRPr lang="ko-KR" altLang="en-US" sz="12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16CC780-65E9-3823-6864-7C21EF38745C}"/>
              </a:ext>
            </a:extLst>
          </p:cNvPr>
          <p:cNvSpPr/>
          <p:nvPr/>
        </p:nvSpPr>
        <p:spPr>
          <a:xfrm>
            <a:off x="8530497" y="237504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tutorial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B93C5B2-3781-7367-D83E-F09AE45C3EC6}"/>
              </a:ext>
            </a:extLst>
          </p:cNvPr>
          <p:cNvSpPr/>
          <p:nvPr/>
        </p:nvSpPr>
        <p:spPr>
          <a:xfrm>
            <a:off x="1226191" y="303167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Shop</a:t>
            </a:r>
            <a:endParaRPr lang="ko-KR" altLang="en-US" sz="14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1FB2B7A-C045-4B00-7DB1-90DD8305DD88}"/>
              </a:ext>
            </a:extLst>
          </p:cNvPr>
          <p:cNvSpPr/>
          <p:nvPr/>
        </p:nvSpPr>
        <p:spPr>
          <a:xfrm>
            <a:off x="2389382" y="3021298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903409C-0D24-FDEC-A92B-E39F971B3BB5}"/>
              </a:ext>
            </a:extLst>
          </p:cNvPr>
          <p:cNvSpPr/>
          <p:nvPr/>
        </p:nvSpPr>
        <p:spPr>
          <a:xfrm>
            <a:off x="3552572" y="303166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Recruit Colleagues</a:t>
            </a:r>
            <a:endParaRPr lang="ko-KR" altLang="en-US" sz="11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2EE7A70-436B-13DF-2417-511EC1227478}"/>
              </a:ext>
            </a:extLst>
          </p:cNvPr>
          <p:cNvSpPr/>
          <p:nvPr/>
        </p:nvSpPr>
        <p:spPr>
          <a:xfrm>
            <a:off x="4688688" y="303166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Hotel</a:t>
            </a:r>
            <a:endParaRPr lang="ko-KR" altLang="en-US" sz="14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D2785BE-54EA-9DC9-F47F-A612EADB4AE1}"/>
              </a:ext>
            </a:extLst>
          </p:cNvPr>
          <p:cNvSpPr/>
          <p:nvPr/>
        </p:nvSpPr>
        <p:spPr>
          <a:xfrm>
            <a:off x="1227117" y="3649494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Buy/Sell</a:t>
            </a:r>
            <a:endParaRPr lang="ko-KR" altLang="en-US" sz="14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D4554B6-0E1F-F955-3072-7720A730BFF9}"/>
              </a:ext>
            </a:extLst>
          </p:cNvPr>
          <p:cNvSpPr/>
          <p:nvPr/>
        </p:nvSpPr>
        <p:spPr>
          <a:xfrm>
            <a:off x="152531" y="3031669"/>
            <a:ext cx="88683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Shop Level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730A689-4F5E-9727-C087-36376FAEF517}"/>
              </a:ext>
            </a:extLst>
          </p:cNvPr>
          <p:cNvSpPr/>
          <p:nvPr/>
        </p:nvSpPr>
        <p:spPr>
          <a:xfrm>
            <a:off x="2389382" y="364002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Bag, warehouse organization</a:t>
            </a:r>
            <a:endParaRPr lang="ko-KR" altLang="en-US" sz="9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4BA1FEC5-9CB3-BFB5-50A9-53830566E7B3}"/>
              </a:ext>
            </a:extLst>
          </p:cNvPr>
          <p:cNvSpPr/>
          <p:nvPr/>
        </p:nvSpPr>
        <p:spPr>
          <a:xfrm>
            <a:off x="3559594" y="364002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Colleagues' stories and appearances</a:t>
            </a:r>
            <a:endParaRPr lang="ko-KR" altLang="en-US" sz="90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0BDB6B7-D549-A447-C023-3FB6DABE1618}"/>
              </a:ext>
            </a:extLst>
          </p:cNvPr>
          <p:cNvSpPr/>
          <p:nvPr/>
        </p:nvSpPr>
        <p:spPr>
          <a:xfrm>
            <a:off x="4688688" y="3630156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Recover from fatigue</a:t>
            </a:r>
            <a:endParaRPr lang="ko-KR" altLang="en-US" sz="105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2DE6ECF-A60B-99FC-FBC4-9321C602482E}"/>
              </a:ext>
            </a:extLst>
          </p:cNvPr>
          <p:cNvSpPr/>
          <p:nvPr/>
        </p:nvSpPr>
        <p:spPr>
          <a:xfrm>
            <a:off x="7190785" y="4120175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Dungeon Clear Reward</a:t>
            </a:r>
            <a:endParaRPr lang="ko-KR" altLang="en-US" sz="1100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172B089-AAF5-F942-D413-D693A3DD5D4E}"/>
              </a:ext>
            </a:extLst>
          </p:cNvPr>
          <p:cNvSpPr/>
          <p:nvPr/>
        </p:nvSpPr>
        <p:spPr>
          <a:xfrm>
            <a:off x="8530497" y="1289821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New Game</a:t>
            </a:r>
            <a:endParaRPr lang="ko-KR" altLang="en-US" sz="1200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9660D3F-E9D6-D60F-B7CD-B1A82E79663E}"/>
              </a:ext>
            </a:extLst>
          </p:cNvPr>
          <p:cNvSpPr/>
          <p:nvPr/>
        </p:nvSpPr>
        <p:spPr>
          <a:xfrm>
            <a:off x="6018712" y="127553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Perferences</a:t>
            </a:r>
            <a:endParaRPr lang="ko-KR" altLang="en-US" sz="120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ED30ACF-D8CD-FF39-5798-09C8BB8133E2}"/>
              </a:ext>
            </a:extLst>
          </p:cNvPr>
          <p:cNvCxnSpPr>
            <a:cxnSpLocks/>
          </p:cNvCxnSpPr>
          <p:nvPr/>
        </p:nvCxnSpPr>
        <p:spPr>
          <a:xfrm flipH="1">
            <a:off x="6540013" y="1180131"/>
            <a:ext cx="2511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AC49228-89EC-28F7-C9DA-D25C4D61137E}"/>
              </a:ext>
            </a:extLst>
          </p:cNvPr>
          <p:cNvCxnSpPr>
            <a:cxnSpLocks/>
          </p:cNvCxnSpPr>
          <p:nvPr/>
        </p:nvCxnSpPr>
        <p:spPr>
          <a:xfrm>
            <a:off x="6555370" y="1157785"/>
            <a:ext cx="0" cy="117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1D4D57E-FFC8-C82E-A0D3-48B205F47613}"/>
              </a:ext>
            </a:extLst>
          </p:cNvPr>
          <p:cNvCxnSpPr>
            <a:cxnSpLocks/>
          </p:cNvCxnSpPr>
          <p:nvPr/>
        </p:nvCxnSpPr>
        <p:spPr>
          <a:xfrm>
            <a:off x="9052882" y="1172076"/>
            <a:ext cx="0" cy="117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3CE0583-0703-8182-B970-A8226689E505}"/>
              </a:ext>
            </a:extLst>
          </p:cNvPr>
          <p:cNvSpPr/>
          <p:nvPr/>
        </p:nvSpPr>
        <p:spPr>
          <a:xfrm>
            <a:off x="7190785" y="4717204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Dungeon Clear</a:t>
            </a:r>
            <a:endParaRPr lang="ko-KR" altLang="en-US" sz="14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611FC00-DFA5-3E0B-B22E-719481CD50B8}"/>
              </a:ext>
            </a:extLst>
          </p:cNvPr>
          <p:cNvCxnSpPr>
            <a:cxnSpLocks/>
          </p:cNvCxnSpPr>
          <p:nvPr/>
        </p:nvCxnSpPr>
        <p:spPr>
          <a:xfrm>
            <a:off x="6934061" y="2588561"/>
            <a:ext cx="0" cy="3798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FBEA855-1D9A-D421-DD5F-4B66CB6EF0A9}"/>
              </a:ext>
            </a:extLst>
          </p:cNvPr>
          <p:cNvCxnSpPr>
            <a:cxnSpLocks/>
          </p:cNvCxnSpPr>
          <p:nvPr/>
        </p:nvCxnSpPr>
        <p:spPr>
          <a:xfrm>
            <a:off x="7795906" y="5144228"/>
            <a:ext cx="0" cy="500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E01A659-7AF0-EF07-E782-5C5C6C6CD340}"/>
              </a:ext>
            </a:extLst>
          </p:cNvPr>
          <p:cNvSpPr/>
          <p:nvPr/>
        </p:nvSpPr>
        <p:spPr>
          <a:xfrm>
            <a:off x="7190785" y="5576998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Last Boss</a:t>
            </a:r>
            <a:endParaRPr lang="ko-KR" altLang="en-US" sz="1400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B58E902-3B0F-BB12-85AB-51C088BED9D3}"/>
              </a:ext>
            </a:extLst>
          </p:cNvPr>
          <p:cNvSpPr/>
          <p:nvPr/>
        </p:nvSpPr>
        <p:spPr>
          <a:xfrm>
            <a:off x="7205020" y="6173850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Last Select</a:t>
            </a:r>
            <a:endParaRPr lang="ko-KR" altLang="en-US" sz="1400" dirty="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42B1A5C-E20D-3B7A-1A89-3E88BAAF222C}"/>
              </a:ext>
            </a:extLst>
          </p:cNvPr>
          <p:cNvSpPr/>
          <p:nvPr/>
        </p:nvSpPr>
        <p:spPr>
          <a:xfrm>
            <a:off x="8829002" y="6163693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Ending Credit</a:t>
            </a:r>
            <a:endParaRPr lang="ko-KR" altLang="en-US" sz="1400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E11F20B-8310-E01D-81DB-F0F2B78CDD54}"/>
              </a:ext>
            </a:extLst>
          </p:cNvPr>
          <p:cNvSpPr/>
          <p:nvPr/>
        </p:nvSpPr>
        <p:spPr>
          <a:xfrm>
            <a:off x="7183275" y="3569966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Battle</a:t>
            </a:r>
            <a:endParaRPr lang="ko-KR" altLang="en-US" sz="1400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A17364D-44C5-2619-5031-3A735BB4AFFC}"/>
              </a:ext>
            </a:extLst>
          </p:cNvPr>
          <p:cNvSpPr/>
          <p:nvPr/>
        </p:nvSpPr>
        <p:spPr>
          <a:xfrm>
            <a:off x="8530497" y="3788571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50" charset="-127"/>
                <a:ea typeface="inherit"/>
              </a:rPr>
              <a:t>Dungeon Progression</a:t>
            </a:r>
            <a:r>
              <a:rPr kumimoji="0" lang="ko-KR" altLang="ko-K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77AC6AA-138C-769A-042F-238E1BB5A9BF}"/>
              </a:ext>
            </a:extLst>
          </p:cNvPr>
          <p:cNvCxnSpPr>
            <a:cxnSpLocks/>
          </p:cNvCxnSpPr>
          <p:nvPr/>
        </p:nvCxnSpPr>
        <p:spPr>
          <a:xfrm flipH="1">
            <a:off x="8365046" y="4372862"/>
            <a:ext cx="70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DCB45A2-215F-49A6-7823-1E44F985798E}"/>
              </a:ext>
            </a:extLst>
          </p:cNvPr>
          <p:cNvCxnSpPr>
            <a:cxnSpLocks/>
          </p:cNvCxnSpPr>
          <p:nvPr/>
        </p:nvCxnSpPr>
        <p:spPr>
          <a:xfrm flipH="1">
            <a:off x="7774160" y="3507275"/>
            <a:ext cx="12999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4AF67DA-884D-1499-3ABA-31E00DE63411}"/>
              </a:ext>
            </a:extLst>
          </p:cNvPr>
          <p:cNvSpPr/>
          <p:nvPr/>
        </p:nvSpPr>
        <p:spPr>
          <a:xfrm>
            <a:off x="5794665" y="302591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Dungeon Records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2BC97F-CBCE-7971-A90D-0DF2DBF2D745}"/>
              </a:ext>
            </a:extLst>
          </p:cNvPr>
          <p:cNvSpPr/>
          <p:nvPr/>
        </p:nvSpPr>
        <p:spPr>
          <a:xfrm>
            <a:off x="1296306" y="4289578"/>
            <a:ext cx="916645" cy="42702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Desire up</a:t>
            </a:r>
            <a:endParaRPr lang="ko-KR" alt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299B98-3903-01C3-C5B1-BB7E8C48652B}"/>
              </a:ext>
            </a:extLst>
          </p:cNvPr>
          <p:cNvSpPr txBox="1"/>
          <p:nvPr/>
        </p:nvSpPr>
        <p:spPr>
          <a:xfrm>
            <a:off x="7867650" y="5175947"/>
            <a:ext cx="390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50" charset="-127"/>
                <a:ea typeface="inherit"/>
              </a:rPr>
              <a:t>If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50" charset="-127"/>
                <a:ea typeface="inherit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50" charset="-127"/>
                <a:ea typeface="inherit"/>
              </a:rPr>
              <a:t>you filled in the necessary story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DBA99ED-CAD0-9E54-2759-F2B1975F3D5B}"/>
              </a:ext>
            </a:extLst>
          </p:cNvPr>
          <p:cNvCxnSpPr>
            <a:cxnSpLocks/>
          </p:cNvCxnSpPr>
          <p:nvPr/>
        </p:nvCxnSpPr>
        <p:spPr>
          <a:xfrm flipH="1">
            <a:off x="1732059" y="2877767"/>
            <a:ext cx="45839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118C256-71F0-410A-3086-83A751BC139F}"/>
              </a:ext>
            </a:extLst>
          </p:cNvPr>
          <p:cNvCxnSpPr>
            <a:cxnSpLocks/>
          </p:cNvCxnSpPr>
          <p:nvPr/>
        </p:nvCxnSpPr>
        <p:spPr>
          <a:xfrm flipH="1">
            <a:off x="4229048" y="2568648"/>
            <a:ext cx="31544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6E9288E-8074-FF07-CCE7-24BF7E687922}"/>
              </a:ext>
            </a:extLst>
          </p:cNvPr>
          <p:cNvSpPr/>
          <p:nvPr/>
        </p:nvSpPr>
        <p:spPr>
          <a:xfrm>
            <a:off x="7260369" y="237504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BaseCamp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58776BB-0B07-589B-FB0D-646581600DC2}"/>
              </a:ext>
            </a:extLst>
          </p:cNvPr>
          <p:cNvSpPr/>
          <p:nvPr/>
        </p:nvSpPr>
        <p:spPr>
          <a:xfrm>
            <a:off x="3453596" y="2375049"/>
            <a:ext cx="1653265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BaseCamp System</a:t>
            </a:r>
            <a:endParaRPr lang="ko-KR" altLang="en-US" sz="1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D1F7A8-47F0-2552-DF83-294FF3D093D4}"/>
              </a:ext>
            </a:extLst>
          </p:cNvPr>
          <p:cNvSpPr/>
          <p:nvPr/>
        </p:nvSpPr>
        <p:spPr>
          <a:xfrm>
            <a:off x="4756480" y="4365437"/>
            <a:ext cx="916645" cy="42702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Sloth up</a:t>
            </a:r>
            <a:endParaRPr lang="ko-KR" altLang="en-US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77D7A3-4E78-5BBC-7304-A707DCBD0899}"/>
              </a:ext>
            </a:extLst>
          </p:cNvPr>
          <p:cNvSpPr/>
          <p:nvPr/>
        </p:nvSpPr>
        <p:spPr>
          <a:xfrm>
            <a:off x="3265722" y="4829296"/>
            <a:ext cx="1616302" cy="920701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Karma increases according to the stories of colleagues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2A4920-638F-B690-3A55-51229AC0D799}"/>
              </a:ext>
            </a:extLst>
          </p:cNvPr>
          <p:cNvSpPr/>
          <p:nvPr/>
        </p:nvSpPr>
        <p:spPr>
          <a:xfrm>
            <a:off x="10321025" y="3754080"/>
            <a:ext cx="1482090" cy="55549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Karma increases when a colleague dies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1169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Balanace</a:t>
            </a:r>
            <a:r>
              <a:rPr lang="ko-KR" altLang="en-US" sz="3200" dirty="0"/>
              <a:t> </a:t>
            </a:r>
            <a:r>
              <a:rPr lang="en-US" altLang="ko-KR" sz="3200" dirty="0"/>
              <a:t>Plan</a:t>
            </a:r>
            <a:r>
              <a:rPr lang="ko-KR" altLang="en-US" sz="3200" dirty="0"/>
              <a:t> </a:t>
            </a:r>
            <a:r>
              <a:rPr lang="en-US" altLang="ko-KR" sz="3200" dirty="0"/>
              <a:t>4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EECDBD-BEB7-9CEE-9EF6-99BE5BCEC263}"/>
              </a:ext>
            </a:extLst>
          </p:cNvPr>
          <p:cNvSpPr txBox="1"/>
          <p:nvPr/>
        </p:nvSpPr>
        <p:spPr>
          <a:xfrm>
            <a:off x="245164" y="1084872"/>
            <a:ext cx="8093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Damage values are still undecided.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0CDA3A5-A50A-AB31-9C03-82990F416BA7}"/>
              </a:ext>
            </a:extLst>
          </p:cNvPr>
          <p:cNvSpPr txBox="1">
            <a:spLocks/>
          </p:cNvSpPr>
          <p:nvPr/>
        </p:nvSpPr>
        <p:spPr>
          <a:xfrm>
            <a:off x="3559401" y="267899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72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Balanace</a:t>
            </a:r>
            <a:r>
              <a:rPr lang="ko-KR" altLang="en-US" sz="3200" dirty="0"/>
              <a:t> </a:t>
            </a:r>
            <a:r>
              <a:rPr lang="en-US" altLang="ko-KR" sz="3200" dirty="0"/>
              <a:t>Plan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38CA0D-2CDA-61BD-113A-6909366A9591}"/>
              </a:ext>
            </a:extLst>
          </p:cNvPr>
          <p:cNvSpPr txBox="1"/>
          <p:nvPr/>
        </p:nvSpPr>
        <p:spPr>
          <a:xfrm>
            <a:off x="245164" y="1084872"/>
            <a:ext cx="8093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Defense values are still undecided.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7DDB8CF-FF4F-F3C9-3DFB-9BF1048ECE0B}"/>
              </a:ext>
            </a:extLst>
          </p:cNvPr>
          <p:cNvSpPr txBox="1">
            <a:spLocks/>
          </p:cNvSpPr>
          <p:nvPr/>
        </p:nvSpPr>
        <p:spPr>
          <a:xfrm>
            <a:off x="3559401" y="267899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057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Balanace</a:t>
            </a:r>
            <a:r>
              <a:rPr lang="ko-KR" altLang="en-US" sz="3200" dirty="0"/>
              <a:t> </a:t>
            </a:r>
            <a:r>
              <a:rPr lang="en-US" altLang="ko-KR" sz="3200" dirty="0"/>
              <a:t>Plan</a:t>
            </a:r>
            <a:r>
              <a:rPr lang="ko-KR" altLang="en-US" sz="3200" dirty="0"/>
              <a:t> </a:t>
            </a:r>
            <a:r>
              <a:rPr lang="en-US" altLang="ko-KR" sz="3200" dirty="0"/>
              <a:t>6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38CA0D-2CDA-61BD-113A-6909366A9591}"/>
              </a:ext>
            </a:extLst>
          </p:cNvPr>
          <p:cNvSpPr txBox="1"/>
          <p:nvPr/>
        </p:nvSpPr>
        <p:spPr>
          <a:xfrm>
            <a:off x="245164" y="1084872"/>
            <a:ext cx="8093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Critical Hit Probability are still undecided.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B257520-B31D-1675-DB53-7697A88F28CC}"/>
              </a:ext>
            </a:extLst>
          </p:cNvPr>
          <p:cNvSpPr txBox="1">
            <a:spLocks/>
          </p:cNvSpPr>
          <p:nvPr/>
        </p:nvSpPr>
        <p:spPr>
          <a:xfrm>
            <a:off x="3559401" y="267899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223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Balanace</a:t>
            </a:r>
            <a:r>
              <a:rPr lang="ko-KR" altLang="en-US" sz="3200" dirty="0"/>
              <a:t> </a:t>
            </a:r>
            <a:r>
              <a:rPr lang="en-US" altLang="ko-KR" sz="3200" dirty="0"/>
              <a:t>Plan</a:t>
            </a:r>
            <a:r>
              <a:rPr lang="ko-KR" altLang="en-US" sz="3200" dirty="0"/>
              <a:t> </a:t>
            </a:r>
            <a:r>
              <a:rPr lang="en-US" altLang="ko-KR" sz="3200" dirty="0"/>
              <a:t>6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38CA0D-2CDA-61BD-113A-6909366A9591}"/>
              </a:ext>
            </a:extLst>
          </p:cNvPr>
          <p:cNvSpPr txBox="1"/>
          <p:nvPr/>
        </p:nvSpPr>
        <p:spPr>
          <a:xfrm>
            <a:off x="245164" y="1084872"/>
            <a:ext cx="8093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Combat Roulette Probability are still undecided.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2E7CF75-D8B7-379D-0D32-109C6FDED33E}"/>
              </a:ext>
            </a:extLst>
          </p:cNvPr>
          <p:cNvSpPr txBox="1">
            <a:spLocks/>
          </p:cNvSpPr>
          <p:nvPr/>
        </p:nvSpPr>
        <p:spPr>
          <a:xfrm>
            <a:off x="3559401" y="267899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76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Balanace</a:t>
            </a:r>
            <a:r>
              <a:rPr lang="ko-KR" altLang="en-US" sz="3200" dirty="0"/>
              <a:t> </a:t>
            </a:r>
            <a:r>
              <a:rPr lang="en-US" altLang="ko-KR" sz="3200" dirty="0"/>
              <a:t>Plan</a:t>
            </a:r>
            <a:r>
              <a:rPr lang="ko-KR" altLang="en-US" sz="3200" dirty="0"/>
              <a:t>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38CA0D-2CDA-61BD-113A-6909366A9591}"/>
              </a:ext>
            </a:extLst>
          </p:cNvPr>
          <p:cNvSpPr txBox="1"/>
          <p:nvPr/>
        </p:nvSpPr>
        <p:spPr>
          <a:xfrm>
            <a:off x="245164" y="1084872"/>
            <a:ext cx="8093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Companion Recruitment Probability are still undecided.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A77885A-6942-4D5D-830D-637EE035E1A3}"/>
              </a:ext>
            </a:extLst>
          </p:cNvPr>
          <p:cNvSpPr txBox="1">
            <a:spLocks/>
          </p:cNvSpPr>
          <p:nvPr/>
        </p:nvSpPr>
        <p:spPr>
          <a:xfrm>
            <a:off x="3559401" y="267899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939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Development Schedule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A95D50F-65D5-FB14-37E6-9CB8D212A0CD}"/>
              </a:ext>
            </a:extLst>
          </p:cNvPr>
          <p:cNvSpPr/>
          <p:nvPr/>
        </p:nvSpPr>
        <p:spPr>
          <a:xfrm>
            <a:off x="364028" y="172602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E9B0FD-D115-5BBB-B73A-B9028F8D1FEC}"/>
              </a:ext>
            </a:extLst>
          </p:cNvPr>
          <p:cNvSpPr/>
          <p:nvPr/>
        </p:nvSpPr>
        <p:spPr>
          <a:xfrm>
            <a:off x="1548198" y="172602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49B7122-B26A-FA7E-2203-6D935B21FF4C}"/>
              </a:ext>
            </a:extLst>
          </p:cNvPr>
          <p:cNvSpPr txBox="1">
            <a:spLocks/>
          </p:cNvSpPr>
          <p:nvPr/>
        </p:nvSpPr>
        <p:spPr>
          <a:xfrm>
            <a:off x="4809360" y="255030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10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Position reorganization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49045B7F-1958-ED35-902F-3F9423BC4CE2}"/>
              </a:ext>
            </a:extLst>
          </p:cNvPr>
          <p:cNvSpPr txBox="1">
            <a:spLocks/>
          </p:cNvSpPr>
          <p:nvPr/>
        </p:nvSpPr>
        <p:spPr>
          <a:xfrm>
            <a:off x="4809360" y="255030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6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Karma</a:t>
            </a:r>
            <a:r>
              <a:rPr lang="ko-KR" altLang="en-US" sz="3200" dirty="0"/>
              <a:t> </a:t>
            </a:r>
            <a:r>
              <a:rPr lang="en-US" altLang="ko-KR" sz="3200" dirty="0"/>
              <a:t>System</a:t>
            </a:r>
            <a:r>
              <a:rPr lang="ko-KR" altLang="en-US" sz="3200" dirty="0"/>
              <a:t>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29A9A318-F8CD-A97B-F93E-54ACA4A4BDEB}"/>
              </a:ext>
            </a:extLst>
          </p:cNvPr>
          <p:cNvSpPr txBox="1">
            <a:spLocks/>
          </p:cNvSpPr>
          <p:nvPr/>
        </p:nvSpPr>
        <p:spPr>
          <a:xfrm>
            <a:off x="155714" y="877246"/>
            <a:ext cx="5095794" cy="791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Each type of karma varies and increases according to the player's tendencies and gameplay.</a:t>
            </a:r>
            <a:endParaRPr lang="en-US" altLang="ko-KR" sz="4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EB8365-C3AC-C2DE-AFAF-657C36668CB6}"/>
              </a:ext>
            </a:extLst>
          </p:cNvPr>
          <p:cNvSpPr/>
          <p:nvPr/>
        </p:nvSpPr>
        <p:spPr>
          <a:xfrm>
            <a:off x="245165" y="2271470"/>
            <a:ext cx="411061" cy="3691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Zzz - 의류 및 액세서리 아이콘">
            <a:extLst>
              <a:ext uri="{FF2B5EF4-FFF2-40B4-BE49-F238E27FC236}">
                <a16:creationId xmlns:a16="http://schemas.microsoft.com/office/drawing/2014/main" id="{2DDC27D8-0584-6DFC-11CF-6AEF0D35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3" y="2297336"/>
            <a:ext cx="317384" cy="31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하트 - 무료 발렌타인 데이개 아이콘">
            <a:extLst>
              <a:ext uri="{FF2B5EF4-FFF2-40B4-BE49-F238E27FC236}">
                <a16:creationId xmlns:a16="http://schemas.microsoft.com/office/drawing/2014/main" id="{D541DE5D-6F29-E43E-9958-B8EA37FB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02" y="3343745"/>
            <a:ext cx="284386" cy="28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38E876-0AAC-F24A-B5D5-D8242F097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t="31173" r="80005" b="47498"/>
          <a:stretch/>
        </p:blipFill>
        <p:spPr bwMode="auto">
          <a:xfrm>
            <a:off x="245955" y="2823944"/>
            <a:ext cx="343949" cy="2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EAEE4CB8-764A-7EF6-FA29-984A7EBB8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t="31173" r="80005" b="47498"/>
          <a:stretch/>
        </p:blipFill>
        <p:spPr bwMode="auto">
          <a:xfrm>
            <a:off x="279511" y="2823944"/>
            <a:ext cx="343948" cy="2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516D0D-0925-35C4-DCF9-D2DB10612C57}"/>
              </a:ext>
            </a:extLst>
          </p:cNvPr>
          <p:cNvSpPr/>
          <p:nvPr/>
        </p:nvSpPr>
        <p:spPr>
          <a:xfrm>
            <a:off x="245955" y="2772212"/>
            <a:ext cx="411061" cy="3691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BAEFED-3123-1628-E0AA-A1D881B26390}"/>
              </a:ext>
            </a:extLst>
          </p:cNvPr>
          <p:cNvSpPr/>
          <p:nvPr/>
        </p:nvSpPr>
        <p:spPr>
          <a:xfrm>
            <a:off x="245165" y="3301380"/>
            <a:ext cx="411061" cy="3691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74C1F394-CECC-8258-43C4-334780002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t="31173" r="80005" b="47498"/>
          <a:stretch/>
        </p:blipFill>
        <p:spPr bwMode="auto">
          <a:xfrm>
            <a:off x="245165" y="2823944"/>
            <a:ext cx="343949" cy="2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0AE3FC4C-CF4D-0530-F4C2-E67ABC77B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t="31173" r="80005" b="47498"/>
          <a:stretch/>
        </p:blipFill>
        <p:spPr bwMode="auto">
          <a:xfrm>
            <a:off x="278721" y="2823944"/>
            <a:ext cx="343948" cy="2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9D72D5-B1FE-8A82-F14E-AA6F9DB7DEB9}"/>
              </a:ext>
            </a:extLst>
          </p:cNvPr>
          <p:cNvSpPr/>
          <p:nvPr/>
        </p:nvSpPr>
        <p:spPr>
          <a:xfrm>
            <a:off x="245165" y="2772212"/>
            <a:ext cx="411061" cy="3691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A5CB0D-D79E-0B74-2A9E-A1F6ACAF7911}"/>
              </a:ext>
            </a:extLst>
          </p:cNvPr>
          <p:cNvSpPr/>
          <p:nvPr/>
        </p:nvSpPr>
        <p:spPr>
          <a:xfrm>
            <a:off x="245165" y="3830548"/>
            <a:ext cx="411061" cy="3691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559F584B-625E-D766-A6DB-E2A828432353}"/>
              </a:ext>
            </a:extLst>
          </p:cNvPr>
          <p:cNvSpPr txBox="1">
            <a:spLocks/>
          </p:cNvSpPr>
          <p:nvPr/>
        </p:nvSpPr>
        <p:spPr>
          <a:xfrm>
            <a:off x="656224" y="2271470"/>
            <a:ext cx="11243773" cy="369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[Sloth Karma] – When using the lodging system, ignoring options in multiple-choice scenarios, etc.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92120CEE-2420-9B04-FC55-AADE4D1A81B2}"/>
              </a:ext>
            </a:extLst>
          </p:cNvPr>
          <p:cNvSpPr txBox="1">
            <a:spLocks/>
          </p:cNvSpPr>
          <p:nvPr/>
        </p:nvSpPr>
        <p:spPr>
          <a:xfrm>
            <a:off x="669506" y="2772212"/>
            <a:ext cx="11276539" cy="369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[Pride Karma] – Dismissing companions or sending the same character into battle consecutively, mocking options in multiple-choice scenarios, etc.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11F4C5C6-2315-D3F8-F515-7CE587A32AE5}"/>
              </a:ext>
            </a:extLst>
          </p:cNvPr>
          <p:cNvSpPr txBox="1">
            <a:spLocks/>
          </p:cNvSpPr>
          <p:nvPr/>
        </p:nvSpPr>
        <p:spPr>
          <a:xfrm>
            <a:off x="681997" y="3301380"/>
            <a:ext cx="11431706" cy="369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[Desire</a:t>
            </a:r>
            <a:r>
              <a:rPr lang="ko-KR" altLang="en-US" sz="1600" dirty="0"/>
              <a:t> </a:t>
            </a:r>
            <a:r>
              <a:rPr lang="en-US" altLang="ko-KR" sz="1600" dirty="0"/>
              <a:t>Karma] – Making consecutive purchases at stores, consuming potions consecutively, offering help in multiple-choice scenarios, etc.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EC54084-EA7F-A812-D434-0B32EE00995D}"/>
              </a:ext>
            </a:extLst>
          </p:cNvPr>
          <p:cNvSpPr txBox="1">
            <a:spLocks/>
          </p:cNvSpPr>
          <p:nvPr/>
        </p:nvSpPr>
        <p:spPr>
          <a:xfrm>
            <a:off x="669509" y="3830548"/>
            <a:ext cx="9301507" cy="369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[Anger Karma] – Incapacitation or death occurring, looting in multiple-choice scenarios, etc.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DAEBA3F-4A33-A841-868F-EE50912FB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7" y="3853919"/>
            <a:ext cx="363212" cy="315454"/>
          </a:xfrm>
          <a:prstGeom prst="rect">
            <a:avLst/>
          </a:prstGeom>
        </p:spPr>
      </p:pic>
      <p:sp>
        <p:nvSpPr>
          <p:cNvPr id="54" name="제목 1">
            <a:extLst>
              <a:ext uri="{FF2B5EF4-FFF2-40B4-BE49-F238E27FC236}">
                <a16:creationId xmlns:a16="http://schemas.microsoft.com/office/drawing/2014/main" id="{2D4B7EE4-FA1C-3350-7E59-C2A87816ECE4}"/>
              </a:ext>
            </a:extLst>
          </p:cNvPr>
          <p:cNvSpPr txBox="1">
            <a:spLocks/>
          </p:cNvSpPr>
          <p:nvPr/>
        </p:nvSpPr>
        <p:spPr>
          <a:xfrm>
            <a:off x="155714" y="1562546"/>
            <a:ext cx="5339076" cy="791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Rising conditions</a:t>
            </a:r>
          </a:p>
        </p:txBody>
      </p:sp>
      <p:sp>
        <p:nvSpPr>
          <p:cNvPr id="62" name="제목 1">
            <a:extLst>
              <a:ext uri="{FF2B5EF4-FFF2-40B4-BE49-F238E27FC236}">
                <a16:creationId xmlns:a16="http://schemas.microsoft.com/office/drawing/2014/main" id="{906E9A9E-290D-6688-380F-63E51FBE18F9}"/>
              </a:ext>
            </a:extLst>
          </p:cNvPr>
          <p:cNvSpPr txBox="1">
            <a:spLocks/>
          </p:cNvSpPr>
          <p:nvPr/>
        </p:nvSpPr>
        <p:spPr>
          <a:xfrm>
            <a:off x="153799" y="4303729"/>
            <a:ext cx="11882489" cy="369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[Common Karma] – Recruiting companions can increase specific types of karma based on the companion's story, etc.</a:t>
            </a:r>
          </a:p>
        </p:txBody>
      </p:sp>
    </p:spTree>
    <p:extLst>
      <p:ext uri="{BB962C8B-B14F-4D97-AF65-F5344CB8AC3E}">
        <p14:creationId xmlns:p14="http://schemas.microsoft.com/office/powerpoint/2010/main" val="278675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System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99B538-90EF-837B-E496-5A37C25C3557}"/>
              </a:ext>
            </a:extLst>
          </p:cNvPr>
          <p:cNvSpPr/>
          <p:nvPr/>
        </p:nvSpPr>
        <p:spPr>
          <a:xfrm>
            <a:off x="5081790" y="4331863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Recruit Colleagues</a:t>
            </a:r>
            <a:endParaRPr lang="ko-KR" altLang="en-US" sz="1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305A9A-A16E-E153-070D-441D909F8B57}"/>
              </a:ext>
            </a:extLst>
          </p:cNvPr>
          <p:cNvSpPr/>
          <p:nvPr/>
        </p:nvSpPr>
        <p:spPr>
          <a:xfrm>
            <a:off x="468792" y="2966437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Ability level settings</a:t>
            </a:r>
            <a:endParaRPr lang="ko-KR" altLang="en-US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AB6EE2-7BA0-C017-4F9E-7AE248E65321}"/>
              </a:ext>
            </a:extLst>
          </p:cNvPr>
          <p:cNvSpPr/>
          <p:nvPr/>
        </p:nvSpPr>
        <p:spPr>
          <a:xfrm>
            <a:off x="2015154" y="2946337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Skill Setting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C5CA1E-8E75-E46E-BE4B-B81851AC9AC8}"/>
              </a:ext>
            </a:extLst>
          </p:cNvPr>
          <p:cNvSpPr/>
          <p:nvPr/>
        </p:nvSpPr>
        <p:spPr>
          <a:xfrm>
            <a:off x="425727" y="1692821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Setting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9FA1B3-38C6-3CD9-6FA9-7C14A39C1633}"/>
              </a:ext>
            </a:extLst>
          </p:cNvPr>
          <p:cNvSpPr/>
          <p:nvPr/>
        </p:nvSpPr>
        <p:spPr>
          <a:xfrm>
            <a:off x="1981201" y="1692820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Save/Load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3070E6-FE8F-3A56-C054-60EEB9C8B632}"/>
              </a:ext>
            </a:extLst>
          </p:cNvPr>
          <p:cNvSpPr/>
          <p:nvPr/>
        </p:nvSpPr>
        <p:spPr>
          <a:xfrm>
            <a:off x="5116990" y="2948594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combination system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82C945-9395-DE25-FE14-9FF02DF724F4}"/>
              </a:ext>
            </a:extLst>
          </p:cNvPr>
          <p:cNvSpPr/>
          <p:nvPr/>
        </p:nvSpPr>
        <p:spPr>
          <a:xfrm>
            <a:off x="425727" y="4331864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Store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B46B08D-818F-A482-4724-4E37507CEE0A}"/>
              </a:ext>
            </a:extLst>
          </p:cNvPr>
          <p:cNvSpPr/>
          <p:nvPr/>
        </p:nvSpPr>
        <p:spPr>
          <a:xfrm>
            <a:off x="9943681" y="4331863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Hotel System</a:t>
            </a:r>
            <a:endParaRPr lang="ko-KR" altLang="en-US" sz="18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FC97C98-6B5D-58C6-F0F9-AEB5079C0604}"/>
              </a:ext>
            </a:extLst>
          </p:cNvPr>
          <p:cNvSpPr/>
          <p:nvPr/>
        </p:nvSpPr>
        <p:spPr>
          <a:xfrm>
            <a:off x="8141796" y="2944420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expedition system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EC26DE8-49CF-7DE6-FD9C-3CF7B703BF64}"/>
              </a:ext>
            </a:extLst>
          </p:cNvPr>
          <p:cNvSpPr/>
          <p:nvPr/>
        </p:nvSpPr>
        <p:spPr>
          <a:xfrm>
            <a:off x="1981201" y="5581362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 to explore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AC7A6C8-B544-D7DF-5E42-850C9D27B806}"/>
              </a:ext>
            </a:extLst>
          </p:cNvPr>
          <p:cNvSpPr/>
          <p:nvPr/>
        </p:nvSpPr>
        <p:spPr>
          <a:xfrm>
            <a:off x="6629393" y="2948593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disassembly system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0C121E2-2E1B-D4ED-814B-83BDC8746852}"/>
              </a:ext>
            </a:extLst>
          </p:cNvPr>
          <p:cNvSpPr/>
          <p:nvPr/>
        </p:nvSpPr>
        <p:spPr>
          <a:xfrm>
            <a:off x="425727" y="5574699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Dungeon Records</a:t>
            </a:r>
            <a:endParaRPr lang="ko-KR" altLang="en-US" sz="18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5A97C04-D6DB-2E52-EF4A-88A7441465D7}"/>
              </a:ext>
            </a:extLst>
          </p:cNvPr>
          <p:cNvSpPr/>
          <p:nvPr/>
        </p:nvSpPr>
        <p:spPr>
          <a:xfrm>
            <a:off x="6628152" y="4331863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Remove Attribute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DF959A-84F7-EAA9-0ACA-E03DB859AAB7}"/>
              </a:ext>
            </a:extLst>
          </p:cNvPr>
          <p:cNvSpPr/>
          <p:nvPr/>
        </p:nvSpPr>
        <p:spPr>
          <a:xfrm>
            <a:off x="8174514" y="4331863"/>
            <a:ext cx="1614283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Remove status abnormality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EBD925C-5A17-F379-244B-FB944C89F1FB}"/>
              </a:ext>
            </a:extLst>
          </p:cNvPr>
          <p:cNvSpPr/>
          <p:nvPr/>
        </p:nvSpPr>
        <p:spPr>
          <a:xfrm>
            <a:off x="3561516" y="2948597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Training System</a:t>
            </a:r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53DBFF3-7761-6122-4494-B8751349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7" y="3697299"/>
            <a:ext cx="10515600" cy="73549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Convenience</a:t>
            </a:r>
            <a:endParaRPr lang="ko-KR" altLang="en-US" sz="2400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EF7D796-8D36-E734-2DDA-01309690E6BD}"/>
              </a:ext>
            </a:extLst>
          </p:cNvPr>
          <p:cNvSpPr txBox="1">
            <a:spLocks/>
          </p:cNvSpPr>
          <p:nvPr/>
        </p:nvSpPr>
        <p:spPr>
          <a:xfrm>
            <a:off x="347867" y="2317736"/>
            <a:ext cx="10515600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Enforce</a:t>
            </a:r>
            <a:endParaRPr lang="ko-KR" altLang="en-US" sz="2400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6BE0D936-E193-7B31-F194-1ABB15105DF3}"/>
              </a:ext>
            </a:extLst>
          </p:cNvPr>
          <p:cNvSpPr txBox="1">
            <a:spLocks/>
          </p:cNvSpPr>
          <p:nvPr/>
        </p:nvSpPr>
        <p:spPr>
          <a:xfrm>
            <a:off x="347867" y="1061809"/>
            <a:ext cx="10515600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Basic</a:t>
            </a:r>
            <a:endParaRPr lang="ko-KR" altLang="en-US" sz="2400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F177C0C-0751-C346-2761-C01C4BFE23F0}"/>
              </a:ext>
            </a:extLst>
          </p:cNvPr>
          <p:cNvSpPr txBox="1">
            <a:spLocks/>
          </p:cNvSpPr>
          <p:nvPr/>
        </p:nvSpPr>
        <p:spPr>
          <a:xfrm>
            <a:off x="347867" y="4971347"/>
            <a:ext cx="10515600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Battle</a:t>
            </a:r>
            <a:endParaRPr lang="ko-KR" altLang="en-US" sz="24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A00D6D1-714D-5887-AD42-D66B40DA2D99}"/>
              </a:ext>
            </a:extLst>
          </p:cNvPr>
          <p:cNvSpPr/>
          <p:nvPr/>
        </p:nvSpPr>
        <p:spPr>
          <a:xfrm>
            <a:off x="2015154" y="4331863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Storage</a:t>
            </a:r>
            <a:endParaRPr lang="ko-KR" altLang="en-US" sz="1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42FEA8-B9DF-4190-B4C4-C9B8A7D1762E}"/>
              </a:ext>
            </a:extLst>
          </p:cNvPr>
          <p:cNvSpPr/>
          <p:nvPr/>
        </p:nvSpPr>
        <p:spPr>
          <a:xfrm>
            <a:off x="3548472" y="4331863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Bag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0399C6-7D74-BE86-2041-3EDF66799EBC}"/>
              </a:ext>
            </a:extLst>
          </p:cNvPr>
          <p:cNvSpPr/>
          <p:nvPr/>
        </p:nvSpPr>
        <p:spPr>
          <a:xfrm>
            <a:off x="7478775" y="523257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Skill Setting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E5BFE-8FFE-0D6C-2162-16CB15E29492}"/>
              </a:ext>
            </a:extLst>
          </p:cNvPr>
          <p:cNvSpPr txBox="1"/>
          <p:nvPr/>
        </p:nvSpPr>
        <p:spPr>
          <a:xfrm>
            <a:off x="7155676" y="1171573"/>
            <a:ext cx="203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(Max Skill Level5)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06476DC-0F84-D5F8-3B9D-9ADF249905D9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3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295C637A-CB7D-1F1C-8565-01389FE7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MainScreen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6" name="그림 5" descr="스크린샷, PC 게임, 디지털 합성, 예술이(가) 표시된 사진&#10;&#10;자동 생성된 설명">
            <a:extLst>
              <a:ext uri="{FF2B5EF4-FFF2-40B4-BE49-F238E27FC236}">
                <a16:creationId xmlns:a16="http://schemas.microsoft.com/office/drawing/2014/main" id="{7E16D2BF-CD85-E32F-0AA8-EB1D604D3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2" r="28974" b="11672"/>
          <a:stretch/>
        </p:blipFill>
        <p:spPr>
          <a:xfrm>
            <a:off x="5968335" y="2004315"/>
            <a:ext cx="2554586" cy="28956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BC4432-9259-0BAF-16F7-5A21AAF9D85C}"/>
              </a:ext>
            </a:extLst>
          </p:cNvPr>
          <p:cNvSpPr/>
          <p:nvPr/>
        </p:nvSpPr>
        <p:spPr>
          <a:xfrm>
            <a:off x="5819363" y="1423565"/>
            <a:ext cx="2852530" cy="5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Game Name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EB6309-EAAC-1DD5-3F79-56EC19658EBB}"/>
              </a:ext>
            </a:extLst>
          </p:cNvPr>
          <p:cNvSpPr/>
          <p:nvPr/>
        </p:nvSpPr>
        <p:spPr>
          <a:xfrm>
            <a:off x="5945307" y="4996950"/>
            <a:ext cx="1192590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New Game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88DB1BD-0348-0FDE-85CE-5610FE6718FC}"/>
              </a:ext>
            </a:extLst>
          </p:cNvPr>
          <p:cNvSpPr txBox="1">
            <a:spLocks/>
          </p:cNvSpPr>
          <p:nvPr/>
        </p:nvSpPr>
        <p:spPr>
          <a:xfrm>
            <a:off x="1324164" y="4954057"/>
            <a:ext cx="3011554" cy="43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Please press any button</a:t>
            </a:r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007BE7-3802-1978-C221-553CE30C6BBD}"/>
              </a:ext>
            </a:extLst>
          </p:cNvPr>
          <p:cNvSpPr/>
          <p:nvPr/>
        </p:nvSpPr>
        <p:spPr>
          <a:xfrm>
            <a:off x="7408239" y="4989366"/>
            <a:ext cx="1192590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Load Game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775AF9E-9A70-3E01-F776-9D9E3A14A1DC}"/>
              </a:ext>
            </a:extLst>
          </p:cNvPr>
          <p:cNvSpPr/>
          <p:nvPr/>
        </p:nvSpPr>
        <p:spPr>
          <a:xfrm>
            <a:off x="5582643" y="4839084"/>
            <a:ext cx="3279913" cy="68124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21E7F86-619B-F3AE-AEC7-70AC2D2D9546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4362064" y="5159045"/>
            <a:ext cx="1220579" cy="14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1">
            <a:extLst>
              <a:ext uri="{FF2B5EF4-FFF2-40B4-BE49-F238E27FC236}">
                <a16:creationId xmlns:a16="http://schemas.microsoft.com/office/drawing/2014/main" id="{F0C9F94E-7BF5-CEA7-9F67-EF3A72B8318C}"/>
              </a:ext>
            </a:extLst>
          </p:cNvPr>
          <p:cNvSpPr txBox="1">
            <a:spLocks/>
          </p:cNvSpPr>
          <p:nvPr/>
        </p:nvSpPr>
        <p:spPr>
          <a:xfrm>
            <a:off x="1491495" y="4025119"/>
            <a:ext cx="4595803" cy="76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If there is no data to proceed with, the text on the left side will be displayed.</a:t>
            </a:r>
            <a:endParaRPr lang="ko-KR" altLang="en-US" sz="1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31D9A00-E17E-E9FC-4325-31454B7B39AB}"/>
              </a:ext>
            </a:extLst>
          </p:cNvPr>
          <p:cNvSpPr/>
          <p:nvPr/>
        </p:nvSpPr>
        <p:spPr>
          <a:xfrm>
            <a:off x="1082151" y="4818422"/>
            <a:ext cx="3279913" cy="68124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블랙, 어둠이(가) 표시된 사진&#10;&#10;자동 생성된 설명">
            <a:extLst>
              <a:ext uri="{FF2B5EF4-FFF2-40B4-BE49-F238E27FC236}">
                <a16:creationId xmlns:a16="http://schemas.microsoft.com/office/drawing/2014/main" id="{AE65A829-C4CA-7F84-D11E-072CDCB6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E2DC97-7F20-7094-7EC9-8470EAE839EE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295C637A-CB7D-1F1C-8565-01389FE7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45635" cy="566359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Preferences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8D8C21-4294-17FC-7AC8-EC04123CCE7C}"/>
              </a:ext>
            </a:extLst>
          </p:cNvPr>
          <p:cNvSpPr/>
          <p:nvPr/>
        </p:nvSpPr>
        <p:spPr>
          <a:xfrm>
            <a:off x="5268134" y="2733908"/>
            <a:ext cx="3896139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Volume Setting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581EFC3-A6B9-7495-2243-3118D7609CD9}"/>
              </a:ext>
            </a:extLst>
          </p:cNvPr>
          <p:cNvSpPr txBox="1">
            <a:spLocks/>
          </p:cNvSpPr>
          <p:nvPr/>
        </p:nvSpPr>
        <p:spPr>
          <a:xfrm>
            <a:off x="6400801" y="1955609"/>
            <a:ext cx="1686186" cy="59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Preferences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6EAD0A-024A-BB4B-47CE-5B2852E12CC4}"/>
              </a:ext>
            </a:extLst>
          </p:cNvPr>
          <p:cNvSpPr/>
          <p:nvPr/>
        </p:nvSpPr>
        <p:spPr>
          <a:xfrm>
            <a:off x="5268133" y="3403094"/>
            <a:ext cx="3896139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 Setting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749993-76DF-F463-A666-6797C407690D}"/>
              </a:ext>
            </a:extLst>
          </p:cNvPr>
          <p:cNvSpPr/>
          <p:nvPr/>
        </p:nvSpPr>
        <p:spPr>
          <a:xfrm>
            <a:off x="5268133" y="4072280"/>
            <a:ext cx="3896139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Credit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F6C7FCF-E1FC-5C89-4B0F-C19CA90208DC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Plan</a:t>
            </a:r>
            <a:endParaRPr lang="ko-KR" altLang="en-US" sz="32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DCB3B6E-B76C-3459-B465-E88FF0521356}"/>
              </a:ext>
            </a:extLst>
          </p:cNvPr>
          <p:cNvSpPr txBox="1">
            <a:spLocks/>
          </p:cNvSpPr>
          <p:nvPr/>
        </p:nvSpPr>
        <p:spPr>
          <a:xfrm>
            <a:off x="3460535" y="136065"/>
            <a:ext cx="3047933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Red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inherit"/>
              </a:rPr>
              <a:t>Not a priority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3702</Words>
  <Application>Microsoft Office PowerPoint</Application>
  <PresentationFormat>와이드스크린</PresentationFormat>
  <Paragraphs>1214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Arial Unicode MS</vt:lpstr>
      <vt:lpstr>Pretendard</vt:lpstr>
      <vt:lpstr>맑은 고딕</vt:lpstr>
      <vt:lpstr>Arial</vt:lpstr>
      <vt:lpstr>Office 테마</vt:lpstr>
      <vt:lpstr>Game club submission plan (Game name undetermined)</vt:lpstr>
      <vt:lpstr>Game?</vt:lpstr>
      <vt:lpstr>PowerPoint 프레젠테이션</vt:lpstr>
      <vt:lpstr>PowerPoint 프레젠테이션</vt:lpstr>
      <vt:lpstr>PowerPoint 프레젠테이션</vt:lpstr>
      <vt:lpstr>PowerPoint 프레젠테이션</vt:lpstr>
      <vt:lpstr>Convenience</vt:lpstr>
      <vt:lpstr>MainScreen </vt:lpstr>
      <vt:lpstr>Preferences</vt:lpstr>
      <vt:lpstr>Base Camp</vt:lpstr>
      <vt:lpstr>BaseCamp Storage</vt:lpstr>
      <vt:lpstr>BaseCamp Store Buy</vt:lpstr>
      <vt:lpstr>BaseCamp Store Sell</vt:lpstr>
      <vt:lpstr>BaseCamp Recruit Colleagues 1</vt:lpstr>
      <vt:lpstr>BaseCamp Recruit Colleagues 2</vt:lpstr>
      <vt:lpstr>BaseCamp Recruit Colleagues 3</vt:lpstr>
      <vt:lpstr>BaseCamp Recruit Colleagues 4</vt:lpstr>
      <vt:lpstr>BaseCamp Recruit Colleagues 5</vt:lpstr>
      <vt:lpstr>BaseCamp Hotel</vt:lpstr>
      <vt:lpstr>BaseCamp Traning</vt:lpstr>
      <vt:lpstr>BaseCamp Traning Traning Start</vt:lpstr>
      <vt:lpstr>BaseCamp Dungeon Records</vt:lpstr>
      <vt:lpstr>BaseCamp Party Setting</vt:lpstr>
      <vt:lpstr>BaseCamp Party Setting Equipment Setting</vt:lpstr>
      <vt:lpstr>BaseCamp Party Setting ability Setting</vt:lpstr>
      <vt:lpstr>BaseCamp Party Setting Skill</vt:lpstr>
      <vt:lpstr>BaseCamp Party Setting Skill Acquisition</vt:lpstr>
      <vt:lpstr>BaseCamp Party Setting Story</vt:lpstr>
      <vt:lpstr>Ready to explore Dungeon Select</vt:lpstr>
      <vt:lpstr>Battle</vt:lpstr>
      <vt:lpstr>Battle Game: For the King View</vt:lpstr>
      <vt:lpstr>Room Clear</vt:lpstr>
      <vt:lpstr>Move Map</vt:lpstr>
      <vt:lpstr>Battle Unknown room Item</vt:lpstr>
      <vt:lpstr>Battle Unknown room Item</vt:lpstr>
      <vt:lpstr>Battle Unknown room trap monster</vt:lpstr>
      <vt:lpstr>Battle Unknown room Multiple Choice</vt:lpstr>
      <vt:lpstr>Battle Altar Room</vt:lpstr>
      <vt:lpstr>Dungeon Clear -1-</vt:lpstr>
      <vt:lpstr>Dungeon Clear -2-  Additional explanation about gold coins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김재영</dc:creator>
  <cp:lastModifiedBy>김재영</cp:lastModifiedBy>
  <cp:revision>528</cp:revision>
  <dcterms:created xsi:type="dcterms:W3CDTF">2024-04-04T11:37:53Z</dcterms:created>
  <dcterms:modified xsi:type="dcterms:W3CDTF">2024-05-02T14:37:26Z</dcterms:modified>
</cp:coreProperties>
</file>