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7" r:id="rId4"/>
    <p:sldId id="292" r:id="rId5"/>
    <p:sldId id="276" r:id="rId6"/>
    <p:sldId id="258" r:id="rId7"/>
    <p:sldId id="259" r:id="rId8"/>
    <p:sldId id="288" r:id="rId9"/>
    <p:sldId id="289" r:id="rId10"/>
    <p:sldId id="290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exend Deca" panose="020B0604020202020204" charset="0"/>
      <p:regular r:id="rId17"/>
      <p:bold r:id="rId18"/>
    </p:embeddedFont>
    <p:embeddedFont>
      <p:font typeface="Paytone One" panose="020B0604020202020204" charset="0"/>
      <p:regular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Proxima Nova Semibold" panose="020B0604020202020204" charset="0"/>
      <p:regular r:id="rId24"/>
      <p:bold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C74A02-9BE0-4ABD-9E0F-A1BDAFFBBD7A}">
  <a:tblStyle styleId="{06C74A02-9BE0-4ABD-9E0F-A1BDAFFBBD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1A3EF1-021F-4968-909A-E72943B60B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05ca3475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105ca34753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25917f83e4b_0_1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25917f83e4b_0_1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106d00f56ef_0_38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106d00f56ef_0_38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25917f83e4b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25917f83e4b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g25917f83e4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7" name="Google Shape;3207;g25917f83e4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g25917f83e4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4" name="Google Shape;3214;g25917f83e4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g25917f83e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1" name="Google Shape;3221;g25917f83e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9450" y="941625"/>
            <a:ext cx="55920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100" y="3632025"/>
            <a:ext cx="4978500" cy="372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0461" y="4517804"/>
            <a:ext cx="7577220" cy="500209"/>
            <a:chOff x="780461" y="4517804"/>
            <a:chExt cx="7577220" cy="500209"/>
          </a:xfrm>
        </p:grpSpPr>
        <p:sp>
          <p:nvSpPr>
            <p:cNvPr id="12" name="Google Shape;12;p2"/>
            <p:cNvSpPr/>
            <p:nvPr/>
          </p:nvSpPr>
          <p:spPr>
            <a:xfrm>
              <a:off x="780461" y="482684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10209" y="482684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39862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69610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99205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28952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58624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835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18025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47696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77367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07038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36768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66439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96111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25782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5545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8518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14854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44521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74187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0385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33519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80537" y="451780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10209" y="451780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39939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69610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99281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428952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58624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835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18025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47696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077367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07038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736768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66439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96111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25782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5545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38518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14854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044521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74187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0385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033519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20630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490959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161287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832728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03056" y="455932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173327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843655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13984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84313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854642" y="455932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24912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95241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865569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35898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206227" y="455932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876497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46826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17154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87483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50296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79962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809629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139303" y="4559312"/>
              <a:ext cx="112559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820630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90959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61287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832728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503056" y="4931699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173327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843655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513984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184313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854642" y="4931699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24912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195241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865569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535898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06227" y="4931699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76497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546826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217154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87483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150296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79962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09629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139295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008885" y="4671802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38558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68231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997963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27636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657309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86982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317767" y="4671802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647498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977171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306844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636517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966190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297034" y="4671802"/>
              <a:ext cx="194939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626707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956380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286053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615726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945394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275062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604730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934398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80461" y="123879"/>
            <a:ext cx="7577220" cy="500209"/>
            <a:chOff x="780461" y="123879"/>
            <a:chExt cx="7577220" cy="500209"/>
          </a:xfrm>
        </p:grpSpPr>
        <p:sp>
          <p:nvSpPr>
            <p:cNvPr id="127" name="Google Shape;127;p2"/>
            <p:cNvSpPr/>
            <p:nvPr/>
          </p:nvSpPr>
          <p:spPr>
            <a:xfrm>
              <a:off x="780461" y="43292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110209" y="43292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39862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769610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099205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428952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758624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88353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418025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747696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077367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407038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768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066439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396111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725782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055453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85183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714854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044521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374187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703853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8033519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80537" y="12387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10209" y="12387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9939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769610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099281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428952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758624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088353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418025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747696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077367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407038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736768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066439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396111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725782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055453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385183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714854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044521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7374187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703853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8033519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20630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490959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61287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32728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503056" y="165402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173327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843655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513984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184313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854642" y="165402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524912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195241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865569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535898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06227" y="165402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876497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546826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217154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87483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150296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479962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809629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139303" y="165387"/>
              <a:ext cx="112559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820630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490959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161287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832728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03056" y="537774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173327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843655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513984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184313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854642" y="537774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524912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195241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865569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535898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06227" y="537774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876497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546826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217154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87483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150296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479962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809629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139295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008885" y="277877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338558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668231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997963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327636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657309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2986982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317767" y="277877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647498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977171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306844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636517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966190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297034" y="277877"/>
              <a:ext cx="194939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626707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956380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286053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615726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45394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275062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604730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934398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"/>
          <p:cNvGrpSpPr/>
          <p:nvPr/>
        </p:nvGrpSpPr>
        <p:grpSpPr>
          <a:xfrm>
            <a:off x="8570261" y="166282"/>
            <a:ext cx="415472" cy="415402"/>
            <a:chOff x="8572236" y="166211"/>
            <a:chExt cx="415472" cy="415402"/>
          </a:xfrm>
        </p:grpSpPr>
        <p:sp>
          <p:nvSpPr>
            <p:cNvPr id="242" name="Google Shape;242;p2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"/>
          <p:cNvGrpSpPr/>
          <p:nvPr/>
        </p:nvGrpSpPr>
        <p:grpSpPr>
          <a:xfrm>
            <a:off x="8570261" y="4560220"/>
            <a:ext cx="415472" cy="415402"/>
            <a:chOff x="8572236" y="166211"/>
            <a:chExt cx="415472" cy="415402"/>
          </a:xfrm>
        </p:grpSpPr>
        <p:sp>
          <p:nvSpPr>
            <p:cNvPr id="246" name="Google Shape;246;p2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"/>
          <p:cNvGrpSpPr/>
          <p:nvPr/>
        </p:nvGrpSpPr>
        <p:grpSpPr>
          <a:xfrm>
            <a:off x="152411" y="167082"/>
            <a:ext cx="415472" cy="415402"/>
            <a:chOff x="8572236" y="166211"/>
            <a:chExt cx="415472" cy="415402"/>
          </a:xfrm>
        </p:grpSpPr>
        <p:sp>
          <p:nvSpPr>
            <p:cNvPr id="250" name="Google Shape;250;p2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"/>
          <p:cNvGrpSpPr/>
          <p:nvPr/>
        </p:nvGrpSpPr>
        <p:grpSpPr>
          <a:xfrm>
            <a:off x="152411" y="4561020"/>
            <a:ext cx="415472" cy="415402"/>
            <a:chOff x="8572236" y="166211"/>
            <a:chExt cx="415472" cy="415402"/>
          </a:xfrm>
        </p:grpSpPr>
        <p:sp>
          <p:nvSpPr>
            <p:cNvPr id="254" name="Google Shape;254;p2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rgbClr val="503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2" name="Google Shape;1992;p11"/>
          <p:cNvGrpSpPr/>
          <p:nvPr/>
        </p:nvGrpSpPr>
        <p:grpSpPr>
          <a:xfrm>
            <a:off x="121118" y="126466"/>
            <a:ext cx="8901397" cy="500209"/>
            <a:chOff x="160035" y="4519286"/>
            <a:chExt cx="8726860" cy="500209"/>
          </a:xfrm>
        </p:grpSpPr>
        <p:sp>
          <p:nvSpPr>
            <p:cNvPr id="1993" name="Google Shape;1993;p11"/>
            <p:cNvSpPr/>
            <p:nvPr/>
          </p:nvSpPr>
          <p:spPr>
            <a:xfrm>
              <a:off x="824214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85690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160035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1"/>
            <p:cNvSpPr/>
            <p:nvPr/>
          </p:nvSpPr>
          <p:spPr>
            <a:xfrm>
              <a:off x="483317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1"/>
            <p:cNvSpPr/>
            <p:nvPr/>
          </p:nvSpPr>
          <p:spPr>
            <a:xfrm>
              <a:off x="806449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1"/>
            <p:cNvSpPr/>
            <p:nvPr/>
          </p:nvSpPr>
          <p:spPr>
            <a:xfrm>
              <a:off x="1129731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1"/>
            <p:cNvSpPr/>
            <p:nvPr/>
          </p:nvSpPr>
          <p:spPr>
            <a:xfrm>
              <a:off x="1452921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1"/>
            <p:cNvSpPr/>
            <p:nvPr/>
          </p:nvSpPr>
          <p:spPr>
            <a:xfrm>
              <a:off x="17762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1"/>
            <p:cNvSpPr/>
            <p:nvPr/>
          </p:nvSpPr>
          <p:spPr>
            <a:xfrm>
              <a:off x="209933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1"/>
            <p:cNvSpPr/>
            <p:nvPr/>
          </p:nvSpPr>
          <p:spPr>
            <a:xfrm>
              <a:off x="24226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1"/>
            <p:cNvSpPr/>
            <p:nvPr/>
          </p:nvSpPr>
          <p:spPr>
            <a:xfrm>
              <a:off x="274582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1"/>
            <p:cNvSpPr/>
            <p:nvPr/>
          </p:nvSpPr>
          <p:spPr>
            <a:xfrm>
              <a:off x="30690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1"/>
            <p:cNvSpPr/>
            <p:nvPr/>
          </p:nvSpPr>
          <p:spPr>
            <a:xfrm>
              <a:off x="33922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1"/>
            <p:cNvSpPr/>
            <p:nvPr/>
          </p:nvSpPr>
          <p:spPr>
            <a:xfrm>
              <a:off x="37155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1"/>
            <p:cNvSpPr/>
            <p:nvPr/>
          </p:nvSpPr>
          <p:spPr>
            <a:xfrm>
              <a:off x="40387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1"/>
            <p:cNvSpPr/>
            <p:nvPr/>
          </p:nvSpPr>
          <p:spPr>
            <a:xfrm>
              <a:off x="43619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1"/>
            <p:cNvSpPr/>
            <p:nvPr/>
          </p:nvSpPr>
          <p:spPr>
            <a:xfrm>
              <a:off x="46851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1"/>
            <p:cNvSpPr/>
            <p:nvPr/>
          </p:nvSpPr>
          <p:spPr>
            <a:xfrm>
              <a:off x="50083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1"/>
            <p:cNvSpPr/>
            <p:nvPr/>
          </p:nvSpPr>
          <p:spPr>
            <a:xfrm>
              <a:off x="53315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1"/>
            <p:cNvSpPr/>
            <p:nvPr/>
          </p:nvSpPr>
          <p:spPr>
            <a:xfrm>
              <a:off x="56548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1"/>
            <p:cNvSpPr/>
            <p:nvPr/>
          </p:nvSpPr>
          <p:spPr>
            <a:xfrm>
              <a:off x="59780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1"/>
            <p:cNvSpPr/>
            <p:nvPr/>
          </p:nvSpPr>
          <p:spPr>
            <a:xfrm>
              <a:off x="630127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1"/>
            <p:cNvSpPr/>
            <p:nvPr/>
          </p:nvSpPr>
          <p:spPr>
            <a:xfrm>
              <a:off x="66244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1"/>
            <p:cNvSpPr/>
            <p:nvPr/>
          </p:nvSpPr>
          <p:spPr>
            <a:xfrm>
              <a:off x="694768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1"/>
            <p:cNvSpPr/>
            <p:nvPr/>
          </p:nvSpPr>
          <p:spPr>
            <a:xfrm>
              <a:off x="727088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1"/>
            <p:cNvSpPr/>
            <p:nvPr/>
          </p:nvSpPr>
          <p:spPr>
            <a:xfrm>
              <a:off x="7594088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1"/>
            <p:cNvSpPr/>
            <p:nvPr/>
          </p:nvSpPr>
          <p:spPr>
            <a:xfrm>
              <a:off x="79172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1"/>
            <p:cNvSpPr/>
            <p:nvPr/>
          </p:nvSpPr>
          <p:spPr>
            <a:xfrm>
              <a:off x="160110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1"/>
            <p:cNvSpPr/>
            <p:nvPr/>
          </p:nvSpPr>
          <p:spPr>
            <a:xfrm>
              <a:off x="483317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1"/>
            <p:cNvSpPr/>
            <p:nvPr/>
          </p:nvSpPr>
          <p:spPr>
            <a:xfrm>
              <a:off x="806524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1"/>
            <p:cNvSpPr/>
            <p:nvPr/>
          </p:nvSpPr>
          <p:spPr>
            <a:xfrm>
              <a:off x="1129731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1"/>
            <p:cNvSpPr/>
            <p:nvPr/>
          </p:nvSpPr>
          <p:spPr>
            <a:xfrm>
              <a:off x="14529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1"/>
            <p:cNvSpPr/>
            <p:nvPr/>
          </p:nvSpPr>
          <p:spPr>
            <a:xfrm>
              <a:off x="17762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1"/>
            <p:cNvSpPr/>
            <p:nvPr/>
          </p:nvSpPr>
          <p:spPr>
            <a:xfrm>
              <a:off x="20994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1"/>
            <p:cNvSpPr/>
            <p:nvPr/>
          </p:nvSpPr>
          <p:spPr>
            <a:xfrm>
              <a:off x="24226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1"/>
            <p:cNvSpPr/>
            <p:nvPr/>
          </p:nvSpPr>
          <p:spPr>
            <a:xfrm>
              <a:off x="274582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1"/>
            <p:cNvSpPr/>
            <p:nvPr/>
          </p:nvSpPr>
          <p:spPr>
            <a:xfrm>
              <a:off x="30690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1"/>
            <p:cNvSpPr/>
            <p:nvPr/>
          </p:nvSpPr>
          <p:spPr>
            <a:xfrm>
              <a:off x="33922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1"/>
            <p:cNvSpPr/>
            <p:nvPr/>
          </p:nvSpPr>
          <p:spPr>
            <a:xfrm>
              <a:off x="37155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1"/>
            <p:cNvSpPr/>
            <p:nvPr/>
          </p:nvSpPr>
          <p:spPr>
            <a:xfrm>
              <a:off x="40387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1"/>
            <p:cNvSpPr/>
            <p:nvPr/>
          </p:nvSpPr>
          <p:spPr>
            <a:xfrm>
              <a:off x="43619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1"/>
            <p:cNvSpPr/>
            <p:nvPr/>
          </p:nvSpPr>
          <p:spPr>
            <a:xfrm>
              <a:off x="46851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1"/>
            <p:cNvSpPr/>
            <p:nvPr/>
          </p:nvSpPr>
          <p:spPr>
            <a:xfrm>
              <a:off x="50083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1"/>
            <p:cNvSpPr/>
            <p:nvPr/>
          </p:nvSpPr>
          <p:spPr>
            <a:xfrm>
              <a:off x="53315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1"/>
            <p:cNvSpPr/>
            <p:nvPr/>
          </p:nvSpPr>
          <p:spPr>
            <a:xfrm>
              <a:off x="56548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1"/>
            <p:cNvSpPr/>
            <p:nvPr/>
          </p:nvSpPr>
          <p:spPr>
            <a:xfrm>
              <a:off x="59780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1"/>
            <p:cNvSpPr/>
            <p:nvPr/>
          </p:nvSpPr>
          <p:spPr>
            <a:xfrm>
              <a:off x="6301275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1"/>
            <p:cNvSpPr/>
            <p:nvPr/>
          </p:nvSpPr>
          <p:spPr>
            <a:xfrm>
              <a:off x="66244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1"/>
            <p:cNvSpPr/>
            <p:nvPr/>
          </p:nvSpPr>
          <p:spPr>
            <a:xfrm>
              <a:off x="694768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1"/>
            <p:cNvSpPr/>
            <p:nvPr/>
          </p:nvSpPr>
          <p:spPr>
            <a:xfrm>
              <a:off x="727088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1"/>
            <p:cNvSpPr/>
            <p:nvPr/>
          </p:nvSpPr>
          <p:spPr>
            <a:xfrm>
              <a:off x="7594088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1"/>
            <p:cNvSpPr/>
            <p:nvPr/>
          </p:nvSpPr>
          <p:spPr>
            <a:xfrm>
              <a:off x="79172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1"/>
            <p:cNvSpPr/>
            <p:nvPr/>
          </p:nvSpPr>
          <p:spPr>
            <a:xfrm>
              <a:off x="82404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1"/>
            <p:cNvSpPr/>
            <p:nvPr/>
          </p:nvSpPr>
          <p:spPr>
            <a:xfrm>
              <a:off x="85636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1"/>
            <p:cNvSpPr/>
            <p:nvPr/>
          </p:nvSpPr>
          <p:spPr>
            <a:xfrm>
              <a:off x="6728183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1"/>
            <p:cNvSpPr/>
            <p:nvPr/>
          </p:nvSpPr>
          <p:spPr>
            <a:xfrm>
              <a:off x="6404976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1"/>
            <p:cNvSpPr/>
            <p:nvPr/>
          </p:nvSpPr>
          <p:spPr>
            <a:xfrm>
              <a:off x="6081769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1"/>
            <p:cNvSpPr/>
            <p:nvPr/>
          </p:nvSpPr>
          <p:spPr>
            <a:xfrm>
              <a:off x="5759652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1"/>
            <p:cNvSpPr/>
            <p:nvPr/>
          </p:nvSpPr>
          <p:spPr>
            <a:xfrm>
              <a:off x="5436445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1"/>
            <p:cNvSpPr/>
            <p:nvPr/>
          </p:nvSpPr>
          <p:spPr>
            <a:xfrm>
              <a:off x="51131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1"/>
            <p:cNvSpPr/>
            <p:nvPr/>
          </p:nvSpPr>
          <p:spPr>
            <a:xfrm>
              <a:off x="47899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1"/>
            <p:cNvSpPr/>
            <p:nvPr/>
          </p:nvSpPr>
          <p:spPr>
            <a:xfrm>
              <a:off x="44667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1"/>
            <p:cNvSpPr/>
            <p:nvPr/>
          </p:nvSpPr>
          <p:spPr>
            <a:xfrm>
              <a:off x="4143559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1"/>
            <p:cNvSpPr/>
            <p:nvPr/>
          </p:nvSpPr>
          <p:spPr>
            <a:xfrm>
              <a:off x="3820352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1"/>
            <p:cNvSpPr/>
            <p:nvPr/>
          </p:nvSpPr>
          <p:spPr>
            <a:xfrm>
              <a:off x="34970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1"/>
            <p:cNvSpPr/>
            <p:nvPr/>
          </p:nvSpPr>
          <p:spPr>
            <a:xfrm>
              <a:off x="31738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1"/>
            <p:cNvSpPr/>
            <p:nvPr/>
          </p:nvSpPr>
          <p:spPr>
            <a:xfrm>
              <a:off x="28506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1"/>
            <p:cNvSpPr/>
            <p:nvPr/>
          </p:nvSpPr>
          <p:spPr>
            <a:xfrm>
              <a:off x="25274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1"/>
            <p:cNvSpPr/>
            <p:nvPr/>
          </p:nvSpPr>
          <p:spPr>
            <a:xfrm>
              <a:off x="2204259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1"/>
            <p:cNvSpPr/>
            <p:nvPr/>
          </p:nvSpPr>
          <p:spPr>
            <a:xfrm>
              <a:off x="1880994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1"/>
            <p:cNvSpPr/>
            <p:nvPr/>
          </p:nvSpPr>
          <p:spPr>
            <a:xfrm>
              <a:off x="15577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1"/>
            <p:cNvSpPr/>
            <p:nvPr/>
          </p:nvSpPr>
          <p:spPr>
            <a:xfrm>
              <a:off x="12345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1"/>
            <p:cNvSpPr/>
            <p:nvPr/>
          </p:nvSpPr>
          <p:spPr>
            <a:xfrm>
              <a:off x="9113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1"/>
            <p:cNvSpPr/>
            <p:nvPr/>
          </p:nvSpPr>
          <p:spPr>
            <a:xfrm>
              <a:off x="588166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1"/>
            <p:cNvSpPr/>
            <p:nvPr/>
          </p:nvSpPr>
          <p:spPr>
            <a:xfrm>
              <a:off x="264901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1"/>
            <p:cNvSpPr/>
            <p:nvPr/>
          </p:nvSpPr>
          <p:spPr>
            <a:xfrm>
              <a:off x="7051385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1"/>
            <p:cNvSpPr/>
            <p:nvPr/>
          </p:nvSpPr>
          <p:spPr>
            <a:xfrm>
              <a:off x="7374588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1"/>
            <p:cNvSpPr/>
            <p:nvPr/>
          </p:nvSpPr>
          <p:spPr>
            <a:xfrm>
              <a:off x="7697790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1"/>
            <p:cNvSpPr/>
            <p:nvPr/>
          </p:nvSpPr>
          <p:spPr>
            <a:xfrm>
              <a:off x="8021000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1"/>
            <p:cNvSpPr/>
            <p:nvPr/>
          </p:nvSpPr>
          <p:spPr>
            <a:xfrm>
              <a:off x="83442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1"/>
            <p:cNvSpPr/>
            <p:nvPr/>
          </p:nvSpPr>
          <p:spPr>
            <a:xfrm>
              <a:off x="86674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4" name="Google Shape;2074;p11"/>
            <p:cNvGrpSpPr/>
            <p:nvPr/>
          </p:nvGrpSpPr>
          <p:grpSpPr>
            <a:xfrm>
              <a:off x="382829" y="4673284"/>
              <a:ext cx="8275945" cy="192197"/>
              <a:chOff x="382829" y="4785311"/>
              <a:chExt cx="8275945" cy="192197"/>
            </a:xfrm>
          </p:grpSpPr>
          <p:sp>
            <p:nvSpPr>
              <p:cNvPr id="2075" name="Google Shape;2075;p11"/>
              <p:cNvSpPr/>
              <p:nvPr/>
            </p:nvSpPr>
            <p:spPr>
              <a:xfrm>
                <a:off x="38282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800" y="2799"/>
                    </a:lnTo>
                    <a:lnTo>
                      <a:pt x="2800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800" y="1123"/>
                    </a:lnTo>
                    <a:lnTo>
                      <a:pt x="280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1"/>
              <p:cNvSpPr/>
              <p:nvPr/>
            </p:nvSpPr>
            <p:spPr>
              <a:xfrm>
                <a:off x="706096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71" y="552"/>
                    </a:lnTo>
                    <a:lnTo>
                      <a:pt x="571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1" y="2227"/>
                    </a:lnTo>
                    <a:lnTo>
                      <a:pt x="571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1"/>
              <p:cNvSpPr/>
              <p:nvPr/>
            </p:nvSpPr>
            <p:spPr>
              <a:xfrm>
                <a:off x="103039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1"/>
              <p:cNvSpPr/>
              <p:nvPr/>
            </p:nvSpPr>
            <p:spPr>
              <a:xfrm>
                <a:off x="1353603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1"/>
              <p:cNvSpPr/>
              <p:nvPr/>
            </p:nvSpPr>
            <p:spPr>
              <a:xfrm>
                <a:off x="16768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1"/>
              <p:cNvSpPr/>
              <p:nvPr/>
            </p:nvSpPr>
            <p:spPr>
              <a:xfrm>
                <a:off x="2000078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1"/>
              <p:cNvSpPr/>
              <p:nvPr/>
            </p:nvSpPr>
            <p:spPr>
              <a:xfrm>
                <a:off x="2323287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1"/>
              <p:cNvSpPr/>
              <p:nvPr/>
            </p:nvSpPr>
            <p:spPr>
              <a:xfrm>
                <a:off x="26464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1"/>
              <p:cNvSpPr/>
              <p:nvPr/>
            </p:nvSpPr>
            <p:spPr>
              <a:xfrm>
                <a:off x="2969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1"/>
              <p:cNvSpPr/>
              <p:nvPr/>
            </p:nvSpPr>
            <p:spPr>
              <a:xfrm>
                <a:off x="329400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1"/>
              <p:cNvSpPr/>
              <p:nvPr/>
            </p:nvSpPr>
            <p:spPr>
              <a:xfrm>
                <a:off x="36172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1"/>
              <p:cNvSpPr/>
              <p:nvPr/>
            </p:nvSpPr>
            <p:spPr>
              <a:xfrm>
                <a:off x="3940479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1"/>
              <p:cNvSpPr/>
              <p:nvPr/>
            </p:nvSpPr>
            <p:spPr>
              <a:xfrm>
                <a:off x="42636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1"/>
              <p:cNvSpPr/>
              <p:nvPr/>
            </p:nvSpPr>
            <p:spPr>
              <a:xfrm>
                <a:off x="45868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1"/>
              <p:cNvSpPr/>
              <p:nvPr/>
            </p:nvSpPr>
            <p:spPr>
              <a:xfrm>
                <a:off x="49101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1"/>
              <p:cNvSpPr/>
              <p:nvPr/>
            </p:nvSpPr>
            <p:spPr>
              <a:xfrm>
                <a:off x="5234461" y="4785311"/>
                <a:ext cx="19111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1"/>
              <p:cNvSpPr/>
              <p:nvPr/>
            </p:nvSpPr>
            <p:spPr>
              <a:xfrm>
                <a:off x="55576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1"/>
              <p:cNvSpPr/>
              <p:nvPr/>
            </p:nvSpPr>
            <p:spPr>
              <a:xfrm>
                <a:off x="588087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1"/>
              <p:cNvSpPr/>
              <p:nvPr/>
            </p:nvSpPr>
            <p:spPr>
              <a:xfrm>
                <a:off x="62040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1"/>
              <p:cNvSpPr/>
              <p:nvPr/>
            </p:nvSpPr>
            <p:spPr>
              <a:xfrm>
                <a:off x="6527297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1"/>
              <p:cNvSpPr/>
              <p:nvPr/>
            </p:nvSpPr>
            <p:spPr>
              <a:xfrm>
                <a:off x="6850501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1"/>
              <p:cNvSpPr/>
              <p:nvPr/>
            </p:nvSpPr>
            <p:spPr>
              <a:xfrm>
                <a:off x="7173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1"/>
              <p:cNvSpPr/>
              <p:nvPr/>
            </p:nvSpPr>
            <p:spPr>
              <a:xfrm>
                <a:off x="749690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1"/>
              <p:cNvSpPr/>
              <p:nvPr/>
            </p:nvSpPr>
            <p:spPr>
              <a:xfrm>
                <a:off x="78201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1"/>
              <p:cNvSpPr/>
              <p:nvPr/>
            </p:nvSpPr>
            <p:spPr>
              <a:xfrm>
                <a:off x="81433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1"/>
              <p:cNvSpPr/>
              <p:nvPr/>
            </p:nvSpPr>
            <p:spPr>
              <a:xfrm>
                <a:off x="84665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1" name="Google Shape;2101;p11"/>
            <p:cNvSpPr/>
            <p:nvPr/>
          </p:nvSpPr>
          <p:spPr>
            <a:xfrm>
              <a:off x="83469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1"/>
            <p:cNvSpPr/>
            <p:nvPr/>
          </p:nvSpPr>
          <p:spPr>
            <a:xfrm>
              <a:off x="86728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1"/>
            <p:cNvSpPr/>
            <p:nvPr/>
          </p:nvSpPr>
          <p:spPr>
            <a:xfrm>
              <a:off x="6728183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1"/>
            <p:cNvSpPr/>
            <p:nvPr/>
          </p:nvSpPr>
          <p:spPr>
            <a:xfrm>
              <a:off x="6404976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1"/>
            <p:cNvSpPr/>
            <p:nvPr/>
          </p:nvSpPr>
          <p:spPr>
            <a:xfrm>
              <a:off x="6081769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1"/>
            <p:cNvSpPr/>
            <p:nvPr/>
          </p:nvSpPr>
          <p:spPr>
            <a:xfrm>
              <a:off x="5759652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1"/>
            <p:cNvSpPr/>
            <p:nvPr/>
          </p:nvSpPr>
          <p:spPr>
            <a:xfrm>
              <a:off x="5436445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1"/>
            <p:cNvSpPr/>
            <p:nvPr/>
          </p:nvSpPr>
          <p:spPr>
            <a:xfrm>
              <a:off x="51131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1"/>
            <p:cNvSpPr/>
            <p:nvPr/>
          </p:nvSpPr>
          <p:spPr>
            <a:xfrm>
              <a:off x="47899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1"/>
            <p:cNvSpPr/>
            <p:nvPr/>
          </p:nvSpPr>
          <p:spPr>
            <a:xfrm>
              <a:off x="44667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1"/>
            <p:cNvSpPr/>
            <p:nvPr/>
          </p:nvSpPr>
          <p:spPr>
            <a:xfrm>
              <a:off x="4143559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1"/>
            <p:cNvSpPr/>
            <p:nvPr/>
          </p:nvSpPr>
          <p:spPr>
            <a:xfrm>
              <a:off x="3820352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1"/>
            <p:cNvSpPr/>
            <p:nvPr/>
          </p:nvSpPr>
          <p:spPr>
            <a:xfrm>
              <a:off x="34970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1"/>
            <p:cNvSpPr/>
            <p:nvPr/>
          </p:nvSpPr>
          <p:spPr>
            <a:xfrm>
              <a:off x="31738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1"/>
            <p:cNvSpPr/>
            <p:nvPr/>
          </p:nvSpPr>
          <p:spPr>
            <a:xfrm>
              <a:off x="28506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1"/>
            <p:cNvSpPr/>
            <p:nvPr/>
          </p:nvSpPr>
          <p:spPr>
            <a:xfrm>
              <a:off x="25274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1"/>
            <p:cNvSpPr/>
            <p:nvPr/>
          </p:nvSpPr>
          <p:spPr>
            <a:xfrm>
              <a:off x="2204259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1"/>
            <p:cNvSpPr/>
            <p:nvPr/>
          </p:nvSpPr>
          <p:spPr>
            <a:xfrm>
              <a:off x="1880994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1"/>
            <p:cNvSpPr/>
            <p:nvPr/>
          </p:nvSpPr>
          <p:spPr>
            <a:xfrm>
              <a:off x="15577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1"/>
            <p:cNvSpPr/>
            <p:nvPr/>
          </p:nvSpPr>
          <p:spPr>
            <a:xfrm>
              <a:off x="12345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1"/>
            <p:cNvSpPr/>
            <p:nvPr/>
          </p:nvSpPr>
          <p:spPr>
            <a:xfrm>
              <a:off x="9113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1"/>
            <p:cNvSpPr/>
            <p:nvPr/>
          </p:nvSpPr>
          <p:spPr>
            <a:xfrm>
              <a:off x="588166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1"/>
            <p:cNvSpPr/>
            <p:nvPr/>
          </p:nvSpPr>
          <p:spPr>
            <a:xfrm>
              <a:off x="264901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1"/>
            <p:cNvSpPr/>
            <p:nvPr/>
          </p:nvSpPr>
          <p:spPr>
            <a:xfrm>
              <a:off x="7051385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1"/>
            <p:cNvSpPr/>
            <p:nvPr/>
          </p:nvSpPr>
          <p:spPr>
            <a:xfrm>
              <a:off x="7374588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1"/>
            <p:cNvSpPr/>
            <p:nvPr/>
          </p:nvSpPr>
          <p:spPr>
            <a:xfrm>
              <a:off x="7697790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1"/>
            <p:cNvSpPr/>
            <p:nvPr/>
          </p:nvSpPr>
          <p:spPr>
            <a:xfrm>
              <a:off x="8020992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11"/>
          <p:cNvGrpSpPr/>
          <p:nvPr/>
        </p:nvGrpSpPr>
        <p:grpSpPr>
          <a:xfrm>
            <a:off x="121118" y="4518679"/>
            <a:ext cx="8901397" cy="500209"/>
            <a:chOff x="160035" y="4519286"/>
            <a:chExt cx="8726860" cy="500209"/>
          </a:xfrm>
        </p:grpSpPr>
        <p:sp>
          <p:nvSpPr>
            <p:cNvPr id="2129" name="Google Shape;2129;p11"/>
            <p:cNvSpPr/>
            <p:nvPr/>
          </p:nvSpPr>
          <p:spPr>
            <a:xfrm>
              <a:off x="824214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1"/>
            <p:cNvSpPr/>
            <p:nvPr/>
          </p:nvSpPr>
          <p:spPr>
            <a:xfrm>
              <a:off x="85690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1"/>
            <p:cNvSpPr/>
            <p:nvPr/>
          </p:nvSpPr>
          <p:spPr>
            <a:xfrm>
              <a:off x="160035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1"/>
            <p:cNvSpPr/>
            <p:nvPr/>
          </p:nvSpPr>
          <p:spPr>
            <a:xfrm>
              <a:off x="483317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1"/>
            <p:cNvSpPr/>
            <p:nvPr/>
          </p:nvSpPr>
          <p:spPr>
            <a:xfrm>
              <a:off x="806449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1"/>
            <p:cNvSpPr/>
            <p:nvPr/>
          </p:nvSpPr>
          <p:spPr>
            <a:xfrm>
              <a:off x="1129731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1"/>
            <p:cNvSpPr/>
            <p:nvPr/>
          </p:nvSpPr>
          <p:spPr>
            <a:xfrm>
              <a:off x="1452921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1"/>
            <p:cNvSpPr/>
            <p:nvPr/>
          </p:nvSpPr>
          <p:spPr>
            <a:xfrm>
              <a:off x="17762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1"/>
            <p:cNvSpPr/>
            <p:nvPr/>
          </p:nvSpPr>
          <p:spPr>
            <a:xfrm>
              <a:off x="209933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1"/>
            <p:cNvSpPr/>
            <p:nvPr/>
          </p:nvSpPr>
          <p:spPr>
            <a:xfrm>
              <a:off x="24226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1"/>
            <p:cNvSpPr/>
            <p:nvPr/>
          </p:nvSpPr>
          <p:spPr>
            <a:xfrm>
              <a:off x="274582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1"/>
            <p:cNvSpPr/>
            <p:nvPr/>
          </p:nvSpPr>
          <p:spPr>
            <a:xfrm>
              <a:off x="30690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1"/>
            <p:cNvSpPr/>
            <p:nvPr/>
          </p:nvSpPr>
          <p:spPr>
            <a:xfrm>
              <a:off x="33922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1"/>
            <p:cNvSpPr/>
            <p:nvPr/>
          </p:nvSpPr>
          <p:spPr>
            <a:xfrm>
              <a:off x="37155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1"/>
            <p:cNvSpPr/>
            <p:nvPr/>
          </p:nvSpPr>
          <p:spPr>
            <a:xfrm>
              <a:off x="40387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1"/>
            <p:cNvSpPr/>
            <p:nvPr/>
          </p:nvSpPr>
          <p:spPr>
            <a:xfrm>
              <a:off x="43619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1"/>
            <p:cNvSpPr/>
            <p:nvPr/>
          </p:nvSpPr>
          <p:spPr>
            <a:xfrm>
              <a:off x="46851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1"/>
            <p:cNvSpPr/>
            <p:nvPr/>
          </p:nvSpPr>
          <p:spPr>
            <a:xfrm>
              <a:off x="50083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1"/>
            <p:cNvSpPr/>
            <p:nvPr/>
          </p:nvSpPr>
          <p:spPr>
            <a:xfrm>
              <a:off x="53315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1"/>
            <p:cNvSpPr/>
            <p:nvPr/>
          </p:nvSpPr>
          <p:spPr>
            <a:xfrm>
              <a:off x="56548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1"/>
            <p:cNvSpPr/>
            <p:nvPr/>
          </p:nvSpPr>
          <p:spPr>
            <a:xfrm>
              <a:off x="59780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1"/>
            <p:cNvSpPr/>
            <p:nvPr/>
          </p:nvSpPr>
          <p:spPr>
            <a:xfrm>
              <a:off x="630127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1"/>
            <p:cNvSpPr/>
            <p:nvPr/>
          </p:nvSpPr>
          <p:spPr>
            <a:xfrm>
              <a:off x="66244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1"/>
            <p:cNvSpPr/>
            <p:nvPr/>
          </p:nvSpPr>
          <p:spPr>
            <a:xfrm>
              <a:off x="694768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1"/>
            <p:cNvSpPr/>
            <p:nvPr/>
          </p:nvSpPr>
          <p:spPr>
            <a:xfrm>
              <a:off x="727088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1"/>
            <p:cNvSpPr/>
            <p:nvPr/>
          </p:nvSpPr>
          <p:spPr>
            <a:xfrm>
              <a:off x="7594088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1"/>
            <p:cNvSpPr/>
            <p:nvPr/>
          </p:nvSpPr>
          <p:spPr>
            <a:xfrm>
              <a:off x="79172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1"/>
            <p:cNvSpPr/>
            <p:nvPr/>
          </p:nvSpPr>
          <p:spPr>
            <a:xfrm>
              <a:off x="160110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1"/>
            <p:cNvSpPr/>
            <p:nvPr/>
          </p:nvSpPr>
          <p:spPr>
            <a:xfrm>
              <a:off x="483317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1"/>
            <p:cNvSpPr/>
            <p:nvPr/>
          </p:nvSpPr>
          <p:spPr>
            <a:xfrm>
              <a:off x="806524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1"/>
            <p:cNvSpPr/>
            <p:nvPr/>
          </p:nvSpPr>
          <p:spPr>
            <a:xfrm>
              <a:off x="1129731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1"/>
            <p:cNvSpPr/>
            <p:nvPr/>
          </p:nvSpPr>
          <p:spPr>
            <a:xfrm>
              <a:off x="14529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1"/>
            <p:cNvSpPr/>
            <p:nvPr/>
          </p:nvSpPr>
          <p:spPr>
            <a:xfrm>
              <a:off x="17762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1"/>
            <p:cNvSpPr/>
            <p:nvPr/>
          </p:nvSpPr>
          <p:spPr>
            <a:xfrm>
              <a:off x="20994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1"/>
            <p:cNvSpPr/>
            <p:nvPr/>
          </p:nvSpPr>
          <p:spPr>
            <a:xfrm>
              <a:off x="24226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1"/>
            <p:cNvSpPr/>
            <p:nvPr/>
          </p:nvSpPr>
          <p:spPr>
            <a:xfrm>
              <a:off x="274582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1"/>
            <p:cNvSpPr/>
            <p:nvPr/>
          </p:nvSpPr>
          <p:spPr>
            <a:xfrm>
              <a:off x="30690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1"/>
            <p:cNvSpPr/>
            <p:nvPr/>
          </p:nvSpPr>
          <p:spPr>
            <a:xfrm>
              <a:off x="33922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1"/>
            <p:cNvSpPr/>
            <p:nvPr/>
          </p:nvSpPr>
          <p:spPr>
            <a:xfrm>
              <a:off x="37155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1"/>
            <p:cNvSpPr/>
            <p:nvPr/>
          </p:nvSpPr>
          <p:spPr>
            <a:xfrm>
              <a:off x="40387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1"/>
            <p:cNvSpPr/>
            <p:nvPr/>
          </p:nvSpPr>
          <p:spPr>
            <a:xfrm>
              <a:off x="43619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1"/>
            <p:cNvSpPr/>
            <p:nvPr/>
          </p:nvSpPr>
          <p:spPr>
            <a:xfrm>
              <a:off x="46851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1"/>
            <p:cNvSpPr/>
            <p:nvPr/>
          </p:nvSpPr>
          <p:spPr>
            <a:xfrm>
              <a:off x="50083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1"/>
            <p:cNvSpPr/>
            <p:nvPr/>
          </p:nvSpPr>
          <p:spPr>
            <a:xfrm>
              <a:off x="53315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1"/>
            <p:cNvSpPr/>
            <p:nvPr/>
          </p:nvSpPr>
          <p:spPr>
            <a:xfrm>
              <a:off x="56548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1"/>
            <p:cNvSpPr/>
            <p:nvPr/>
          </p:nvSpPr>
          <p:spPr>
            <a:xfrm>
              <a:off x="59780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1"/>
            <p:cNvSpPr/>
            <p:nvPr/>
          </p:nvSpPr>
          <p:spPr>
            <a:xfrm>
              <a:off x="6301275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1"/>
            <p:cNvSpPr/>
            <p:nvPr/>
          </p:nvSpPr>
          <p:spPr>
            <a:xfrm>
              <a:off x="66244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1"/>
            <p:cNvSpPr/>
            <p:nvPr/>
          </p:nvSpPr>
          <p:spPr>
            <a:xfrm>
              <a:off x="694768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1"/>
            <p:cNvSpPr/>
            <p:nvPr/>
          </p:nvSpPr>
          <p:spPr>
            <a:xfrm>
              <a:off x="727088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1"/>
            <p:cNvSpPr/>
            <p:nvPr/>
          </p:nvSpPr>
          <p:spPr>
            <a:xfrm>
              <a:off x="7594088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1"/>
            <p:cNvSpPr/>
            <p:nvPr/>
          </p:nvSpPr>
          <p:spPr>
            <a:xfrm>
              <a:off x="79172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1"/>
            <p:cNvSpPr/>
            <p:nvPr/>
          </p:nvSpPr>
          <p:spPr>
            <a:xfrm>
              <a:off x="82404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1"/>
            <p:cNvSpPr/>
            <p:nvPr/>
          </p:nvSpPr>
          <p:spPr>
            <a:xfrm>
              <a:off x="85636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1"/>
            <p:cNvSpPr/>
            <p:nvPr/>
          </p:nvSpPr>
          <p:spPr>
            <a:xfrm>
              <a:off x="6728183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1"/>
            <p:cNvSpPr/>
            <p:nvPr/>
          </p:nvSpPr>
          <p:spPr>
            <a:xfrm>
              <a:off x="6404976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1"/>
            <p:cNvSpPr/>
            <p:nvPr/>
          </p:nvSpPr>
          <p:spPr>
            <a:xfrm>
              <a:off x="6081769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1"/>
            <p:cNvSpPr/>
            <p:nvPr/>
          </p:nvSpPr>
          <p:spPr>
            <a:xfrm>
              <a:off x="5759652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1"/>
            <p:cNvSpPr/>
            <p:nvPr/>
          </p:nvSpPr>
          <p:spPr>
            <a:xfrm>
              <a:off x="5436445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1"/>
            <p:cNvSpPr/>
            <p:nvPr/>
          </p:nvSpPr>
          <p:spPr>
            <a:xfrm>
              <a:off x="51131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1"/>
            <p:cNvSpPr/>
            <p:nvPr/>
          </p:nvSpPr>
          <p:spPr>
            <a:xfrm>
              <a:off x="47899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1"/>
            <p:cNvSpPr/>
            <p:nvPr/>
          </p:nvSpPr>
          <p:spPr>
            <a:xfrm>
              <a:off x="44667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1"/>
            <p:cNvSpPr/>
            <p:nvPr/>
          </p:nvSpPr>
          <p:spPr>
            <a:xfrm>
              <a:off x="4143559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1"/>
            <p:cNvSpPr/>
            <p:nvPr/>
          </p:nvSpPr>
          <p:spPr>
            <a:xfrm>
              <a:off x="3820352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1"/>
            <p:cNvSpPr/>
            <p:nvPr/>
          </p:nvSpPr>
          <p:spPr>
            <a:xfrm>
              <a:off x="34970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1"/>
            <p:cNvSpPr/>
            <p:nvPr/>
          </p:nvSpPr>
          <p:spPr>
            <a:xfrm>
              <a:off x="31738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1"/>
            <p:cNvSpPr/>
            <p:nvPr/>
          </p:nvSpPr>
          <p:spPr>
            <a:xfrm>
              <a:off x="28506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1"/>
            <p:cNvSpPr/>
            <p:nvPr/>
          </p:nvSpPr>
          <p:spPr>
            <a:xfrm>
              <a:off x="25274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1"/>
            <p:cNvSpPr/>
            <p:nvPr/>
          </p:nvSpPr>
          <p:spPr>
            <a:xfrm>
              <a:off x="2204259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1"/>
            <p:cNvSpPr/>
            <p:nvPr/>
          </p:nvSpPr>
          <p:spPr>
            <a:xfrm>
              <a:off x="1880994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1"/>
            <p:cNvSpPr/>
            <p:nvPr/>
          </p:nvSpPr>
          <p:spPr>
            <a:xfrm>
              <a:off x="15577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1"/>
            <p:cNvSpPr/>
            <p:nvPr/>
          </p:nvSpPr>
          <p:spPr>
            <a:xfrm>
              <a:off x="12345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1"/>
            <p:cNvSpPr/>
            <p:nvPr/>
          </p:nvSpPr>
          <p:spPr>
            <a:xfrm>
              <a:off x="9113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1"/>
            <p:cNvSpPr/>
            <p:nvPr/>
          </p:nvSpPr>
          <p:spPr>
            <a:xfrm>
              <a:off x="588166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1"/>
            <p:cNvSpPr/>
            <p:nvPr/>
          </p:nvSpPr>
          <p:spPr>
            <a:xfrm>
              <a:off x="264901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1"/>
            <p:cNvSpPr/>
            <p:nvPr/>
          </p:nvSpPr>
          <p:spPr>
            <a:xfrm>
              <a:off x="7051385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1"/>
            <p:cNvSpPr/>
            <p:nvPr/>
          </p:nvSpPr>
          <p:spPr>
            <a:xfrm>
              <a:off x="7374588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1"/>
            <p:cNvSpPr/>
            <p:nvPr/>
          </p:nvSpPr>
          <p:spPr>
            <a:xfrm>
              <a:off x="7697790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1"/>
            <p:cNvSpPr/>
            <p:nvPr/>
          </p:nvSpPr>
          <p:spPr>
            <a:xfrm>
              <a:off x="8021000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1"/>
            <p:cNvSpPr/>
            <p:nvPr/>
          </p:nvSpPr>
          <p:spPr>
            <a:xfrm>
              <a:off x="83442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1"/>
            <p:cNvSpPr/>
            <p:nvPr/>
          </p:nvSpPr>
          <p:spPr>
            <a:xfrm>
              <a:off x="86674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0" name="Google Shape;2210;p11"/>
            <p:cNvGrpSpPr/>
            <p:nvPr/>
          </p:nvGrpSpPr>
          <p:grpSpPr>
            <a:xfrm>
              <a:off x="382829" y="4673284"/>
              <a:ext cx="8275945" cy="192197"/>
              <a:chOff x="382829" y="4785311"/>
              <a:chExt cx="8275945" cy="192197"/>
            </a:xfrm>
          </p:grpSpPr>
          <p:sp>
            <p:nvSpPr>
              <p:cNvPr id="2211" name="Google Shape;2211;p11"/>
              <p:cNvSpPr/>
              <p:nvPr/>
            </p:nvSpPr>
            <p:spPr>
              <a:xfrm>
                <a:off x="38282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800" y="2799"/>
                    </a:lnTo>
                    <a:lnTo>
                      <a:pt x="2800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800" y="1123"/>
                    </a:lnTo>
                    <a:lnTo>
                      <a:pt x="280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1"/>
              <p:cNvSpPr/>
              <p:nvPr/>
            </p:nvSpPr>
            <p:spPr>
              <a:xfrm>
                <a:off x="706096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71" y="552"/>
                    </a:lnTo>
                    <a:lnTo>
                      <a:pt x="571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1" y="2227"/>
                    </a:lnTo>
                    <a:lnTo>
                      <a:pt x="571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1"/>
              <p:cNvSpPr/>
              <p:nvPr/>
            </p:nvSpPr>
            <p:spPr>
              <a:xfrm>
                <a:off x="103039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1"/>
              <p:cNvSpPr/>
              <p:nvPr/>
            </p:nvSpPr>
            <p:spPr>
              <a:xfrm>
                <a:off x="1353603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1"/>
              <p:cNvSpPr/>
              <p:nvPr/>
            </p:nvSpPr>
            <p:spPr>
              <a:xfrm>
                <a:off x="16768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1"/>
              <p:cNvSpPr/>
              <p:nvPr/>
            </p:nvSpPr>
            <p:spPr>
              <a:xfrm>
                <a:off x="2000078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1"/>
              <p:cNvSpPr/>
              <p:nvPr/>
            </p:nvSpPr>
            <p:spPr>
              <a:xfrm>
                <a:off x="2323287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1"/>
              <p:cNvSpPr/>
              <p:nvPr/>
            </p:nvSpPr>
            <p:spPr>
              <a:xfrm>
                <a:off x="26464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1"/>
              <p:cNvSpPr/>
              <p:nvPr/>
            </p:nvSpPr>
            <p:spPr>
              <a:xfrm>
                <a:off x="2969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1"/>
              <p:cNvSpPr/>
              <p:nvPr/>
            </p:nvSpPr>
            <p:spPr>
              <a:xfrm>
                <a:off x="329400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1"/>
              <p:cNvSpPr/>
              <p:nvPr/>
            </p:nvSpPr>
            <p:spPr>
              <a:xfrm>
                <a:off x="36172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1"/>
              <p:cNvSpPr/>
              <p:nvPr/>
            </p:nvSpPr>
            <p:spPr>
              <a:xfrm>
                <a:off x="3940479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1"/>
              <p:cNvSpPr/>
              <p:nvPr/>
            </p:nvSpPr>
            <p:spPr>
              <a:xfrm>
                <a:off x="42636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1"/>
              <p:cNvSpPr/>
              <p:nvPr/>
            </p:nvSpPr>
            <p:spPr>
              <a:xfrm>
                <a:off x="45868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1"/>
              <p:cNvSpPr/>
              <p:nvPr/>
            </p:nvSpPr>
            <p:spPr>
              <a:xfrm>
                <a:off x="49101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1"/>
              <p:cNvSpPr/>
              <p:nvPr/>
            </p:nvSpPr>
            <p:spPr>
              <a:xfrm>
                <a:off x="5234461" y="4785311"/>
                <a:ext cx="19111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1"/>
              <p:cNvSpPr/>
              <p:nvPr/>
            </p:nvSpPr>
            <p:spPr>
              <a:xfrm>
                <a:off x="55576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1"/>
              <p:cNvSpPr/>
              <p:nvPr/>
            </p:nvSpPr>
            <p:spPr>
              <a:xfrm>
                <a:off x="588087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1"/>
              <p:cNvSpPr/>
              <p:nvPr/>
            </p:nvSpPr>
            <p:spPr>
              <a:xfrm>
                <a:off x="62040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1"/>
              <p:cNvSpPr/>
              <p:nvPr/>
            </p:nvSpPr>
            <p:spPr>
              <a:xfrm>
                <a:off x="6527297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1"/>
              <p:cNvSpPr/>
              <p:nvPr/>
            </p:nvSpPr>
            <p:spPr>
              <a:xfrm>
                <a:off x="6850501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1"/>
              <p:cNvSpPr/>
              <p:nvPr/>
            </p:nvSpPr>
            <p:spPr>
              <a:xfrm>
                <a:off x="7173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1"/>
              <p:cNvSpPr/>
              <p:nvPr/>
            </p:nvSpPr>
            <p:spPr>
              <a:xfrm>
                <a:off x="749690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1"/>
              <p:cNvSpPr/>
              <p:nvPr/>
            </p:nvSpPr>
            <p:spPr>
              <a:xfrm>
                <a:off x="78201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1"/>
              <p:cNvSpPr/>
              <p:nvPr/>
            </p:nvSpPr>
            <p:spPr>
              <a:xfrm>
                <a:off x="81433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1"/>
              <p:cNvSpPr/>
              <p:nvPr/>
            </p:nvSpPr>
            <p:spPr>
              <a:xfrm>
                <a:off x="84665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7" name="Google Shape;2237;p11"/>
            <p:cNvSpPr/>
            <p:nvPr/>
          </p:nvSpPr>
          <p:spPr>
            <a:xfrm>
              <a:off x="83469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1"/>
            <p:cNvSpPr/>
            <p:nvPr/>
          </p:nvSpPr>
          <p:spPr>
            <a:xfrm>
              <a:off x="86728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1"/>
            <p:cNvSpPr/>
            <p:nvPr/>
          </p:nvSpPr>
          <p:spPr>
            <a:xfrm>
              <a:off x="6728183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1"/>
            <p:cNvSpPr/>
            <p:nvPr/>
          </p:nvSpPr>
          <p:spPr>
            <a:xfrm>
              <a:off x="6404976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1"/>
            <p:cNvSpPr/>
            <p:nvPr/>
          </p:nvSpPr>
          <p:spPr>
            <a:xfrm>
              <a:off x="6081769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1"/>
            <p:cNvSpPr/>
            <p:nvPr/>
          </p:nvSpPr>
          <p:spPr>
            <a:xfrm>
              <a:off x="5759652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1"/>
            <p:cNvSpPr/>
            <p:nvPr/>
          </p:nvSpPr>
          <p:spPr>
            <a:xfrm>
              <a:off x="5436445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1"/>
            <p:cNvSpPr/>
            <p:nvPr/>
          </p:nvSpPr>
          <p:spPr>
            <a:xfrm>
              <a:off x="51131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1"/>
            <p:cNvSpPr/>
            <p:nvPr/>
          </p:nvSpPr>
          <p:spPr>
            <a:xfrm>
              <a:off x="47899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1"/>
            <p:cNvSpPr/>
            <p:nvPr/>
          </p:nvSpPr>
          <p:spPr>
            <a:xfrm>
              <a:off x="44667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1"/>
            <p:cNvSpPr/>
            <p:nvPr/>
          </p:nvSpPr>
          <p:spPr>
            <a:xfrm>
              <a:off x="4143559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1"/>
            <p:cNvSpPr/>
            <p:nvPr/>
          </p:nvSpPr>
          <p:spPr>
            <a:xfrm>
              <a:off x="3820352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1"/>
            <p:cNvSpPr/>
            <p:nvPr/>
          </p:nvSpPr>
          <p:spPr>
            <a:xfrm>
              <a:off x="34970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1"/>
            <p:cNvSpPr/>
            <p:nvPr/>
          </p:nvSpPr>
          <p:spPr>
            <a:xfrm>
              <a:off x="31738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1"/>
            <p:cNvSpPr/>
            <p:nvPr/>
          </p:nvSpPr>
          <p:spPr>
            <a:xfrm>
              <a:off x="28506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1"/>
            <p:cNvSpPr/>
            <p:nvPr/>
          </p:nvSpPr>
          <p:spPr>
            <a:xfrm>
              <a:off x="25274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1"/>
            <p:cNvSpPr/>
            <p:nvPr/>
          </p:nvSpPr>
          <p:spPr>
            <a:xfrm>
              <a:off x="2204259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1"/>
            <p:cNvSpPr/>
            <p:nvPr/>
          </p:nvSpPr>
          <p:spPr>
            <a:xfrm>
              <a:off x="1880994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1"/>
            <p:cNvSpPr/>
            <p:nvPr/>
          </p:nvSpPr>
          <p:spPr>
            <a:xfrm>
              <a:off x="15577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1"/>
            <p:cNvSpPr/>
            <p:nvPr/>
          </p:nvSpPr>
          <p:spPr>
            <a:xfrm>
              <a:off x="12345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1"/>
            <p:cNvSpPr/>
            <p:nvPr/>
          </p:nvSpPr>
          <p:spPr>
            <a:xfrm>
              <a:off x="9113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1"/>
            <p:cNvSpPr/>
            <p:nvPr/>
          </p:nvSpPr>
          <p:spPr>
            <a:xfrm>
              <a:off x="588166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1"/>
            <p:cNvSpPr/>
            <p:nvPr/>
          </p:nvSpPr>
          <p:spPr>
            <a:xfrm>
              <a:off x="264901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1"/>
            <p:cNvSpPr/>
            <p:nvPr/>
          </p:nvSpPr>
          <p:spPr>
            <a:xfrm>
              <a:off x="7051385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1"/>
            <p:cNvSpPr/>
            <p:nvPr/>
          </p:nvSpPr>
          <p:spPr>
            <a:xfrm>
              <a:off x="7374588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1"/>
            <p:cNvSpPr/>
            <p:nvPr/>
          </p:nvSpPr>
          <p:spPr>
            <a:xfrm>
              <a:off x="7697790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1"/>
            <p:cNvSpPr/>
            <p:nvPr/>
          </p:nvSpPr>
          <p:spPr>
            <a:xfrm>
              <a:off x="8020992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4" name="Google Shape;2264;p11"/>
          <p:cNvSpPr txBox="1">
            <a:spLocks noGrp="1"/>
          </p:cNvSpPr>
          <p:nvPr>
            <p:ph type="title" hasCustomPrompt="1"/>
          </p:nvPr>
        </p:nvSpPr>
        <p:spPr>
          <a:xfrm>
            <a:off x="1325400" y="1484771"/>
            <a:ext cx="6493200" cy="12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5" name="Google Shape;2265;p11"/>
          <p:cNvSpPr txBox="1">
            <a:spLocks noGrp="1"/>
          </p:cNvSpPr>
          <p:nvPr>
            <p:ph type="subTitle" idx="1"/>
          </p:nvPr>
        </p:nvSpPr>
        <p:spPr>
          <a:xfrm>
            <a:off x="1945925" y="3201299"/>
            <a:ext cx="5256600" cy="372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"/>
          <p:cNvSpPr txBox="1">
            <a:spLocks noGrp="1"/>
          </p:cNvSpPr>
          <p:nvPr>
            <p:ph type="title"/>
          </p:nvPr>
        </p:nvSpPr>
        <p:spPr>
          <a:xfrm>
            <a:off x="3469739" y="1923800"/>
            <a:ext cx="44985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9" name="Google Shape;259;p3"/>
          <p:cNvSpPr txBox="1">
            <a:spLocks noGrp="1"/>
          </p:cNvSpPr>
          <p:nvPr>
            <p:ph type="subTitle" idx="1"/>
          </p:nvPr>
        </p:nvSpPr>
        <p:spPr>
          <a:xfrm>
            <a:off x="3469741" y="2847700"/>
            <a:ext cx="4498500" cy="372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3"/>
          <p:cNvSpPr txBox="1">
            <a:spLocks noGrp="1"/>
          </p:cNvSpPr>
          <p:nvPr>
            <p:ph type="title" idx="2" hasCustomPrompt="1"/>
          </p:nvPr>
        </p:nvSpPr>
        <p:spPr>
          <a:xfrm>
            <a:off x="1634540" y="2150852"/>
            <a:ext cx="99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61" name="Google Shape;261;p3"/>
          <p:cNvGrpSpPr/>
          <p:nvPr/>
        </p:nvGrpSpPr>
        <p:grpSpPr>
          <a:xfrm>
            <a:off x="121118" y="126466"/>
            <a:ext cx="8901397" cy="500209"/>
            <a:chOff x="160035" y="4519286"/>
            <a:chExt cx="8726860" cy="500209"/>
          </a:xfrm>
        </p:grpSpPr>
        <p:sp>
          <p:nvSpPr>
            <p:cNvPr id="262" name="Google Shape;262;p3"/>
            <p:cNvSpPr/>
            <p:nvPr/>
          </p:nvSpPr>
          <p:spPr>
            <a:xfrm>
              <a:off x="824214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85690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60035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83317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806449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129731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452921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7762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9933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4226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274582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0690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3922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7155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387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3619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6851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0083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3315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6548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9780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30127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6244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94768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27088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7594088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9172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60110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83317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06524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129731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4529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7762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0994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4226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74582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0690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3922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7155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387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3619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46851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0083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3315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6548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9780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6301275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6244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694768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727088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7594088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79172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82404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85636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6728183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404976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081769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759652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436445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1131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7899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4667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143559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820352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4970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1738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8506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5274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204259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880994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5577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2345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9113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88166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64901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7051385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7374588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7697790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8021000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83442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6674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3"/>
            <p:cNvGrpSpPr/>
            <p:nvPr/>
          </p:nvGrpSpPr>
          <p:grpSpPr>
            <a:xfrm>
              <a:off x="382829" y="4673284"/>
              <a:ext cx="8275945" cy="192197"/>
              <a:chOff x="382829" y="4785311"/>
              <a:chExt cx="8275945" cy="192197"/>
            </a:xfrm>
          </p:grpSpPr>
          <p:sp>
            <p:nvSpPr>
              <p:cNvPr id="344" name="Google Shape;344;p3"/>
              <p:cNvSpPr/>
              <p:nvPr/>
            </p:nvSpPr>
            <p:spPr>
              <a:xfrm>
                <a:off x="38282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800" y="2799"/>
                    </a:lnTo>
                    <a:lnTo>
                      <a:pt x="2800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800" y="1123"/>
                    </a:lnTo>
                    <a:lnTo>
                      <a:pt x="280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706096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71" y="552"/>
                    </a:lnTo>
                    <a:lnTo>
                      <a:pt x="571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1" y="2227"/>
                    </a:lnTo>
                    <a:lnTo>
                      <a:pt x="571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103039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1353603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16768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2000078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2323287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26464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2969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329400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36172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3940479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42636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45868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49101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5234461" y="4785311"/>
                <a:ext cx="19111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55576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588087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62040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6527297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6850501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7173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749690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78201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81433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84665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3"/>
            <p:cNvSpPr/>
            <p:nvPr/>
          </p:nvSpPr>
          <p:spPr>
            <a:xfrm>
              <a:off x="83469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86728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728183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6404976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6081769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759652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436445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1131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7899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4667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143559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820352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4970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1738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8506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5274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204259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880994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15577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12345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9113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88166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64901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7051385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7374588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7697790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8020992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"/>
          <p:cNvGrpSpPr/>
          <p:nvPr/>
        </p:nvGrpSpPr>
        <p:grpSpPr>
          <a:xfrm>
            <a:off x="121118" y="4518679"/>
            <a:ext cx="8901397" cy="500209"/>
            <a:chOff x="160035" y="4519286"/>
            <a:chExt cx="8726860" cy="500209"/>
          </a:xfrm>
        </p:grpSpPr>
        <p:sp>
          <p:nvSpPr>
            <p:cNvPr id="398" name="Google Shape;398;p3"/>
            <p:cNvSpPr/>
            <p:nvPr/>
          </p:nvSpPr>
          <p:spPr>
            <a:xfrm>
              <a:off x="824214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85690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60035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483317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806449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1129731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1452921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7762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09933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4226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74582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30690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33922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7155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0387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43619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46851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0083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3315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6548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9780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630127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6244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94768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727088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7594088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79172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60110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483317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806524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29731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4529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17762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0994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226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74582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30690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3922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7155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40387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43619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46851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0083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3315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6548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9780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301275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6244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694768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727088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7594088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79172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82404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85636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728183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6404976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081769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759652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436445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1131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7899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4667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143559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3820352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34970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31738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28506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25274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2204259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880994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5577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2345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9113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588166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64901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7051385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7374588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7697790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8021000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83442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86674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3"/>
            <p:cNvGrpSpPr/>
            <p:nvPr/>
          </p:nvGrpSpPr>
          <p:grpSpPr>
            <a:xfrm>
              <a:off x="382829" y="4673284"/>
              <a:ext cx="8275945" cy="192197"/>
              <a:chOff x="382829" y="4785311"/>
              <a:chExt cx="8275945" cy="192197"/>
            </a:xfrm>
          </p:grpSpPr>
          <p:sp>
            <p:nvSpPr>
              <p:cNvPr id="480" name="Google Shape;480;p3"/>
              <p:cNvSpPr/>
              <p:nvPr/>
            </p:nvSpPr>
            <p:spPr>
              <a:xfrm>
                <a:off x="38282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800" y="2799"/>
                    </a:lnTo>
                    <a:lnTo>
                      <a:pt x="2800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800" y="1123"/>
                    </a:lnTo>
                    <a:lnTo>
                      <a:pt x="280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706096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71" y="552"/>
                    </a:lnTo>
                    <a:lnTo>
                      <a:pt x="571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1" y="2227"/>
                    </a:lnTo>
                    <a:lnTo>
                      <a:pt x="571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103039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1353603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>
                <a:off x="16768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>
                <a:off x="2000078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2323287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26464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>
                <a:off x="2969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>
                <a:off x="329400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36172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3940479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42636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45868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49101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5234461" y="4785311"/>
                <a:ext cx="19111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55576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588087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62040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6527297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6850501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7173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749690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78201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>
                <a:off x="81433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84665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3"/>
            <p:cNvSpPr/>
            <p:nvPr/>
          </p:nvSpPr>
          <p:spPr>
            <a:xfrm>
              <a:off x="83469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86728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6728183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6404976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6081769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5759652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5436445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1131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47899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44667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4143559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20352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34970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31738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28506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274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204259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1880994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15577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12345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9113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588166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264901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7051385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7374588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7697790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020992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"/>
          <p:cNvSpPr txBox="1">
            <a:spLocks noGrp="1"/>
          </p:cNvSpPr>
          <p:nvPr>
            <p:ph type="title"/>
          </p:nvPr>
        </p:nvSpPr>
        <p:spPr>
          <a:xfrm>
            <a:off x="714600" y="445090"/>
            <a:ext cx="77148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"/>
          <p:cNvSpPr txBox="1">
            <a:spLocks noGrp="1"/>
          </p:cNvSpPr>
          <p:nvPr>
            <p:ph type="body" idx="1"/>
          </p:nvPr>
        </p:nvSpPr>
        <p:spPr>
          <a:xfrm>
            <a:off x="714600" y="1014100"/>
            <a:ext cx="7714800" cy="3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36" name="Google Shape;536;p4"/>
          <p:cNvGrpSpPr/>
          <p:nvPr/>
        </p:nvGrpSpPr>
        <p:grpSpPr>
          <a:xfrm>
            <a:off x="780461" y="4517804"/>
            <a:ext cx="7577220" cy="500209"/>
            <a:chOff x="780461" y="4517804"/>
            <a:chExt cx="7577220" cy="500209"/>
          </a:xfrm>
        </p:grpSpPr>
        <p:sp>
          <p:nvSpPr>
            <p:cNvPr id="537" name="Google Shape;537;p4"/>
            <p:cNvSpPr/>
            <p:nvPr/>
          </p:nvSpPr>
          <p:spPr>
            <a:xfrm>
              <a:off x="780461" y="482684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110209" y="482684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439862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1769610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2099205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2428952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2758624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8835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3418025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3747696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4077367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4407038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4736768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5066439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5396111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5725782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605545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638518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6714854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7044521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7374187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770385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8033519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780537" y="451780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110209" y="451780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1439939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1769610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2099281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2428952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58624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08835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25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747696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4077367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4407038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4736768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5066439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5396111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5725782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605545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638518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6714854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7044521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7374187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770385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8033519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6820630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6490959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6161287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5832728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5503056" y="455932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5173327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4843655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4513984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4184313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854642" y="455932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3524912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195241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2865569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535898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206227" y="455932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876497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546826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1217154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887483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7150296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7479962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7809629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8139303" y="4559312"/>
              <a:ext cx="112559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6820630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6490959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6161287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5832728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5503056" y="4931699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5173327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843655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4513984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4184313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54642" y="4931699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3524912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3195241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2865569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535898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206227" y="4931699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876497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546826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217154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887483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7150296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7479962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7809629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8139295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008885" y="4671802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338558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668231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997963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327636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2657309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2986982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317767" y="4671802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647498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977171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4306844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636517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4966190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5297034" y="4671802"/>
              <a:ext cx="194939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5626707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5956380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6286053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6615726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6945394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7275062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7604730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7934398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4"/>
          <p:cNvGrpSpPr/>
          <p:nvPr/>
        </p:nvGrpSpPr>
        <p:grpSpPr>
          <a:xfrm>
            <a:off x="8570261" y="4560220"/>
            <a:ext cx="415472" cy="415402"/>
            <a:chOff x="8572236" y="166211"/>
            <a:chExt cx="415472" cy="415402"/>
          </a:xfrm>
        </p:grpSpPr>
        <p:sp>
          <p:nvSpPr>
            <p:cNvPr id="652" name="Google Shape;652;p4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4"/>
          <p:cNvGrpSpPr/>
          <p:nvPr/>
        </p:nvGrpSpPr>
        <p:grpSpPr>
          <a:xfrm>
            <a:off x="152411" y="4561020"/>
            <a:ext cx="415472" cy="415402"/>
            <a:chOff x="8572236" y="166211"/>
            <a:chExt cx="415472" cy="415402"/>
          </a:xfrm>
        </p:grpSpPr>
        <p:sp>
          <p:nvSpPr>
            <p:cNvPr id="656" name="Google Shape;656;p4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"/>
          <p:cNvSpPr txBox="1">
            <a:spLocks noGrp="1"/>
          </p:cNvSpPr>
          <p:nvPr>
            <p:ph type="title"/>
          </p:nvPr>
        </p:nvSpPr>
        <p:spPr>
          <a:xfrm>
            <a:off x="714600" y="446565"/>
            <a:ext cx="77148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5"/>
          <p:cNvSpPr txBox="1">
            <a:spLocks noGrp="1"/>
          </p:cNvSpPr>
          <p:nvPr>
            <p:ph type="title" idx="2"/>
          </p:nvPr>
        </p:nvSpPr>
        <p:spPr>
          <a:xfrm>
            <a:off x="1663458" y="2415350"/>
            <a:ext cx="2436300" cy="362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2" name="Google Shape;662;p5"/>
          <p:cNvSpPr txBox="1">
            <a:spLocks noGrp="1"/>
          </p:cNvSpPr>
          <p:nvPr>
            <p:ph type="subTitle" idx="1"/>
          </p:nvPr>
        </p:nvSpPr>
        <p:spPr>
          <a:xfrm>
            <a:off x="1663458" y="2904800"/>
            <a:ext cx="2436300" cy="9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5"/>
          <p:cNvSpPr txBox="1">
            <a:spLocks noGrp="1"/>
          </p:cNvSpPr>
          <p:nvPr>
            <p:ph type="title" idx="3"/>
          </p:nvPr>
        </p:nvSpPr>
        <p:spPr>
          <a:xfrm>
            <a:off x="5044242" y="2415350"/>
            <a:ext cx="2436300" cy="362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4" name="Google Shape;664;p5"/>
          <p:cNvSpPr txBox="1">
            <a:spLocks noGrp="1"/>
          </p:cNvSpPr>
          <p:nvPr>
            <p:ph type="subTitle" idx="4"/>
          </p:nvPr>
        </p:nvSpPr>
        <p:spPr>
          <a:xfrm>
            <a:off x="5044242" y="2904800"/>
            <a:ext cx="2436300" cy="9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5"/>
          <p:cNvGrpSpPr/>
          <p:nvPr/>
        </p:nvGrpSpPr>
        <p:grpSpPr>
          <a:xfrm>
            <a:off x="121118" y="4520104"/>
            <a:ext cx="8901397" cy="500209"/>
            <a:chOff x="160035" y="4520411"/>
            <a:chExt cx="8726860" cy="500209"/>
          </a:xfrm>
        </p:grpSpPr>
        <p:sp>
          <p:nvSpPr>
            <p:cNvPr id="666" name="Google Shape;666;p5"/>
            <p:cNvSpPr/>
            <p:nvPr/>
          </p:nvSpPr>
          <p:spPr>
            <a:xfrm>
              <a:off x="8242140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8569090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60035" y="482945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83317" y="482945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806449" y="482945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129731" y="482945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1452921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1776203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099335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2422617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2745824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3069089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3392296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715503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038710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361917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685182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5008389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5331596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5654803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5978010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301275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624482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6947684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7270886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7594088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7917290" y="482945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160110" y="4520411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83317" y="4520411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806524" y="4520411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1129731" y="4520411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452996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776203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099410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422617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745824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3069089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392296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3715503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038710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4361917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685182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008389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5331596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5654803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5978010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301275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624482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947684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7270886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7594088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7917290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8240490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8563690" y="4520411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728183" y="4561934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04976" y="4561934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6081769" y="4561934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5759652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436445" y="4561934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113180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789973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466766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4143559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3820352" y="4561934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3497087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3173880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2850673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2527466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2204259" y="4561934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1880994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1557787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1234580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911373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588166" y="4561934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64901" y="4561934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7051385" y="4561934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7374588" y="4561934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7697790" y="4561934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8021000" y="4561919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8344225" y="4561919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8667425" y="4561919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382829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800" y="2799"/>
                  </a:lnTo>
                  <a:lnTo>
                    <a:pt x="2800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800" y="1123"/>
                  </a:lnTo>
                  <a:lnTo>
                    <a:pt x="280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706096" y="4674409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71" y="552"/>
                  </a:lnTo>
                  <a:lnTo>
                    <a:pt x="571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1" y="2227"/>
                  </a:lnTo>
                  <a:lnTo>
                    <a:pt x="571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030394" y="4674409"/>
              <a:ext cx="191173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353603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1676812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2000078" y="4674409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2323287" y="4674409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2646496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2969705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3294004" y="4674409"/>
              <a:ext cx="191173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3617270" y="4674409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3940479" y="4674409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4263688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86896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910105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5234461" y="4674409"/>
              <a:ext cx="191115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5557670" y="4674409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5880879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6204088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27297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850501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173705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496909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820112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8143312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8466512" y="4674409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8346917" y="4934306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8672817" y="4934306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728183" y="4934306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6404976" y="4934306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6081769" y="4934306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5759652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5436445" y="4934306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5113180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789973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466766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143559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820352" y="4934306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3497087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173880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2850673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2527466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2204259" y="4934306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1880994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1557787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234580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911373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588166" y="4934306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264901" y="4934306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7051385" y="4934306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374588" y="4934306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7697790" y="4934306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8020992" y="4934306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"/>
          <p:cNvSpPr txBox="1">
            <a:spLocks noGrp="1"/>
          </p:cNvSpPr>
          <p:nvPr>
            <p:ph type="title"/>
          </p:nvPr>
        </p:nvSpPr>
        <p:spPr>
          <a:xfrm>
            <a:off x="714600" y="446565"/>
            <a:ext cx="77148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02" name="Google Shape;802;p6"/>
          <p:cNvGrpSpPr/>
          <p:nvPr/>
        </p:nvGrpSpPr>
        <p:grpSpPr>
          <a:xfrm>
            <a:off x="121118" y="4519104"/>
            <a:ext cx="8901397" cy="500209"/>
            <a:chOff x="160035" y="4519412"/>
            <a:chExt cx="8726860" cy="500209"/>
          </a:xfrm>
        </p:grpSpPr>
        <p:sp>
          <p:nvSpPr>
            <p:cNvPr id="803" name="Google Shape;803;p6"/>
            <p:cNvSpPr/>
            <p:nvPr/>
          </p:nvSpPr>
          <p:spPr>
            <a:xfrm>
              <a:off x="8242140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8569090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160035" y="4828457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483317" y="4828457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806449" y="4828457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1129731" y="4828457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1452921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1776203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2099335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2422617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2745824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069089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3392296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3715503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4038710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4361917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4685182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5008389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5331596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5654803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5978010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6301275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6624482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6947684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7270886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7594088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7917290" y="4828457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160110" y="4519412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483317" y="4519412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806524" y="4519412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1129731" y="4519412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452996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776203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2099410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2422617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2745824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3069089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3392296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3715503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4038710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4361917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4685182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5008389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5331596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5654803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5978010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6301275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6624482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6947684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7270886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7594088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7917290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8240490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8563690" y="4519412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6728183" y="4560935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6404976" y="4560935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6081769" y="4560935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5759652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5436445" y="4560935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5113180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4789973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466766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4143559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820352" y="4560935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497087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3173880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2850673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2527466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2204259" y="4560935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1880994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1557787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1234580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911373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588166" y="4560935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264901" y="4560935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7051385" y="4560935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7374588" y="4560935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7697790" y="4560935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8021000" y="4560921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8344225" y="4560921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8667425" y="4560921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382829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800" y="2799"/>
                  </a:lnTo>
                  <a:lnTo>
                    <a:pt x="2800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800" y="1123"/>
                  </a:lnTo>
                  <a:lnTo>
                    <a:pt x="280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706096" y="4673410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71" y="552"/>
                  </a:lnTo>
                  <a:lnTo>
                    <a:pt x="571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1" y="2227"/>
                  </a:lnTo>
                  <a:lnTo>
                    <a:pt x="571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030394" y="4673410"/>
              <a:ext cx="191173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353603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1676812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2000078" y="4673410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2323287" y="4673410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2646496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2969705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3294004" y="4673410"/>
              <a:ext cx="191173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3617270" y="4673410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3940479" y="4673410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263688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86896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910105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5234461" y="4673410"/>
              <a:ext cx="191115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5557670" y="4673410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5880879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204088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527297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850501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7173705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7496909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7820112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8143312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8466512" y="4673410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8346917" y="4933308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8672817" y="4933308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728183" y="4933308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404976" y="4933308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081769" y="4933308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5759652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436445" y="4933308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113180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4789973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4466766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4143559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3820352" y="4933308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3497087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3173880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850673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27466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2204259" y="4933308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1880994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557787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234580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911373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588166" y="4933308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64901" y="4933308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7051385" y="4933308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7374588" y="4933308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7697790" y="4933308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8020992" y="4933308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"/>
          <p:cNvSpPr txBox="1">
            <a:spLocks noGrp="1"/>
          </p:cNvSpPr>
          <p:nvPr>
            <p:ph type="title"/>
          </p:nvPr>
        </p:nvSpPr>
        <p:spPr>
          <a:xfrm>
            <a:off x="794450" y="2022650"/>
            <a:ext cx="36429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7"/>
          <p:cNvSpPr txBox="1">
            <a:spLocks noGrp="1"/>
          </p:cNvSpPr>
          <p:nvPr>
            <p:ph type="subTitle" idx="1"/>
          </p:nvPr>
        </p:nvSpPr>
        <p:spPr>
          <a:xfrm>
            <a:off x="794450" y="2671156"/>
            <a:ext cx="3108900" cy="9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0" name="Google Shape;940;p7"/>
          <p:cNvGrpSpPr/>
          <p:nvPr/>
        </p:nvGrpSpPr>
        <p:grpSpPr>
          <a:xfrm>
            <a:off x="121132" y="126100"/>
            <a:ext cx="8902269" cy="500209"/>
            <a:chOff x="160035" y="126088"/>
            <a:chExt cx="8726860" cy="500209"/>
          </a:xfrm>
        </p:grpSpPr>
        <p:sp>
          <p:nvSpPr>
            <p:cNvPr id="941" name="Google Shape;941;p7"/>
            <p:cNvSpPr/>
            <p:nvPr/>
          </p:nvSpPr>
          <p:spPr>
            <a:xfrm>
              <a:off x="8242140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8569090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160035" y="435133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3317" y="435133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806449" y="435133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1129731" y="435133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1452921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1776203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2099335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422617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745824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3069089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3392296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3715503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038710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361917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685182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5008389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5331596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5654803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5978010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6301275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6624482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6947684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7270886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7594088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7917290" y="435133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160110" y="126088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483317" y="126088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806524" y="126088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1129731" y="126088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1452996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1776203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2099410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422617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2745824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3069089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3392296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3715503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4038710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4361917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4685182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008389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331596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654803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978010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6301275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6624482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6947684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7270886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7594088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7917290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8240490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8563690" y="126088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6728183" y="167611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6404976" y="167611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6081769" y="167611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759652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436445" y="167611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113180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4789973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4466766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4143559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3820352" y="167611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3497087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3173880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2850673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2527466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2204259" y="167611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1880994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1557787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1234580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911373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88166" y="167611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264901" y="167611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7051385" y="167611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7374588" y="167611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7697790" y="167611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8021000" y="167597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8344225" y="167597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8667425" y="167597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382829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800" y="2799"/>
                  </a:lnTo>
                  <a:lnTo>
                    <a:pt x="2800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800" y="1123"/>
                  </a:lnTo>
                  <a:lnTo>
                    <a:pt x="280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706096" y="280086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71" y="552"/>
                  </a:lnTo>
                  <a:lnTo>
                    <a:pt x="571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1" y="2227"/>
                  </a:lnTo>
                  <a:lnTo>
                    <a:pt x="571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1030394" y="280086"/>
              <a:ext cx="191173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1353603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1676812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2000078" y="280086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2323287" y="280086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2646496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2969705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3294004" y="280086"/>
              <a:ext cx="191173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3617270" y="280086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3940479" y="280086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4263688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4586896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4910105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234461" y="280086"/>
              <a:ext cx="191115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557670" y="280086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880879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6204088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6527297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6850501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7173705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7496909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7820112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8143312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8466512" y="280086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8346917" y="539984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8672817" y="539984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6728183" y="539984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6404976" y="539984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6081769" y="539984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759652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436445" y="539984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113180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789973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466766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4143559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3820352" y="539984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3497087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3173880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2850673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2527466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2204259" y="539984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880994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1557787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1234580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911373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88166" y="539984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264901" y="539984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7051385" y="539984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7374588" y="539984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7697790" y="539984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8020992" y="539984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7"/>
          <p:cNvGrpSpPr/>
          <p:nvPr/>
        </p:nvGrpSpPr>
        <p:grpSpPr>
          <a:xfrm>
            <a:off x="121132" y="4520576"/>
            <a:ext cx="8902269" cy="500209"/>
            <a:chOff x="160035" y="4520565"/>
            <a:chExt cx="8726860" cy="500209"/>
          </a:xfrm>
        </p:grpSpPr>
        <p:sp>
          <p:nvSpPr>
            <p:cNvPr id="1076" name="Google Shape;1076;p7"/>
            <p:cNvSpPr/>
            <p:nvPr/>
          </p:nvSpPr>
          <p:spPr>
            <a:xfrm>
              <a:off x="8242140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8569090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160035" y="4829609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483317" y="4829609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806449" y="4829609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1129731" y="4829609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1452921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1776203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2099335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2422617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2745824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3069089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3392296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3715503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038710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361917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685182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008389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331596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654803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78010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6301275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6624482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6947684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7270886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7594088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7917290" y="4829609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60110" y="4520565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483317" y="4520565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806524" y="4520565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1129731" y="4520565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1452996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1776203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2099410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2422617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2745824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3069089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3392296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3715503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4038710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4361917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685182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5008389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5331596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5654803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5978010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6301275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6624482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6947684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7270886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7594088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7917290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8240490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63690" y="4520565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6728183" y="4562087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6404976" y="4562087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6081769" y="4562087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759652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436445" y="4562087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113180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4789973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4466766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4143559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3820352" y="4562087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3497087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3173880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2850673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2527466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2204259" y="4562087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1880994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1557787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1234580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911373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588166" y="4562087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264901" y="4562087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7051385" y="4562087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7374588" y="4562087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7697790" y="4562087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8021000" y="4562073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8344225" y="4562073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8667425" y="4562073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382829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800" y="2799"/>
                  </a:lnTo>
                  <a:lnTo>
                    <a:pt x="2800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800" y="1123"/>
                  </a:lnTo>
                  <a:lnTo>
                    <a:pt x="280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706096" y="4674562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71" y="552"/>
                  </a:lnTo>
                  <a:lnTo>
                    <a:pt x="571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1" y="2227"/>
                  </a:lnTo>
                  <a:lnTo>
                    <a:pt x="571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030394" y="4674562"/>
              <a:ext cx="191173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53603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1676812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2000078" y="4674562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2323287" y="4674562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2646496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2969705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3294004" y="4674562"/>
              <a:ext cx="191173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3617270" y="4674562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3940479" y="4674562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4263688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4586896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4910105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5234461" y="4674562"/>
              <a:ext cx="191115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5557670" y="4674562"/>
              <a:ext cx="192205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5880879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6204088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6527297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6850501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7173705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7496909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7820112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8143312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8466512" y="4674562"/>
              <a:ext cx="192262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8346917" y="4934460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8672817" y="4934460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6728183" y="4934460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6404976" y="4934460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6081769" y="4934460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5759652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436445" y="4934460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5113180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789973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466766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143559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3820352" y="4934460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3497087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3173880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850673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527466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204259" y="4934460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880994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57787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1234580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911373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588166" y="4934460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264901" y="4934460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7051385" y="4934460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7374588" y="4934460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7697790" y="4934460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8020992" y="4934460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8"/>
          <p:cNvGrpSpPr/>
          <p:nvPr/>
        </p:nvGrpSpPr>
        <p:grpSpPr>
          <a:xfrm>
            <a:off x="121118" y="126466"/>
            <a:ext cx="8901397" cy="500209"/>
            <a:chOff x="160035" y="4519286"/>
            <a:chExt cx="8726860" cy="500209"/>
          </a:xfrm>
        </p:grpSpPr>
        <p:sp>
          <p:nvSpPr>
            <p:cNvPr id="1212" name="Google Shape;1212;p8"/>
            <p:cNvSpPr/>
            <p:nvPr/>
          </p:nvSpPr>
          <p:spPr>
            <a:xfrm>
              <a:off x="824214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85690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60035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483317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806449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1129731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1452921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17762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09933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4226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74582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30690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33922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37155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40387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3619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46851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50083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53315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56548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59780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630127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66244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694768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727088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7594088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79172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60110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483317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806524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1129731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14529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17762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0994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4226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274582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30690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33922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37155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40387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43619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46851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50083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53315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56548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59780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6301275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66244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94768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727088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7594088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79172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82404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85636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6728183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6404976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081769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5759652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436445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51131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47899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44667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4143559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3820352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34970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31738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28506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25274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204259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1880994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15577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2345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9113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588166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64901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7051385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7374588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7697790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8021000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83442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86674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3" name="Google Shape;1293;p8"/>
            <p:cNvGrpSpPr/>
            <p:nvPr/>
          </p:nvGrpSpPr>
          <p:grpSpPr>
            <a:xfrm>
              <a:off x="382829" y="4673284"/>
              <a:ext cx="8275945" cy="192197"/>
              <a:chOff x="382829" y="4785311"/>
              <a:chExt cx="8275945" cy="192197"/>
            </a:xfrm>
          </p:grpSpPr>
          <p:sp>
            <p:nvSpPr>
              <p:cNvPr id="1294" name="Google Shape;1294;p8"/>
              <p:cNvSpPr/>
              <p:nvPr/>
            </p:nvSpPr>
            <p:spPr>
              <a:xfrm>
                <a:off x="38282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800" y="2799"/>
                    </a:lnTo>
                    <a:lnTo>
                      <a:pt x="2800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800" y="1123"/>
                    </a:lnTo>
                    <a:lnTo>
                      <a:pt x="280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706096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71" y="552"/>
                    </a:lnTo>
                    <a:lnTo>
                      <a:pt x="571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1" y="2227"/>
                    </a:lnTo>
                    <a:lnTo>
                      <a:pt x="571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103039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1353603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16768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2000078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2323287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26464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2969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329400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36172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3940479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42636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45868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49101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5234461" y="4785311"/>
                <a:ext cx="19111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55576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588087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62040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6527297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6850501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7173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749690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78201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81433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84665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0" name="Google Shape;1320;p8"/>
            <p:cNvSpPr/>
            <p:nvPr/>
          </p:nvSpPr>
          <p:spPr>
            <a:xfrm>
              <a:off x="83469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86728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6728183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6404976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081769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5759652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5436445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1131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47899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44667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4143559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820352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4970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1738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28506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25274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2204259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1880994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15577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2345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9113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588166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64901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7051385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7374588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7697790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8020992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8"/>
          <p:cNvGrpSpPr/>
          <p:nvPr/>
        </p:nvGrpSpPr>
        <p:grpSpPr>
          <a:xfrm>
            <a:off x="121118" y="4518679"/>
            <a:ext cx="8901397" cy="500209"/>
            <a:chOff x="160035" y="4519286"/>
            <a:chExt cx="8726860" cy="500209"/>
          </a:xfrm>
        </p:grpSpPr>
        <p:sp>
          <p:nvSpPr>
            <p:cNvPr id="1348" name="Google Shape;1348;p8"/>
            <p:cNvSpPr/>
            <p:nvPr/>
          </p:nvSpPr>
          <p:spPr>
            <a:xfrm>
              <a:off x="824214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690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60035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483317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806449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129731" y="4828330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1452921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17762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209933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4226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74582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30690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33922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7155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40387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4361917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46851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5008389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533159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5654803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597801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6301275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6624482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6947684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7270886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7594088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7917290" y="4828330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60110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483317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806524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129731" y="4519286"/>
              <a:ext cx="31889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14529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17762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20994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24226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274582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30690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33922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37155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40387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4361917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46851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5008389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533159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654803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597801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6301275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6624482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6947684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7270886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7594088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79172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82404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8563690" y="4519286"/>
              <a:ext cx="317804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6728183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6404976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6081769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759652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436445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51131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7899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44667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4143559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3820352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34970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738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28506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2527466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2204259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880994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557787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234580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911373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588166" y="4560808"/>
              <a:ext cx="109204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64901" y="4560808"/>
              <a:ext cx="109261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7051385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7374588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7697790" y="4560808"/>
              <a:ext cx="110351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8021000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83442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8667425" y="4560794"/>
              <a:ext cx="110351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8"/>
            <p:cNvGrpSpPr/>
            <p:nvPr/>
          </p:nvGrpSpPr>
          <p:grpSpPr>
            <a:xfrm>
              <a:off x="382829" y="4673284"/>
              <a:ext cx="8275945" cy="192197"/>
              <a:chOff x="382829" y="4785311"/>
              <a:chExt cx="8275945" cy="192197"/>
            </a:xfrm>
          </p:grpSpPr>
          <p:sp>
            <p:nvSpPr>
              <p:cNvPr id="1430" name="Google Shape;1430;p8"/>
              <p:cNvSpPr/>
              <p:nvPr/>
            </p:nvSpPr>
            <p:spPr>
              <a:xfrm>
                <a:off x="38282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800" y="2799"/>
                    </a:lnTo>
                    <a:lnTo>
                      <a:pt x="2800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800" y="1123"/>
                    </a:lnTo>
                    <a:lnTo>
                      <a:pt x="280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8"/>
              <p:cNvSpPr/>
              <p:nvPr/>
            </p:nvSpPr>
            <p:spPr>
              <a:xfrm>
                <a:off x="706096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71" y="552"/>
                    </a:lnTo>
                    <a:lnTo>
                      <a:pt x="571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1" y="2227"/>
                    </a:lnTo>
                    <a:lnTo>
                      <a:pt x="571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8"/>
              <p:cNvSpPr/>
              <p:nvPr/>
            </p:nvSpPr>
            <p:spPr>
              <a:xfrm>
                <a:off x="103039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1353603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16768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2000078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2323287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8"/>
              <p:cNvSpPr/>
              <p:nvPr/>
            </p:nvSpPr>
            <p:spPr>
              <a:xfrm>
                <a:off x="26464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2969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8"/>
              <p:cNvSpPr/>
              <p:nvPr/>
            </p:nvSpPr>
            <p:spPr>
              <a:xfrm>
                <a:off x="3294004" y="4785311"/>
                <a:ext cx="191173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8"/>
              <p:cNvSpPr/>
              <p:nvPr/>
            </p:nvSpPr>
            <p:spPr>
              <a:xfrm>
                <a:off x="36172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7" y="3351"/>
                    </a:lnTo>
                    <a:lnTo>
                      <a:pt x="2227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7" y="55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3940479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23" y="0"/>
                    </a:moveTo>
                    <a:lnTo>
                      <a:pt x="1123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23" y="2799"/>
                    </a:lnTo>
                    <a:lnTo>
                      <a:pt x="1123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42636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4586896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49101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72" y="552"/>
                    </a:lnTo>
                    <a:lnTo>
                      <a:pt x="572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72" y="2227"/>
                    </a:lnTo>
                    <a:lnTo>
                      <a:pt x="572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47" y="3351"/>
                    </a:lnTo>
                    <a:lnTo>
                      <a:pt x="2247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47" y="552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8"/>
              <p:cNvSpPr/>
              <p:nvPr/>
            </p:nvSpPr>
            <p:spPr>
              <a:xfrm>
                <a:off x="5234461" y="4785311"/>
                <a:ext cx="19111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351" extrusionOk="0">
                    <a:moveTo>
                      <a:pt x="1104" y="0"/>
                    </a:moveTo>
                    <a:lnTo>
                      <a:pt x="1104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4" y="2799"/>
                    </a:lnTo>
                    <a:lnTo>
                      <a:pt x="110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32" y="2227"/>
                    </a:lnTo>
                    <a:lnTo>
                      <a:pt x="3332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8"/>
              <p:cNvSpPr/>
              <p:nvPr/>
            </p:nvSpPr>
            <p:spPr>
              <a:xfrm>
                <a:off x="5557670" y="4785311"/>
                <a:ext cx="192205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2" y="552"/>
                    </a:lnTo>
                    <a:lnTo>
                      <a:pt x="552" y="1123"/>
                    </a:lnTo>
                    <a:lnTo>
                      <a:pt x="0" y="1123"/>
                    </a:lnTo>
                    <a:lnTo>
                      <a:pt x="0" y="2227"/>
                    </a:lnTo>
                    <a:lnTo>
                      <a:pt x="552" y="2227"/>
                    </a:lnTo>
                    <a:lnTo>
                      <a:pt x="552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80" y="2799"/>
                    </a:lnTo>
                    <a:lnTo>
                      <a:pt x="2780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80" y="1123"/>
                    </a:lnTo>
                    <a:lnTo>
                      <a:pt x="2780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8"/>
              <p:cNvSpPr/>
              <p:nvPr/>
            </p:nvSpPr>
            <p:spPr>
              <a:xfrm>
                <a:off x="588087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05" y="0"/>
                    </a:moveTo>
                    <a:lnTo>
                      <a:pt x="1105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05" y="2799"/>
                    </a:lnTo>
                    <a:lnTo>
                      <a:pt x="1105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8"/>
              <p:cNvSpPr/>
              <p:nvPr/>
            </p:nvSpPr>
            <p:spPr>
              <a:xfrm>
                <a:off x="6204088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1" y="2227"/>
                    </a:lnTo>
                    <a:lnTo>
                      <a:pt x="3351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8"/>
              <p:cNvSpPr/>
              <p:nvPr/>
            </p:nvSpPr>
            <p:spPr>
              <a:xfrm>
                <a:off x="6527297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8"/>
              <p:cNvSpPr/>
              <p:nvPr/>
            </p:nvSpPr>
            <p:spPr>
              <a:xfrm>
                <a:off x="6850501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8"/>
              <p:cNvSpPr/>
              <p:nvPr/>
            </p:nvSpPr>
            <p:spPr>
              <a:xfrm>
                <a:off x="7173705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8"/>
              <p:cNvSpPr/>
              <p:nvPr/>
            </p:nvSpPr>
            <p:spPr>
              <a:xfrm>
                <a:off x="7496909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8"/>
              <p:cNvSpPr/>
              <p:nvPr/>
            </p:nvSpPr>
            <p:spPr>
              <a:xfrm>
                <a:off x="78201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8"/>
              <p:cNvSpPr/>
              <p:nvPr/>
            </p:nvSpPr>
            <p:spPr>
              <a:xfrm>
                <a:off x="81433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8"/>
              <p:cNvSpPr/>
              <p:nvPr/>
            </p:nvSpPr>
            <p:spPr>
              <a:xfrm>
                <a:off x="8466512" y="4785311"/>
                <a:ext cx="192262" cy="192197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51" extrusionOk="0">
                    <a:moveTo>
                      <a:pt x="1124" y="0"/>
                    </a:moveTo>
                    <a:lnTo>
                      <a:pt x="1124" y="552"/>
                    </a:lnTo>
                    <a:lnTo>
                      <a:pt x="553" y="552"/>
                    </a:lnTo>
                    <a:lnTo>
                      <a:pt x="553" y="1123"/>
                    </a:lnTo>
                    <a:lnTo>
                      <a:pt x="1" y="1123"/>
                    </a:lnTo>
                    <a:lnTo>
                      <a:pt x="1" y="2227"/>
                    </a:lnTo>
                    <a:lnTo>
                      <a:pt x="553" y="2227"/>
                    </a:lnTo>
                    <a:lnTo>
                      <a:pt x="553" y="2799"/>
                    </a:lnTo>
                    <a:lnTo>
                      <a:pt x="1124" y="2799"/>
                    </a:lnTo>
                    <a:lnTo>
                      <a:pt x="1124" y="3351"/>
                    </a:lnTo>
                    <a:lnTo>
                      <a:pt x="2228" y="3351"/>
                    </a:lnTo>
                    <a:lnTo>
                      <a:pt x="2228" y="2799"/>
                    </a:lnTo>
                    <a:lnTo>
                      <a:pt x="2799" y="2799"/>
                    </a:lnTo>
                    <a:lnTo>
                      <a:pt x="2799" y="2227"/>
                    </a:lnTo>
                    <a:lnTo>
                      <a:pt x="3352" y="2227"/>
                    </a:lnTo>
                    <a:lnTo>
                      <a:pt x="3352" y="1123"/>
                    </a:lnTo>
                    <a:lnTo>
                      <a:pt x="2799" y="1123"/>
                    </a:lnTo>
                    <a:lnTo>
                      <a:pt x="2799" y="552"/>
                    </a:lnTo>
                    <a:lnTo>
                      <a:pt x="2228" y="552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6" name="Google Shape;1456;p8"/>
            <p:cNvSpPr/>
            <p:nvPr/>
          </p:nvSpPr>
          <p:spPr>
            <a:xfrm>
              <a:off x="83469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8672817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6728183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6404976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6081769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5759652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5436445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51131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47899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44667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4143559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3820352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34970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31738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28506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2527466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2204259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1880994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1557787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1234580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911373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588166" y="4933181"/>
              <a:ext cx="109204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64901" y="4933181"/>
              <a:ext cx="109261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7051385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7374588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7697790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8020992" y="4933181"/>
              <a:ext cx="110351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8"/>
          <p:cNvSpPr txBox="1">
            <a:spLocks noGrp="1"/>
          </p:cNvSpPr>
          <p:nvPr>
            <p:ph type="title"/>
          </p:nvPr>
        </p:nvSpPr>
        <p:spPr>
          <a:xfrm>
            <a:off x="1388100" y="1452600"/>
            <a:ext cx="6367800" cy="22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9"/>
          <p:cNvGrpSpPr/>
          <p:nvPr/>
        </p:nvGrpSpPr>
        <p:grpSpPr>
          <a:xfrm>
            <a:off x="780461" y="4517804"/>
            <a:ext cx="7577220" cy="500209"/>
            <a:chOff x="780461" y="4517804"/>
            <a:chExt cx="7577220" cy="500209"/>
          </a:xfrm>
        </p:grpSpPr>
        <p:sp>
          <p:nvSpPr>
            <p:cNvPr id="1486" name="Google Shape;1486;p9"/>
            <p:cNvSpPr/>
            <p:nvPr/>
          </p:nvSpPr>
          <p:spPr>
            <a:xfrm>
              <a:off x="780461" y="482684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1110209" y="482684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1439862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1769610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2099205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428952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758624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08835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18025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3747696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077367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4407038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4736768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5066439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5396111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5725782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605545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638518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6714854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7044521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7374187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7703853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8033519" y="48268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780537" y="451780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1110209" y="451780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1439939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1769610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2099281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2428952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2758624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308835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3418025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3747696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4077367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4407038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4736768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5066439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5396111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5725782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605545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638518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6714854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7044521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7374187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7703853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8033519" y="451780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6820630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6490959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6161287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5832728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5503056" y="455932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5173327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4843655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4513984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4184313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854642" y="455932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524912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195241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2865569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2535898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2206227" y="455932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1876497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1546826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1217154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887483" y="455932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7150296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7479962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7809629" y="4559327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8139303" y="4559312"/>
              <a:ext cx="112559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6820630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6490959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6161287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5832728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5503056" y="4931699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5173327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4843655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4513984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4184313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3854642" y="4931699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3524912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3195241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2865569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2535898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2206227" y="4931699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1876497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1546826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1217154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887483" y="493169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7150296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7479962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7809629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8139295" y="4931699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1008885" y="4671802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1338558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1668231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1997963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2327636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2657309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2986982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3317767" y="4671802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3647498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3977171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4306844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4636517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4966190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5297034" y="4671802"/>
              <a:ext cx="194939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5626707" y="4671802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5956380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6286053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6615726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6945394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7275062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7604730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7934398" y="467180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9"/>
          <p:cNvGrpSpPr/>
          <p:nvPr/>
        </p:nvGrpSpPr>
        <p:grpSpPr>
          <a:xfrm>
            <a:off x="780461" y="123879"/>
            <a:ext cx="7577220" cy="500209"/>
            <a:chOff x="780461" y="123879"/>
            <a:chExt cx="7577220" cy="500209"/>
          </a:xfrm>
        </p:grpSpPr>
        <p:sp>
          <p:nvSpPr>
            <p:cNvPr id="1601" name="Google Shape;1601;p9"/>
            <p:cNvSpPr/>
            <p:nvPr/>
          </p:nvSpPr>
          <p:spPr>
            <a:xfrm>
              <a:off x="780461" y="43292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1110209" y="432924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1439862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1769610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2099205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428952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758624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3088353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3418025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3747696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4077367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4407038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4736768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5066439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5396111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5725782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6055453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6385183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6714854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7044521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7374187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7703853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8033519" y="43292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780537" y="12387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110209" y="123879"/>
              <a:ext cx="325274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1439939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1769610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2099281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2428952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2758624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3088353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3418025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3747696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4077367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4407038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4736768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5066439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5396111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5725782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6055453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6385183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6714854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7044521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7374187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7703853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8033519" y="1238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6820630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6490959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6161287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5832728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5503056" y="165402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5173327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4843655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4513984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4184313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3854642" y="165402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524912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3195241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865569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2535898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2206227" y="165402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1876497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1546826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1217154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887483" y="1654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7150296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7479962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7809629" y="165402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8139303" y="165387"/>
              <a:ext cx="112559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6820630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6490959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6161287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5832728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5503056" y="537774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5173327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843655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513984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184313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3854642" y="537774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3524912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3195241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2865569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2535898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2206227" y="537774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1876497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1546826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1217154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887483" y="53777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7150296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7479962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7809629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8139295" y="537774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1008885" y="277877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1338558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1668231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1997963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327636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657309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986982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3317767" y="277877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3647498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977171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4306844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4636517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4966190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5297034" y="277877"/>
              <a:ext cx="194939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5626707" y="27787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5956380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6286053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6615726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6945394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7275062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7604730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7934398" y="2778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5" name="Google Shape;1715;p9"/>
          <p:cNvGrpSpPr/>
          <p:nvPr/>
        </p:nvGrpSpPr>
        <p:grpSpPr>
          <a:xfrm>
            <a:off x="8570261" y="166282"/>
            <a:ext cx="415472" cy="415402"/>
            <a:chOff x="8572236" y="166211"/>
            <a:chExt cx="415472" cy="415402"/>
          </a:xfrm>
        </p:grpSpPr>
        <p:sp>
          <p:nvSpPr>
            <p:cNvPr id="1716" name="Google Shape;1716;p9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9" name="Google Shape;1719;p9"/>
          <p:cNvGrpSpPr/>
          <p:nvPr/>
        </p:nvGrpSpPr>
        <p:grpSpPr>
          <a:xfrm>
            <a:off x="8570261" y="4560220"/>
            <a:ext cx="415472" cy="415402"/>
            <a:chOff x="8572236" y="166211"/>
            <a:chExt cx="415472" cy="415402"/>
          </a:xfrm>
        </p:grpSpPr>
        <p:sp>
          <p:nvSpPr>
            <p:cNvPr id="1720" name="Google Shape;1720;p9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9"/>
          <p:cNvGrpSpPr/>
          <p:nvPr/>
        </p:nvGrpSpPr>
        <p:grpSpPr>
          <a:xfrm>
            <a:off x="152411" y="167082"/>
            <a:ext cx="415472" cy="415402"/>
            <a:chOff x="8572236" y="166211"/>
            <a:chExt cx="415472" cy="415402"/>
          </a:xfrm>
        </p:grpSpPr>
        <p:sp>
          <p:nvSpPr>
            <p:cNvPr id="1724" name="Google Shape;1724;p9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9"/>
          <p:cNvGrpSpPr/>
          <p:nvPr/>
        </p:nvGrpSpPr>
        <p:grpSpPr>
          <a:xfrm>
            <a:off x="152411" y="4561020"/>
            <a:ext cx="415472" cy="415402"/>
            <a:chOff x="8572236" y="166211"/>
            <a:chExt cx="415472" cy="415402"/>
          </a:xfrm>
        </p:grpSpPr>
        <p:sp>
          <p:nvSpPr>
            <p:cNvPr id="1728" name="Google Shape;1728;p9"/>
            <p:cNvSpPr/>
            <p:nvPr/>
          </p:nvSpPr>
          <p:spPr>
            <a:xfrm>
              <a:off x="8572236" y="166211"/>
              <a:ext cx="415472" cy="415402"/>
            </a:xfrm>
            <a:custGeom>
              <a:avLst/>
              <a:gdLst/>
              <a:ahLst/>
              <a:cxnLst/>
              <a:rect l="l" t="t" r="r" b="b"/>
              <a:pathLst>
                <a:path w="28139" h="28139" extrusionOk="0">
                  <a:moveTo>
                    <a:pt x="14069" y="1"/>
                  </a:moveTo>
                  <a:lnTo>
                    <a:pt x="0" y="14070"/>
                  </a:lnTo>
                  <a:lnTo>
                    <a:pt x="14069" y="28139"/>
                  </a:lnTo>
                  <a:lnTo>
                    <a:pt x="28138" y="14070"/>
                  </a:lnTo>
                  <a:lnTo>
                    <a:pt x="14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8649722" y="242720"/>
              <a:ext cx="260499" cy="260394"/>
            </a:xfrm>
            <a:custGeom>
              <a:avLst/>
              <a:gdLst/>
              <a:ahLst/>
              <a:cxnLst/>
              <a:rect l="l" t="t" r="r" b="b"/>
              <a:pathLst>
                <a:path w="21076" h="21076" extrusionOk="0">
                  <a:moveTo>
                    <a:pt x="7025" y="1"/>
                  </a:moveTo>
                  <a:lnTo>
                    <a:pt x="7025" y="3504"/>
                  </a:lnTo>
                  <a:lnTo>
                    <a:pt x="3484" y="3504"/>
                  </a:lnTo>
                  <a:lnTo>
                    <a:pt x="3484" y="7026"/>
                  </a:lnTo>
                  <a:lnTo>
                    <a:pt x="0" y="7026"/>
                  </a:lnTo>
                  <a:lnTo>
                    <a:pt x="0" y="14051"/>
                  </a:lnTo>
                  <a:lnTo>
                    <a:pt x="3484" y="14051"/>
                  </a:lnTo>
                  <a:lnTo>
                    <a:pt x="3484" y="17573"/>
                  </a:lnTo>
                  <a:lnTo>
                    <a:pt x="7025" y="17573"/>
                  </a:lnTo>
                  <a:lnTo>
                    <a:pt x="7025" y="21076"/>
                  </a:lnTo>
                  <a:lnTo>
                    <a:pt x="14050" y="21076"/>
                  </a:lnTo>
                  <a:lnTo>
                    <a:pt x="14050" y="17573"/>
                  </a:lnTo>
                  <a:lnTo>
                    <a:pt x="17572" y="17573"/>
                  </a:lnTo>
                  <a:lnTo>
                    <a:pt x="17572" y="14051"/>
                  </a:lnTo>
                  <a:lnTo>
                    <a:pt x="21075" y="14051"/>
                  </a:lnTo>
                  <a:lnTo>
                    <a:pt x="21075" y="7026"/>
                  </a:lnTo>
                  <a:lnTo>
                    <a:pt x="17572" y="7026"/>
                  </a:lnTo>
                  <a:lnTo>
                    <a:pt x="17572" y="3504"/>
                  </a:lnTo>
                  <a:lnTo>
                    <a:pt x="14050" y="3504"/>
                  </a:lnTo>
                  <a:lnTo>
                    <a:pt x="140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8701727" y="296730"/>
              <a:ext cx="156490" cy="156427"/>
            </a:xfrm>
            <a:custGeom>
              <a:avLst/>
              <a:gdLst/>
              <a:ahLst/>
              <a:cxnLst/>
              <a:rect l="l" t="t" r="r" b="b"/>
              <a:pathLst>
                <a:path w="12661" h="12661" extrusionOk="0">
                  <a:moveTo>
                    <a:pt x="4208" y="0"/>
                  </a:moveTo>
                  <a:lnTo>
                    <a:pt x="4208" y="2094"/>
                  </a:lnTo>
                  <a:lnTo>
                    <a:pt x="2095" y="2094"/>
                  </a:lnTo>
                  <a:lnTo>
                    <a:pt x="2095" y="4227"/>
                  </a:lnTo>
                  <a:lnTo>
                    <a:pt x="1" y="4227"/>
                  </a:lnTo>
                  <a:lnTo>
                    <a:pt x="1" y="8453"/>
                  </a:lnTo>
                  <a:lnTo>
                    <a:pt x="2095" y="8453"/>
                  </a:lnTo>
                  <a:lnTo>
                    <a:pt x="2095" y="10566"/>
                  </a:lnTo>
                  <a:lnTo>
                    <a:pt x="4208" y="10566"/>
                  </a:lnTo>
                  <a:lnTo>
                    <a:pt x="4208" y="12661"/>
                  </a:lnTo>
                  <a:lnTo>
                    <a:pt x="8434" y="12661"/>
                  </a:lnTo>
                  <a:lnTo>
                    <a:pt x="8434" y="10566"/>
                  </a:lnTo>
                  <a:lnTo>
                    <a:pt x="10567" y="10566"/>
                  </a:lnTo>
                  <a:lnTo>
                    <a:pt x="10567" y="8453"/>
                  </a:lnTo>
                  <a:lnTo>
                    <a:pt x="12661" y="8453"/>
                  </a:lnTo>
                  <a:lnTo>
                    <a:pt x="12661" y="4227"/>
                  </a:lnTo>
                  <a:lnTo>
                    <a:pt x="10567" y="4227"/>
                  </a:lnTo>
                  <a:lnTo>
                    <a:pt x="10567" y="2094"/>
                  </a:lnTo>
                  <a:lnTo>
                    <a:pt x="8434" y="2094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9"/>
          <p:cNvGrpSpPr/>
          <p:nvPr/>
        </p:nvGrpSpPr>
        <p:grpSpPr>
          <a:xfrm>
            <a:off x="110029" y="613964"/>
            <a:ext cx="500209" cy="3950663"/>
            <a:chOff x="110029" y="613964"/>
            <a:chExt cx="500209" cy="3950663"/>
          </a:xfrm>
        </p:grpSpPr>
        <p:sp>
          <p:nvSpPr>
            <p:cNvPr id="1732" name="Google Shape;1732;p9"/>
            <p:cNvSpPr/>
            <p:nvPr/>
          </p:nvSpPr>
          <p:spPr>
            <a:xfrm rot="-5400000">
              <a:off x="352575" y="430696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 rot="-5400000">
              <a:off x="352575" y="397729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 rot="-5400000">
              <a:off x="352575" y="364756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 rot="-5400000">
              <a:off x="352575" y="3317892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 rot="-5400000">
              <a:off x="352575" y="2988220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 rot="-5400000">
              <a:off x="352575" y="26585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 rot="-5400000">
              <a:off x="352575" y="2328878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 rot="-5400000">
              <a:off x="352575" y="1999148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 rot="-5400000">
              <a:off x="352575" y="1669477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 rot="-5400000">
              <a:off x="352575" y="1339806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 rot="-5400000">
              <a:off x="352575" y="101013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 rot="-5400000">
              <a:off x="352575" y="68046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 rot="-5400000">
              <a:off x="43530" y="430696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 rot="-5400000">
              <a:off x="43530" y="397729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 rot="-5400000">
              <a:off x="43530" y="364756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 rot="-5400000">
              <a:off x="43530" y="3317892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 rot="-5400000">
              <a:off x="43530" y="2988220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 rot="-5400000">
              <a:off x="43530" y="26585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 rot="-5400000">
              <a:off x="43530" y="2328878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 rot="-5400000">
              <a:off x="43530" y="1999148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 rot="-5400000">
              <a:off x="43530" y="1669477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 rot="-5400000">
              <a:off x="43530" y="1339806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 rot="-5400000">
              <a:off x="43530" y="101013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 rot="-5400000">
              <a:off x="43530" y="68046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 rot="-5400000">
              <a:off x="118215" y="753071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 rot="-5400000">
              <a:off x="118770" y="1082186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 rot="-5400000">
              <a:off x="118800" y="1411887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 rot="-5400000">
              <a:off x="118770" y="174158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 rot="-5400000">
              <a:off x="118770" y="2071259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 rot="-5400000">
              <a:off x="118770" y="2400930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 rot="-5400000">
              <a:off x="118770" y="2730601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 rot="-5400000">
              <a:off x="118800" y="3060302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 rot="-5400000">
              <a:off x="118770" y="3390002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 rot="-5400000">
              <a:off x="118770" y="3719673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 rot="-5400000">
              <a:off x="118770" y="4049345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 rot="-5400000">
              <a:off x="118770" y="4379016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 rot="-5400000">
              <a:off x="490042" y="753616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 rot="-5400000">
              <a:off x="490598" y="1082731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 rot="-5400000">
              <a:off x="490627" y="1412432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 rot="-5400000">
              <a:off x="490598" y="1742132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 rot="-5400000">
              <a:off x="490598" y="2071803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 rot="-5400000">
              <a:off x="490598" y="2401475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 rot="-5400000">
              <a:off x="490598" y="2731146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 rot="-5400000">
              <a:off x="490627" y="3060847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 rot="-5400000">
              <a:off x="490598" y="3390547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 rot="-5400000">
              <a:off x="490598" y="3720218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 rot="-5400000">
              <a:off x="490598" y="4049890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 rot="-5400000">
              <a:off x="490598" y="4379561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 rot="-5400000">
              <a:off x="262071" y="4142118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 rot="-5400000">
              <a:off x="262071" y="3812445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 rot="-5400000">
              <a:off x="262627" y="3482216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 rot="-5400000">
              <a:off x="262100" y="3151958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 rot="-5400000">
              <a:off x="262100" y="2822285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 rot="-5400000">
              <a:off x="262071" y="2492583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 rot="-5400000">
              <a:off x="262071" y="2162910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 rot="-5400000">
              <a:off x="262071" y="1833236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 rot="-5400000">
              <a:off x="262656" y="1502978"/>
              <a:ext cx="194939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 rot="-5400000">
              <a:off x="262100" y="1172750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 rot="-5400000">
              <a:off x="262071" y="84304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9"/>
          <p:cNvGrpSpPr/>
          <p:nvPr/>
        </p:nvGrpSpPr>
        <p:grpSpPr>
          <a:xfrm>
            <a:off x="8527879" y="613964"/>
            <a:ext cx="500209" cy="3950663"/>
            <a:chOff x="8527879" y="613964"/>
            <a:chExt cx="500209" cy="3950663"/>
          </a:xfrm>
        </p:grpSpPr>
        <p:sp>
          <p:nvSpPr>
            <p:cNvPr id="1792" name="Google Shape;1792;p9"/>
            <p:cNvSpPr/>
            <p:nvPr/>
          </p:nvSpPr>
          <p:spPr>
            <a:xfrm rot="5400000">
              <a:off x="8461380" y="68046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 rot="5400000">
              <a:off x="8461380" y="101013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 rot="5400000">
              <a:off x="8461380" y="133986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 rot="5400000">
              <a:off x="8461380" y="1669535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 rot="5400000">
              <a:off x="8461380" y="1999207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 rot="5400000">
              <a:off x="8461380" y="2328878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 rot="5400000">
              <a:off x="8461380" y="26585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 rot="5400000">
              <a:off x="8461380" y="29882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 rot="5400000">
              <a:off x="8461380" y="3317950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 rot="5400000">
              <a:off x="8461380" y="3647621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 rot="5400000">
              <a:off x="8461380" y="397729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 rot="5400000">
              <a:off x="8461380" y="430696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 rot="5400000">
              <a:off x="8770425" y="68046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 rot="5400000">
              <a:off x="8770425" y="101013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 rot="5400000">
              <a:off x="8770425" y="133986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 rot="5400000">
              <a:off x="8770425" y="1669535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 rot="5400000">
              <a:off x="8770425" y="1999207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 rot="5400000">
              <a:off x="8770425" y="2328878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 rot="5400000">
              <a:off x="8770425" y="265854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 rot="5400000">
              <a:off x="8770425" y="2988279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 rot="5400000">
              <a:off x="8770425" y="3317950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 rot="5400000">
              <a:off x="8770425" y="3647621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 rot="5400000">
              <a:off x="8770425" y="3977293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 rot="5400000">
              <a:off x="8770425" y="4306964"/>
              <a:ext cx="324162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 rot="5400000">
              <a:off x="8907344" y="4379636"/>
              <a:ext cx="112559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 rot="5400000">
              <a:off x="8907900" y="4050521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 rot="5400000">
              <a:off x="8907929" y="3720821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 rot="5400000">
              <a:off x="8907900" y="3391120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 rot="5400000">
              <a:off x="8907900" y="3061449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 rot="5400000">
              <a:off x="8907900" y="2731777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 rot="5400000">
              <a:off x="8907900" y="2402106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 rot="5400000">
              <a:off x="8907929" y="2072406"/>
              <a:ext cx="111389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 rot="5400000">
              <a:off x="8907900" y="1742705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 rot="5400000">
              <a:off x="8907900" y="1413034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 rot="5400000">
              <a:off x="8907900" y="1083363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 rot="5400000">
              <a:off x="8907900" y="753691"/>
              <a:ext cx="11144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 rot="5400000">
              <a:off x="8535516" y="4380181"/>
              <a:ext cx="112559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 rot="5400000">
              <a:off x="8536072" y="4051066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 rot="5400000">
              <a:off x="8536101" y="3721365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 rot="5400000">
              <a:off x="8536072" y="3391665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 rot="5400000">
              <a:off x="8536072" y="3061994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 rot="5400000">
              <a:off x="8536072" y="2732322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 rot="5400000">
              <a:off x="8536072" y="2402651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 rot="5400000">
              <a:off x="8536101" y="2072951"/>
              <a:ext cx="111389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 rot="5400000">
              <a:off x="8536072" y="1743250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 rot="5400000">
              <a:off x="8536072" y="1413579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 rot="5400000">
              <a:off x="8536072" y="1083907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 rot="5400000">
              <a:off x="8536072" y="754236"/>
              <a:ext cx="11144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 rot="5400000">
              <a:off x="8679938" y="84427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 rot="5400000">
              <a:off x="8679938" y="1173950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 rot="5400000">
              <a:off x="8680494" y="1504179"/>
              <a:ext cx="194997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 rot="5400000">
              <a:off x="8679967" y="1834437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 rot="5400000">
              <a:off x="8679967" y="2164110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 rot="5400000">
              <a:off x="8679938" y="2493812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 rot="5400000">
              <a:off x="8679938" y="2823485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 rot="5400000">
              <a:off x="8679938" y="3153158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 rot="5400000">
              <a:off x="8680523" y="3483416"/>
              <a:ext cx="194939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 rot="5400000">
              <a:off x="8679967" y="3813645"/>
              <a:ext cx="196050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 rot="5400000">
              <a:off x="8679938" y="4143347"/>
              <a:ext cx="196109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1" name="Google Shape;1851;p9"/>
          <p:cNvSpPr txBox="1">
            <a:spLocks noGrp="1"/>
          </p:cNvSpPr>
          <p:nvPr>
            <p:ph type="title"/>
          </p:nvPr>
        </p:nvSpPr>
        <p:spPr>
          <a:xfrm>
            <a:off x="2545500" y="1681475"/>
            <a:ext cx="405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52" name="Google Shape;1852;p9"/>
          <p:cNvSpPr txBox="1">
            <a:spLocks noGrp="1"/>
          </p:cNvSpPr>
          <p:nvPr>
            <p:ph type="subTitle" idx="1"/>
          </p:nvPr>
        </p:nvSpPr>
        <p:spPr>
          <a:xfrm>
            <a:off x="2545500" y="2333725"/>
            <a:ext cx="3977100" cy="11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0"/>
          <p:cNvSpPr txBox="1">
            <a:spLocks noGrp="1"/>
          </p:cNvSpPr>
          <p:nvPr>
            <p:ph type="body" idx="1"/>
          </p:nvPr>
        </p:nvSpPr>
        <p:spPr>
          <a:xfrm>
            <a:off x="1081781" y="4108303"/>
            <a:ext cx="6968100" cy="469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</a:lstStyle>
          <a:p>
            <a:endParaRPr/>
          </a:p>
        </p:txBody>
      </p:sp>
      <p:grpSp>
        <p:nvGrpSpPr>
          <p:cNvPr id="1855" name="Google Shape;1855;p10"/>
          <p:cNvGrpSpPr/>
          <p:nvPr/>
        </p:nvGrpSpPr>
        <p:grpSpPr>
          <a:xfrm>
            <a:off x="120975" y="124375"/>
            <a:ext cx="8902050" cy="500226"/>
            <a:chOff x="120975" y="124375"/>
            <a:chExt cx="8902050" cy="500226"/>
          </a:xfrm>
        </p:grpSpPr>
        <p:sp>
          <p:nvSpPr>
            <p:cNvPr id="1856" name="Google Shape;1856;p10"/>
            <p:cNvSpPr/>
            <p:nvPr/>
          </p:nvSpPr>
          <p:spPr>
            <a:xfrm>
              <a:off x="121125" y="124375"/>
              <a:ext cx="8901900" cy="50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0"/>
            <p:cNvSpPr/>
            <p:nvPr/>
          </p:nvSpPr>
          <p:spPr>
            <a:xfrm>
              <a:off x="8365182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0"/>
            <p:cNvSpPr/>
            <p:nvPr/>
          </p:nvSpPr>
          <p:spPr>
            <a:xfrm>
              <a:off x="8698690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0"/>
            <p:cNvSpPr/>
            <p:nvPr/>
          </p:nvSpPr>
          <p:spPr>
            <a:xfrm>
              <a:off x="120975" y="433437"/>
              <a:ext cx="325302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23" y="1105"/>
                  </a:lnTo>
                  <a:lnTo>
                    <a:pt x="1123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0"/>
            <p:cNvSpPr/>
            <p:nvPr/>
          </p:nvSpPr>
          <p:spPr>
            <a:xfrm>
              <a:off x="450741" y="433437"/>
              <a:ext cx="325302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59" y="3332"/>
                  </a:lnTo>
                  <a:lnTo>
                    <a:pt x="5559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0"/>
            <p:cNvSpPr/>
            <p:nvPr/>
          </p:nvSpPr>
          <p:spPr>
            <a:xfrm>
              <a:off x="780354" y="433437"/>
              <a:ext cx="325302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0"/>
            <p:cNvSpPr/>
            <p:nvPr/>
          </p:nvSpPr>
          <p:spPr>
            <a:xfrm>
              <a:off x="1110120" y="433437"/>
              <a:ext cx="325302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60" y="3332"/>
                  </a:lnTo>
                  <a:lnTo>
                    <a:pt x="5560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0"/>
            <p:cNvSpPr/>
            <p:nvPr/>
          </p:nvSpPr>
          <p:spPr>
            <a:xfrm>
              <a:off x="1439792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0"/>
            <p:cNvSpPr/>
            <p:nvPr/>
          </p:nvSpPr>
          <p:spPr>
            <a:xfrm>
              <a:off x="1769558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0"/>
            <p:cNvSpPr/>
            <p:nvPr/>
          </p:nvSpPr>
          <p:spPr>
            <a:xfrm>
              <a:off x="2099171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0"/>
            <p:cNvSpPr/>
            <p:nvPr/>
          </p:nvSpPr>
          <p:spPr>
            <a:xfrm>
              <a:off x="2428938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0"/>
            <p:cNvSpPr/>
            <p:nvPr/>
          </p:nvSpPr>
          <p:spPr>
            <a:xfrm>
              <a:off x="2758627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0"/>
            <p:cNvSpPr/>
            <p:nvPr/>
          </p:nvSpPr>
          <p:spPr>
            <a:xfrm>
              <a:off x="3088375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0"/>
            <p:cNvSpPr/>
            <p:nvPr/>
          </p:nvSpPr>
          <p:spPr>
            <a:xfrm>
              <a:off x="3418065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0"/>
            <p:cNvSpPr/>
            <p:nvPr/>
          </p:nvSpPr>
          <p:spPr>
            <a:xfrm>
              <a:off x="3747755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0"/>
            <p:cNvSpPr/>
            <p:nvPr/>
          </p:nvSpPr>
          <p:spPr>
            <a:xfrm>
              <a:off x="4077444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0"/>
            <p:cNvSpPr/>
            <p:nvPr/>
          </p:nvSpPr>
          <p:spPr>
            <a:xfrm>
              <a:off x="4407134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0"/>
            <p:cNvSpPr/>
            <p:nvPr/>
          </p:nvSpPr>
          <p:spPr>
            <a:xfrm>
              <a:off x="4736882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7" y="0"/>
                  </a:moveTo>
                  <a:lnTo>
                    <a:pt x="2227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0"/>
            <p:cNvSpPr/>
            <p:nvPr/>
          </p:nvSpPr>
          <p:spPr>
            <a:xfrm>
              <a:off x="5066572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0"/>
            <p:cNvSpPr/>
            <p:nvPr/>
          </p:nvSpPr>
          <p:spPr>
            <a:xfrm>
              <a:off x="5396261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28" y="0"/>
                  </a:moveTo>
                  <a:lnTo>
                    <a:pt x="2228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0"/>
            <p:cNvSpPr/>
            <p:nvPr/>
          </p:nvSpPr>
          <p:spPr>
            <a:xfrm>
              <a:off x="5725951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0"/>
            <p:cNvSpPr/>
            <p:nvPr/>
          </p:nvSpPr>
          <p:spPr>
            <a:xfrm>
              <a:off x="6055641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5" y="1105"/>
                  </a:lnTo>
                  <a:lnTo>
                    <a:pt x="1105" y="2228"/>
                  </a:lnTo>
                  <a:lnTo>
                    <a:pt x="1" y="2228"/>
                  </a:lnTo>
                  <a:lnTo>
                    <a:pt x="1" y="3332"/>
                  </a:lnTo>
                  <a:lnTo>
                    <a:pt x="5541" y="3332"/>
                  </a:lnTo>
                  <a:lnTo>
                    <a:pt x="5541" y="2228"/>
                  </a:lnTo>
                  <a:lnTo>
                    <a:pt x="4437" y="2228"/>
                  </a:lnTo>
                  <a:lnTo>
                    <a:pt x="4437" y="1105"/>
                  </a:lnTo>
                  <a:lnTo>
                    <a:pt x="3333" y="1105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0"/>
            <p:cNvSpPr/>
            <p:nvPr/>
          </p:nvSpPr>
          <p:spPr>
            <a:xfrm>
              <a:off x="6385389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8" y="0"/>
                  </a:moveTo>
                  <a:lnTo>
                    <a:pt x="2208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0"/>
            <p:cNvSpPr/>
            <p:nvPr/>
          </p:nvSpPr>
          <p:spPr>
            <a:xfrm>
              <a:off x="6715079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0"/>
            <p:cNvSpPr/>
            <p:nvPr/>
          </p:nvSpPr>
          <p:spPr>
            <a:xfrm>
              <a:off x="7044763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0"/>
            <p:cNvSpPr/>
            <p:nvPr/>
          </p:nvSpPr>
          <p:spPr>
            <a:xfrm>
              <a:off x="7374448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0"/>
            <p:cNvSpPr/>
            <p:nvPr/>
          </p:nvSpPr>
          <p:spPr>
            <a:xfrm>
              <a:off x="7704132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0"/>
            <p:cNvSpPr/>
            <p:nvPr/>
          </p:nvSpPr>
          <p:spPr>
            <a:xfrm>
              <a:off x="8033817" y="433437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2209" y="0"/>
                  </a:moveTo>
                  <a:lnTo>
                    <a:pt x="2209" y="1105"/>
                  </a:lnTo>
                  <a:lnTo>
                    <a:pt x="1104" y="1105"/>
                  </a:lnTo>
                  <a:lnTo>
                    <a:pt x="1104" y="2228"/>
                  </a:lnTo>
                  <a:lnTo>
                    <a:pt x="0" y="2228"/>
                  </a:lnTo>
                  <a:lnTo>
                    <a:pt x="0" y="3332"/>
                  </a:lnTo>
                  <a:lnTo>
                    <a:pt x="5540" y="3332"/>
                  </a:lnTo>
                  <a:lnTo>
                    <a:pt x="5540" y="2228"/>
                  </a:lnTo>
                  <a:lnTo>
                    <a:pt x="4436" y="2228"/>
                  </a:lnTo>
                  <a:lnTo>
                    <a:pt x="4436" y="1105"/>
                  </a:lnTo>
                  <a:lnTo>
                    <a:pt x="3332" y="1105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0"/>
            <p:cNvSpPr/>
            <p:nvPr/>
          </p:nvSpPr>
          <p:spPr>
            <a:xfrm>
              <a:off x="121051" y="124400"/>
              <a:ext cx="325302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23" y="1124"/>
                  </a:lnTo>
                  <a:lnTo>
                    <a:pt x="1123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0"/>
            <p:cNvSpPr/>
            <p:nvPr/>
          </p:nvSpPr>
          <p:spPr>
            <a:xfrm>
              <a:off x="450741" y="124400"/>
              <a:ext cx="325302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59" y="1124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0"/>
            <p:cNvSpPr/>
            <p:nvPr/>
          </p:nvSpPr>
          <p:spPr>
            <a:xfrm>
              <a:off x="780431" y="124400"/>
              <a:ext cx="325302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0"/>
            <p:cNvSpPr/>
            <p:nvPr/>
          </p:nvSpPr>
          <p:spPr>
            <a:xfrm>
              <a:off x="1110120" y="124400"/>
              <a:ext cx="325302" cy="191164"/>
            </a:xfrm>
            <a:custGeom>
              <a:avLst/>
              <a:gdLst/>
              <a:ahLst/>
              <a:cxnLst/>
              <a:rect l="l" t="t" r="r" b="b"/>
              <a:pathLst>
                <a:path w="5560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60" y="1124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0"/>
            <p:cNvSpPr/>
            <p:nvPr/>
          </p:nvSpPr>
          <p:spPr>
            <a:xfrm>
              <a:off x="1439869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0"/>
            <p:cNvSpPr/>
            <p:nvPr/>
          </p:nvSpPr>
          <p:spPr>
            <a:xfrm>
              <a:off x="1769558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0"/>
            <p:cNvSpPr/>
            <p:nvPr/>
          </p:nvSpPr>
          <p:spPr>
            <a:xfrm>
              <a:off x="2099248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0"/>
            <p:cNvSpPr/>
            <p:nvPr/>
          </p:nvSpPr>
          <p:spPr>
            <a:xfrm>
              <a:off x="2428938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0"/>
            <p:cNvSpPr/>
            <p:nvPr/>
          </p:nvSpPr>
          <p:spPr>
            <a:xfrm>
              <a:off x="2758627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0"/>
            <p:cNvSpPr/>
            <p:nvPr/>
          </p:nvSpPr>
          <p:spPr>
            <a:xfrm>
              <a:off x="3088375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0"/>
            <p:cNvSpPr/>
            <p:nvPr/>
          </p:nvSpPr>
          <p:spPr>
            <a:xfrm>
              <a:off x="3418065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0"/>
            <p:cNvSpPr/>
            <p:nvPr/>
          </p:nvSpPr>
          <p:spPr>
            <a:xfrm>
              <a:off x="3747755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0"/>
            <p:cNvSpPr/>
            <p:nvPr/>
          </p:nvSpPr>
          <p:spPr>
            <a:xfrm>
              <a:off x="4077444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0"/>
            <p:cNvSpPr/>
            <p:nvPr/>
          </p:nvSpPr>
          <p:spPr>
            <a:xfrm>
              <a:off x="4407134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0"/>
            <p:cNvSpPr/>
            <p:nvPr/>
          </p:nvSpPr>
          <p:spPr>
            <a:xfrm>
              <a:off x="4736882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7" y="2228"/>
                  </a:lnTo>
                  <a:lnTo>
                    <a:pt x="2227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0"/>
            <p:cNvSpPr/>
            <p:nvPr/>
          </p:nvSpPr>
          <p:spPr>
            <a:xfrm>
              <a:off x="5066572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0"/>
            <p:cNvSpPr/>
            <p:nvPr/>
          </p:nvSpPr>
          <p:spPr>
            <a:xfrm>
              <a:off x="5396261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28" y="2228"/>
                  </a:lnTo>
                  <a:lnTo>
                    <a:pt x="222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0"/>
            <p:cNvSpPr/>
            <p:nvPr/>
          </p:nvSpPr>
          <p:spPr>
            <a:xfrm>
              <a:off x="5725951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0"/>
            <p:cNvSpPr/>
            <p:nvPr/>
          </p:nvSpPr>
          <p:spPr>
            <a:xfrm>
              <a:off x="6055641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1" y="1"/>
                  </a:moveTo>
                  <a:lnTo>
                    <a:pt x="1" y="1124"/>
                  </a:lnTo>
                  <a:lnTo>
                    <a:pt x="1105" y="1124"/>
                  </a:lnTo>
                  <a:lnTo>
                    <a:pt x="1105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3" y="3332"/>
                  </a:lnTo>
                  <a:lnTo>
                    <a:pt x="3333" y="2228"/>
                  </a:lnTo>
                  <a:lnTo>
                    <a:pt x="4437" y="2228"/>
                  </a:lnTo>
                  <a:lnTo>
                    <a:pt x="4437" y="1124"/>
                  </a:lnTo>
                  <a:lnTo>
                    <a:pt x="5541" y="1124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0"/>
            <p:cNvSpPr/>
            <p:nvPr/>
          </p:nvSpPr>
          <p:spPr>
            <a:xfrm>
              <a:off x="6385389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8" y="2228"/>
                  </a:lnTo>
                  <a:lnTo>
                    <a:pt x="2208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0"/>
            <p:cNvSpPr/>
            <p:nvPr/>
          </p:nvSpPr>
          <p:spPr>
            <a:xfrm>
              <a:off x="6715079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0"/>
            <p:cNvSpPr/>
            <p:nvPr/>
          </p:nvSpPr>
          <p:spPr>
            <a:xfrm>
              <a:off x="7044763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0"/>
            <p:cNvSpPr/>
            <p:nvPr/>
          </p:nvSpPr>
          <p:spPr>
            <a:xfrm>
              <a:off x="7374448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0"/>
            <p:cNvSpPr/>
            <p:nvPr/>
          </p:nvSpPr>
          <p:spPr>
            <a:xfrm>
              <a:off x="7704132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0"/>
            <p:cNvSpPr/>
            <p:nvPr/>
          </p:nvSpPr>
          <p:spPr>
            <a:xfrm>
              <a:off x="8033817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0"/>
            <p:cNvSpPr/>
            <p:nvPr/>
          </p:nvSpPr>
          <p:spPr>
            <a:xfrm>
              <a:off x="8363499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0"/>
            <p:cNvSpPr/>
            <p:nvPr/>
          </p:nvSpPr>
          <p:spPr>
            <a:xfrm>
              <a:off x="8693182" y="124400"/>
              <a:ext cx="324190" cy="191164"/>
            </a:xfrm>
            <a:custGeom>
              <a:avLst/>
              <a:gdLst/>
              <a:ahLst/>
              <a:cxnLst/>
              <a:rect l="l" t="t" r="r" b="b"/>
              <a:pathLst>
                <a:path w="5541" h="3333" extrusionOk="0">
                  <a:moveTo>
                    <a:pt x="0" y="1"/>
                  </a:moveTo>
                  <a:lnTo>
                    <a:pt x="0" y="1124"/>
                  </a:lnTo>
                  <a:lnTo>
                    <a:pt x="1104" y="1124"/>
                  </a:lnTo>
                  <a:lnTo>
                    <a:pt x="1104" y="2228"/>
                  </a:lnTo>
                  <a:lnTo>
                    <a:pt x="2209" y="2228"/>
                  </a:lnTo>
                  <a:lnTo>
                    <a:pt x="2209" y="3332"/>
                  </a:lnTo>
                  <a:lnTo>
                    <a:pt x="3332" y="3332"/>
                  </a:lnTo>
                  <a:lnTo>
                    <a:pt x="3332" y="2228"/>
                  </a:lnTo>
                  <a:lnTo>
                    <a:pt x="4436" y="2228"/>
                  </a:lnTo>
                  <a:lnTo>
                    <a:pt x="4436" y="1124"/>
                  </a:lnTo>
                  <a:lnTo>
                    <a:pt x="5540" y="1124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0"/>
            <p:cNvSpPr/>
            <p:nvPr/>
          </p:nvSpPr>
          <p:spPr>
            <a:xfrm>
              <a:off x="6820860" y="165922"/>
              <a:ext cx="112568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0"/>
            <p:cNvSpPr/>
            <p:nvPr/>
          </p:nvSpPr>
          <p:spPr>
            <a:xfrm>
              <a:off x="6491170" y="165922"/>
              <a:ext cx="112568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0"/>
            <p:cNvSpPr/>
            <p:nvPr/>
          </p:nvSpPr>
          <p:spPr>
            <a:xfrm>
              <a:off x="6161481" y="165922"/>
              <a:ext cx="112568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23" y="80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0"/>
            <p:cNvSpPr/>
            <p:nvPr/>
          </p:nvSpPr>
          <p:spPr>
            <a:xfrm>
              <a:off x="5832903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0"/>
            <p:cNvSpPr/>
            <p:nvPr/>
          </p:nvSpPr>
          <p:spPr>
            <a:xfrm>
              <a:off x="5503213" y="165922"/>
              <a:ext cx="111398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0"/>
            <p:cNvSpPr/>
            <p:nvPr/>
          </p:nvSpPr>
          <p:spPr>
            <a:xfrm>
              <a:off x="5173465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0"/>
            <p:cNvSpPr/>
            <p:nvPr/>
          </p:nvSpPr>
          <p:spPr>
            <a:xfrm>
              <a:off x="4843775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0"/>
            <p:cNvSpPr/>
            <p:nvPr/>
          </p:nvSpPr>
          <p:spPr>
            <a:xfrm>
              <a:off x="4514086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0"/>
            <p:cNvSpPr/>
            <p:nvPr/>
          </p:nvSpPr>
          <p:spPr>
            <a:xfrm>
              <a:off x="4184396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0"/>
            <p:cNvSpPr/>
            <p:nvPr/>
          </p:nvSpPr>
          <p:spPr>
            <a:xfrm>
              <a:off x="3854706" y="165922"/>
              <a:ext cx="111398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0"/>
            <p:cNvSpPr/>
            <p:nvPr/>
          </p:nvSpPr>
          <p:spPr>
            <a:xfrm>
              <a:off x="3524958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0"/>
            <p:cNvSpPr/>
            <p:nvPr/>
          </p:nvSpPr>
          <p:spPr>
            <a:xfrm>
              <a:off x="3195269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0"/>
            <p:cNvSpPr/>
            <p:nvPr/>
          </p:nvSpPr>
          <p:spPr>
            <a:xfrm>
              <a:off x="2865579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0"/>
            <p:cNvSpPr/>
            <p:nvPr/>
          </p:nvSpPr>
          <p:spPr>
            <a:xfrm>
              <a:off x="2535889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0"/>
            <p:cNvSpPr/>
            <p:nvPr/>
          </p:nvSpPr>
          <p:spPr>
            <a:xfrm>
              <a:off x="2206200" y="165922"/>
              <a:ext cx="111398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0"/>
            <p:cNvSpPr/>
            <p:nvPr/>
          </p:nvSpPr>
          <p:spPr>
            <a:xfrm>
              <a:off x="1876451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0"/>
            <p:cNvSpPr/>
            <p:nvPr/>
          </p:nvSpPr>
          <p:spPr>
            <a:xfrm>
              <a:off x="1546762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0"/>
            <p:cNvSpPr/>
            <p:nvPr/>
          </p:nvSpPr>
          <p:spPr>
            <a:xfrm>
              <a:off x="1217072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0"/>
            <p:cNvSpPr/>
            <p:nvPr/>
          </p:nvSpPr>
          <p:spPr>
            <a:xfrm>
              <a:off x="887382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0"/>
            <p:cNvSpPr/>
            <p:nvPr/>
          </p:nvSpPr>
          <p:spPr>
            <a:xfrm>
              <a:off x="557693" y="165922"/>
              <a:ext cx="111398" cy="45884"/>
            </a:xfrm>
            <a:custGeom>
              <a:avLst/>
              <a:gdLst/>
              <a:ahLst/>
              <a:cxnLst/>
              <a:rect l="l" t="t" r="r" b="b"/>
              <a:pathLst>
                <a:path w="1904" h="800" extrusionOk="0">
                  <a:moveTo>
                    <a:pt x="0" y="0"/>
                  </a:moveTo>
                  <a:lnTo>
                    <a:pt x="0" y="800"/>
                  </a:lnTo>
                  <a:lnTo>
                    <a:pt x="1904" y="80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0"/>
            <p:cNvSpPr/>
            <p:nvPr/>
          </p:nvSpPr>
          <p:spPr>
            <a:xfrm>
              <a:off x="227945" y="165922"/>
              <a:ext cx="111457" cy="45884"/>
            </a:xfrm>
            <a:custGeom>
              <a:avLst/>
              <a:gdLst/>
              <a:ahLst/>
              <a:cxnLst/>
              <a:rect l="l" t="t" r="r" b="b"/>
              <a:pathLst>
                <a:path w="1905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05" y="8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0"/>
            <p:cNvSpPr/>
            <p:nvPr/>
          </p:nvSpPr>
          <p:spPr>
            <a:xfrm>
              <a:off x="7150545" y="165922"/>
              <a:ext cx="112568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0"/>
            <p:cNvSpPr/>
            <p:nvPr/>
          </p:nvSpPr>
          <p:spPr>
            <a:xfrm>
              <a:off x="7480229" y="165922"/>
              <a:ext cx="112568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0"/>
            <p:cNvSpPr/>
            <p:nvPr/>
          </p:nvSpPr>
          <p:spPr>
            <a:xfrm>
              <a:off x="7809914" y="165922"/>
              <a:ext cx="112568" cy="45884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0"/>
            <p:cNvSpPr/>
            <p:nvPr/>
          </p:nvSpPr>
          <p:spPr>
            <a:xfrm>
              <a:off x="8139607" y="165907"/>
              <a:ext cx="112568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0"/>
            <p:cNvSpPr/>
            <p:nvPr/>
          </p:nvSpPr>
          <p:spPr>
            <a:xfrm>
              <a:off x="8469314" y="165907"/>
              <a:ext cx="112568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0"/>
            <p:cNvSpPr/>
            <p:nvPr/>
          </p:nvSpPr>
          <p:spPr>
            <a:xfrm>
              <a:off x="8798997" y="165907"/>
              <a:ext cx="112568" cy="45900"/>
            </a:xfrm>
            <a:custGeom>
              <a:avLst/>
              <a:gdLst/>
              <a:ahLst/>
              <a:cxnLst/>
              <a:rect l="l" t="t" r="r" b="b"/>
              <a:pathLst>
                <a:path w="1924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924" y="80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0"/>
            <p:cNvSpPr/>
            <p:nvPr/>
          </p:nvSpPr>
          <p:spPr>
            <a:xfrm>
              <a:off x="348238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800" y="2799"/>
                  </a:lnTo>
                  <a:lnTo>
                    <a:pt x="2800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800" y="1123"/>
                  </a:lnTo>
                  <a:lnTo>
                    <a:pt x="280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0"/>
            <p:cNvSpPr/>
            <p:nvPr/>
          </p:nvSpPr>
          <p:spPr>
            <a:xfrm>
              <a:off x="677988" y="278394"/>
              <a:ext cx="196067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71" y="552"/>
                  </a:lnTo>
                  <a:lnTo>
                    <a:pt x="571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1" y="2227"/>
                  </a:lnTo>
                  <a:lnTo>
                    <a:pt x="571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0"/>
            <p:cNvSpPr/>
            <p:nvPr/>
          </p:nvSpPr>
          <p:spPr>
            <a:xfrm>
              <a:off x="1008791" y="278394"/>
              <a:ext cx="195014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0"/>
            <p:cNvSpPr/>
            <p:nvPr/>
          </p:nvSpPr>
          <p:spPr>
            <a:xfrm>
              <a:off x="1338483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0"/>
            <p:cNvSpPr/>
            <p:nvPr/>
          </p:nvSpPr>
          <p:spPr>
            <a:xfrm>
              <a:off x="1668174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0"/>
            <p:cNvSpPr/>
            <p:nvPr/>
          </p:nvSpPr>
          <p:spPr>
            <a:xfrm>
              <a:off x="1997924" y="278394"/>
              <a:ext cx="196067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0"/>
            <p:cNvSpPr/>
            <p:nvPr/>
          </p:nvSpPr>
          <p:spPr>
            <a:xfrm>
              <a:off x="2327615" y="278394"/>
              <a:ext cx="196067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0"/>
            <p:cNvSpPr/>
            <p:nvPr/>
          </p:nvSpPr>
          <p:spPr>
            <a:xfrm>
              <a:off x="2657307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0"/>
            <p:cNvSpPr/>
            <p:nvPr/>
          </p:nvSpPr>
          <p:spPr>
            <a:xfrm>
              <a:off x="2986998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0"/>
            <p:cNvSpPr/>
            <p:nvPr/>
          </p:nvSpPr>
          <p:spPr>
            <a:xfrm>
              <a:off x="3317801" y="278394"/>
              <a:ext cx="195014" cy="192197"/>
            </a:xfrm>
            <a:custGeom>
              <a:avLst/>
              <a:gdLst/>
              <a:ahLst/>
              <a:cxnLst/>
              <a:rect l="l" t="t" r="r" b="b"/>
              <a:pathLst>
                <a:path w="3333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0"/>
            <p:cNvSpPr/>
            <p:nvPr/>
          </p:nvSpPr>
          <p:spPr>
            <a:xfrm>
              <a:off x="3647551" y="278394"/>
              <a:ext cx="196067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7" y="3351"/>
                  </a:lnTo>
                  <a:lnTo>
                    <a:pt x="2227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7" y="55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0"/>
            <p:cNvSpPr/>
            <p:nvPr/>
          </p:nvSpPr>
          <p:spPr>
            <a:xfrm>
              <a:off x="3977243" y="278394"/>
              <a:ext cx="196067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0"/>
            <p:cNvSpPr/>
            <p:nvPr/>
          </p:nvSpPr>
          <p:spPr>
            <a:xfrm>
              <a:off x="4306934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0"/>
            <p:cNvSpPr/>
            <p:nvPr/>
          </p:nvSpPr>
          <p:spPr>
            <a:xfrm>
              <a:off x="4636626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0"/>
            <p:cNvSpPr/>
            <p:nvPr/>
          </p:nvSpPr>
          <p:spPr>
            <a:xfrm>
              <a:off x="4966317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72" y="552"/>
                  </a:lnTo>
                  <a:lnTo>
                    <a:pt x="572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72" y="2227"/>
                  </a:lnTo>
                  <a:lnTo>
                    <a:pt x="572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0"/>
            <p:cNvSpPr/>
            <p:nvPr/>
          </p:nvSpPr>
          <p:spPr>
            <a:xfrm>
              <a:off x="5297179" y="278394"/>
              <a:ext cx="194955" cy="192197"/>
            </a:xfrm>
            <a:custGeom>
              <a:avLst/>
              <a:gdLst/>
              <a:ahLst/>
              <a:cxnLst/>
              <a:rect l="l" t="t" r="r" b="b"/>
              <a:pathLst>
                <a:path w="3332" h="3351" extrusionOk="0">
                  <a:moveTo>
                    <a:pt x="1104" y="0"/>
                  </a:moveTo>
                  <a:lnTo>
                    <a:pt x="1104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4" y="2799"/>
                  </a:lnTo>
                  <a:lnTo>
                    <a:pt x="110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32" y="2227"/>
                  </a:lnTo>
                  <a:lnTo>
                    <a:pt x="3332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0"/>
            <p:cNvSpPr/>
            <p:nvPr/>
          </p:nvSpPr>
          <p:spPr>
            <a:xfrm>
              <a:off x="5626870" y="278394"/>
              <a:ext cx="196067" cy="192197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2" y="552"/>
                  </a:lnTo>
                  <a:lnTo>
                    <a:pt x="552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52" y="2227"/>
                  </a:lnTo>
                  <a:lnTo>
                    <a:pt x="552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80" y="2799"/>
                  </a:lnTo>
                  <a:lnTo>
                    <a:pt x="2780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80" y="1123"/>
                  </a:lnTo>
                  <a:lnTo>
                    <a:pt x="2780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0"/>
            <p:cNvSpPr/>
            <p:nvPr/>
          </p:nvSpPr>
          <p:spPr>
            <a:xfrm>
              <a:off x="5956562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05" y="0"/>
                  </a:moveTo>
                  <a:lnTo>
                    <a:pt x="1105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05" y="2799"/>
                  </a:lnTo>
                  <a:lnTo>
                    <a:pt x="1105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0"/>
            <p:cNvSpPr/>
            <p:nvPr/>
          </p:nvSpPr>
          <p:spPr>
            <a:xfrm>
              <a:off x="6286253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0"/>
            <p:cNvSpPr/>
            <p:nvPr/>
          </p:nvSpPr>
          <p:spPr>
            <a:xfrm>
              <a:off x="6615944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0"/>
            <p:cNvSpPr/>
            <p:nvPr/>
          </p:nvSpPr>
          <p:spPr>
            <a:xfrm>
              <a:off x="6945631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0"/>
            <p:cNvSpPr/>
            <p:nvPr/>
          </p:nvSpPr>
          <p:spPr>
            <a:xfrm>
              <a:off x="7275317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0"/>
            <p:cNvSpPr/>
            <p:nvPr/>
          </p:nvSpPr>
          <p:spPr>
            <a:xfrm>
              <a:off x="7605004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0"/>
            <p:cNvSpPr/>
            <p:nvPr/>
          </p:nvSpPr>
          <p:spPr>
            <a:xfrm>
              <a:off x="7934690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0"/>
            <p:cNvSpPr/>
            <p:nvPr/>
          </p:nvSpPr>
          <p:spPr>
            <a:xfrm>
              <a:off x="8264372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0"/>
            <p:cNvSpPr/>
            <p:nvPr/>
          </p:nvSpPr>
          <p:spPr>
            <a:xfrm>
              <a:off x="8594055" y="278394"/>
              <a:ext cx="196126" cy="192197"/>
            </a:xfrm>
            <a:custGeom>
              <a:avLst/>
              <a:gdLst/>
              <a:ahLst/>
              <a:cxnLst/>
              <a:rect l="l" t="t" r="r" b="b"/>
              <a:pathLst>
                <a:path w="3352" h="3351" extrusionOk="0">
                  <a:moveTo>
                    <a:pt x="1124" y="0"/>
                  </a:moveTo>
                  <a:lnTo>
                    <a:pt x="1124" y="552"/>
                  </a:lnTo>
                  <a:lnTo>
                    <a:pt x="553" y="552"/>
                  </a:lnTo>
                  <a:lnTo>
                    <a:pt x="553" y="1123"/>
                  </a:lnTo>
                  <a:lnTo>
                    <a:pt x="1" y="1123"/>
                  </a:lnTo>
                  <a:lnTo>
                    <a:pt x="1" y="2227"/>
                  </a:lnTo>
                  <a:lnTo>
                    <a:pt x="553" y="2227"/>
                  </a:lnTo>
                  <a:lnTo>
                    <a:pt x="553" y="2799"/>
                  </a:lnTo>
                  <a:lnTo>
                    <a:pt x="1124" y="2799"/>
                  </a:lnTo>
                  <a:lnTo>
                    <a:pt x="1124" y="3351"/>
                  </a:lnTo>
                  <a:lnTo>
                    <a:pt x="2228" y="3351"/>
                  </a:lnTo>
                  <a:lnTo>
                    <a:pt x="2228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2" y="2227"/>
                  </a:lnTo>
                  <a:lnTo>
                    <a:pt x="3352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28" y="55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0"/>
            <p:cNvSpPr/>
            <p:nvPr/>
          </p:nvSpPr>
          <p:spPr>
            <a:xfrm>
              <a:off x="8472060" y="538285"/>
              <a:ext cx="112568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0"/>
            <p:cNvSpPr/>
            <p:nvPr/>
          </p:nvSpPr>
          <p:spPr>
            <a:xfrm>
              <a:off x="8804497" y="538285"/>
              <a:ext cx="112568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0"/>
            <p:cNvSpPr/>
            <p:nvPr/>
          </p:nvSpPr>
          <p:spPr>
            <a:xfrm>
              <a:off x="6820860" y="538285"/>
              <a:ext cx="112568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0"/>
            <p:cNvSpPr/>
            <p:nvPr/>
          </p:nvSpPr>
          <p:spPr>
            <a:xfrm>
              <a:off x="6491170" y="538285"/>
              <a:ext cx="112568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0"/>
            <p:cNvSpPr/>
            <p:nvPr/>
          </p:nvSpPr>
          <p:spPr>
            <a:xfrm>
              <a:off x="6161481" y="538285"/>
              <a:ext cx="112568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23" y="781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0"/>
            <p:cNvSpPr/>
            <p:nvPr/>
          </p:nvSpPr>
          <p:spPr>
            <a:xfrm>
              <a:off x="5832903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0"/>
            <p:cNvSpPr/>
            <p:nvPr/>
          </p:nvSpPr>
          <p:spPr>
            <a:xfrm>
              <a:off x="5503213" y="538285"/>
              <a:ext cx="111398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0"/>
            <p:cNvSpPr/>
            <p:nvPr/>
          </p:nvSpPr>
          <p:spPr>
            <a:xfrm>
              <a:off x="5173465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0"/>
            <p:cNvSpPr/>
            <p:nvPr/>
          </p:nvSpPr>
          <p:spPr>
            <a:xfrm>
              <a:off x="4843775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0"/>
            <p:cNvSpPr/>
            <p:nvPr/>
          </p:nvSpPr>
          <p:spPr>
            <a:xfrm>
              <a:off x="4514086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0"/>
            <p:cNvSpPr/>
            <p:nvPr/>
          </p:nvSpPr>
          <p:spPr>
            <a:xfrm>
              <a:off x="4184396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0"/>
            <p:cNvSpPr/>
            <p:nvPr/>
          </p:nvSpPr>
          <p:spPr>
            <a:xfrm>
              <a:off x="3854706" y="538285"/>
              <a:ext cx="111398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0"/>
            <p:cNvSpPr/>
            <p:nvPr/>
          </p:nvSpPr>
          <p:spPr>
            <a:xfrm>
              <a:off x="3524958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0"/>
            <p:cNvSpPr/>
            <p:nvPr/>
          </p:nvSpPr>
          <p:spPr>
            <a:xfrm>
              <a:off x="3195269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0"/>
            <p:cNvSpPr/>
            <p:nvPr/>
          </p:nvSpPr>
          <p:spPr>
            <a:xfrm>
              <a:off x="2865579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0"/>
            <p:cNvSpPr/>
            <p:nvPr/>
          </p:nvSpPr>
          <p:spPr>
            <a:xfrm>
              <a:off x="2535889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0"/>
            <p:cNvSpPr/>
            <p:nvPr/>
          </p:nvSpPr>
          <p:spPr>
            <a:xfrm>
              <a:off x="2206200" y="538285"/>
              <a:ext cx="111398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0"/>
            <p:cNvSpPr/>
            <p:nvPr/>
          </p:nvSpPr>
          <p:spPr>
            <a:xfrm>
              <a:off x="1876451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0"/>
            <p:cNvSpPr/>
            <p:nvPr/>
          </p:nvSpPr>
          <p:spPr>
            <a:xfrm>
              <a:off x="1546762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0"/>
            <p:cNvSpPr/>
            <p:nvPr/>
          </p:nvSpPr>
          <p:spPr>
            <a:xfrm>
              <a:off x="1217072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0"/>
            <p:cNvSpPr/>
            <p:nvPr/>
          </p:nvSpPr>
          <p:spPr>
            <a:xfrm>
              <a:off x="887382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0"/>
            <p:cNvSpPr/>
            <p:nvPr/>
          </p:nvSpPr>
          <p:spPr>
            <a:xfrm>
              <a:off x="557693" y="538285"/>
              <a:ext cx="111398" cy="44794"/>
            </a:xfrm>
            <a:custGeom>
              <a:avLst/>
              <a:gdLst/>
              <a:ahLst/>
              <a:cxnLst/>
              <a:rect l="l" t="t" r="r" b="b"/>
              <a:pathLst>
                <a:path w="1904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904" y="781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0"/>
            <p:cNvSpPr/>
            <p:nvPr/>
          </p:nvSpPr>
          <p:spPr>
            <a:xfrm>
              <a:off x="227945" y="538285"/>
              <a:ext cx="111457" cy="44794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05" y="78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0"/>
            <p:cNvSpPr/>
            <p:nvPr/>
          </p:nvSpPr>
          <p:spPr>
            <a:xfrm>
              <a:off x="7150545" y="538285"/>
              <a:ext cx="112568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0"/>
            <p:cNvSpPr/>
            <p:nvPr/>
          </p:nvSpPr>
          <p:spPr>
            <a:xfrm>
              <a:off x="7480229" y="538285"/>
              <a:ext cx="112568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0"/>
            <p:cNvSpPr/>
            <p:nvPr/>
          </p:nvSpPr>
          <p:spPr>
            <a:xfrm>
              <a:off x="7809914" y="538285"/>
              <a:ext cx="112568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0"/>
            <p:cNvSpPr/>
            <p:nvPr/>
          </p:nvSpPr>
          <p:spPr>
            <a:xfrm>
              <a:off x="8139598" y="538285"/>
              <a:ext cx="112568" cy="44794"/>
            </a:xfrm>
            <a:custGeom>
              <a:avLst/>
              <a:gdLst/>
              <a:ahLst/>
              <a:cxnLst/>
              <a:rect l="l" t="t" r="r" b="b"/>
              <a:pathLst>
                <a:path w="1924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924" y="781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600" y="446565"/>
            <a:ext cx="771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ytone One"/>
              <a:buNone/>
              <a:defRPr sz="3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ytone One"/>
              <a:buNone/>
              <a:defRPr sz="3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ytone One"/>
              <a:buNone/>
              <a:defRPr sz="3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ytone One"/>
              <a:buNone/>
              <a:defRPr sz="3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ytone One"/>
              <a:buNone/>
              <a:defRPr sz="3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ytone One"/>
              <a:buNone/>
              <a:defRPr sz="3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ytone One"/>
              <a:buNone/>
              <a:defRPr sz="3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ytone One"/>
              <a:buNone/>
              <a:defRPr sz="3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ytone One"/>
              <a:buNone/>
              <a:defRPr sz="3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600" y="1285600"/>
            <a:ext cx="7714800" cy="3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69" name="Google Shape;226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15"/>
          <p:cNvSpPr txBox="1">
            <a:spLocks noGrp="1"/>
          </p:cNvSpPr>
          <p:nvPr>
            <p:ph type="ctrTitle"/>
          </p:nvPr>
        </p:nvSpPr>
        <p:spPr>
          <a:xfrm>
            <a:off x="719450" y="941625"/>
            <a:ext cx="55920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Tribo Indigena</a:t>
            </a:r>
            <a:endParaRPr dirty="0"/>
          </a:p>
        </p:txBody>
      </p:sp>
      <p:sp>
        <p:nvSpPr>
          <p:cNvPr id="2276" name="Google Shape;2276;p15"/>
          <p:cNvSpPr txBox="1">
            <a:spLocks noGrp="1"/>
          </p:cNvSpPr>
          <p:nvPr>
            <p:ph type="subTitle" idx="1"/>
          </p:nvPr>
        </p:nvSpPr>
        <p:spPr>
          <a:xfrm>
            <a:off x="858100" y="3632025"/>
            <a:ext cx="49785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Caetés</a:t>
            </a:r>
            <a:endParaRPr dirty="0"/>
          </a:p>
        </p:txBody>
      </p:sp>
      <p:grpSp>
        <p:nvGrpSpPr>
          <p:cNvPr id="2277" name="Google Shape;2277;p15"/>
          <p:cNvGrpSpPr/>
          <p:nvPr/>
        </p:nvGrpSpPr>
        <p:grpSpPr>
          <a:xfrm rot="5400000">
            <a:off x="5951468" y="1531886"/>
            <a:ext cx="2865174" cy="2078810"/>
            <a:chOff x="2977153" y="3174352"/>
            <a:chExt cx="1568154" cy="1137765"/>
          </a:xfrm>
        </p:grpSpPr>
        <p:sp>
          <p:nvSpPr>
            <p:cNvPr id="2278" name="Google Shape;2278;p15"/>
            <p:cNvSpPr/>
            <p:nvPr/>
          </p:nvSpPr>
          <p:spPr>
            <a:xfrm>
              <a:off x="3343375" y="3494659"/>
              <a:ext cx="835713" cy="497148"/>
            </a:xfrm>
            <a:custGeom>
              <a:avLst/>
              <a:gdLst/>
              <a:ahLst/>
              <a:cxnLst/>
              <a:rect l="l" t="t" r="r" b="b"/>
              <a:pathLst>
                <a:path w="53078" h="31575" extrusionOk="0">
                  <a:moveTo>
                    <a:pt x="26539" y="3957"/>
                  </a:moveTo>
                  <a:lnTo>
                    <a:pt x="47522" y="15788"/>
                  </a:lnTo>
                  <a:lnTo>
                    <a:pt x="26539" y="27618"/>
                  </a:lnTo>
                  <a:lnTo>
                    <a:pt x="5596" y="15788"/>
                  </a:lnTo>
                  <a:lnTo>
                    <a:pt x="26539" y="3957"/>
                  </a:lnTo>
                  <a:close/>
                  <a:moveTo>
                    <a:pt x="26554" y="0"/>
                  </a:moveTo>
                  <a:cubicBezTo>
                    <a:pt x="26240" y="0"/>
                    <a:pt x="25920" y="80"/>
                    <a:pt x="25620" y="240"/>
                  </a:cubicBezTo>
                  <a:lnTo>
                    <a:pt x="960" y="14189"/>
                  </a:lnTo>
                  <a:cubicBezTo>
                    <a:pt x="361" y="14509"/>
                    <a:pt x="1" y="15108"/>
                    <a:pt x="1" y="15788"/>
                  </a:cubicBezTo>
                  <a:cubicBezTo>
                    <a:pt x="1" y="16467"/>
                    <a:pt x="361" y="17066"/>
                    <a:pt x="960" y="17386"/>
                  </a:cubicBezTo>
                  <a:lnTo>
                    <a:pt x="25660" y="31335"/>
                  </a:lnTo>
                  <a:cubicBezTo>
                    <a:pt x="25940" y="31495"/>
                    <a:pt x="26220" y="31575"/>
                    <a:pt x="26539" y="31575"/>
                  </a:cubicBezTo>
                  <a:cubicBezTo>
                    <a:pt x="26859" y="31575"/>
                    <a:pt x="27179" y="31495"/>
                    <a:pt x="27459" y="31335"/>
                  </a:cubicBezTo>
                  <a:lnTo>
                    <a:pt x="52159" y="17386"/>
                  </a:lnTo>
                  <a:cubicBezTo>
                    <a:pt x="52718" y="17066"/>
                    <a:pt x="53078" y="16467"/>
                    <a:pt x="53078" y="15788"/>
                  </a:cubicBezTo>
                  <a:cubicBezTo>
                    <a:pt x="53078" y="15108"/>
                    <a:pt x="52718" y="14509"/>
                    <a:pt x="52159" y="14189"/>
                  </a:cubicBezTo>
                  <a:lnTo>
                    <a:pt x="27459" y="240"/>
                  </a:lnTo>
                  <a:cubicBezTo>
                    <a:pt x="27179" y="80"/>
                    <a:pt x="26869" y="0"/>
                    <a:pt x="26554" y="0"/>
                  </a:cubicBezTo>
                  <a:close/>
                </a:path>
              </a:pathLst>
            </a:custGeom>
            <a:solidFill>
              <a:srgbClr val="CA8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5"/>
            <p:cNvSpPr/>
            <p:nvPr/>
          </p:nvSpPr>
          <p:spPr>
            <a:xfrm>
              <a:off x="3041341" y="3317832"/>
              <a:ext cx="1439833" cy="850813"/>
            </a:xfrm>
            <a:custGeom>
              <a:avLst/>
              <a:gdLst/>
              <a:ahLst/>
              <a:cxnLst/>
              <a:rect l="l" t="t" r="r" b="b"/>
              <a:pathLst>
                <a:path w="91447" h="54037" extrusionOk="0">
                  <a:moveTo>
                    <a:pt x="45723" y="5916"/>
                  </a:moveTo>
                  <a:lnTo>
                    <a:pt x="83133" y="27019"/>
                  </a:lnTo>
                  <a:lnTo>
                    <a:pt x="45723" y="48121"/>
                  </a:lnTo>
                  <a:lnTo>
                    <a:pt x="8354" y="27019"/>
                  </a:lnTo>
                  <a:lnTo>
                    <a:pt x="45723" y="5916"/>
                  </a:lnTo>
                  <a:close/>
                  <a:moveTo>
                    <a:pt x="45723" y="0"/>
                  </a:moveTo>
                  <a:cubicBezTo>
                    <a:pt x="45254" y="0"/>
                    <a:pt x="44784" y="120"/>
                    <a:pt x="44364" y="360"/>
                  </a:cubicBezTo>
                  <a:lnTo>
                    <a:pt x="1399" y="24620"/>
                  </a:lnTo>
                  <a:cubicBezTo>
                    <a:pt x="520" y="25100"/>
                    <a:pt x="1" y="26019"/>
                    <a:pt x="1" y="27019"/>
                  </a:cubicBezTo>
                  <a:cubicBezTo>
                    <a:pt x="1" y="28018"/>
                    <a:pt x="520" y="28937"/>
                    <a:pt x="1399" y="29417"/>
                  </a:cubicBezTo>
                  <a:lnTo>
                    <a:pt x="44364" y="53677"/>
                  </a:lnTo>
                  <a:cubicBezTo>
                    <a:pt x="44804" y="53917"/>
                    <a:pt x="45244" y="54037"/>
                    <a:pt x="45723" y="54037"/>
                  </a:cubicBezTo>
                  <a:cubicBezTo>
                    <a:pt x="46203" y="54037"/>
                    <a:pt x="46683" y="53917"/>
                    <a:pt x="47082" y="53677"/>
                  </a:cubicBezTo>
                  <a:lnTo>
                    <a:pt x="90047" y="29417"/>
                  </a:lnTo>
                  <a:cubicBezTo>
                    <a:pt x="90927" y="28937"/>
                    <a:pt x="91446" y="28018"/>
                    <a:pt x="91446" y="27019"/>
                  </a:cubicBezTo>
                  <a:cubicBezTo>
                    <a:pt x="91446" y="26019"/>
                    <a:pt x="90927" y="25100"/>
                    <a:pt x="90047" y="24620"/>
                  </a:cubicBezTo>
                  <a:lnTo>
                    <a:pt x="47082" y="360"/>
                  </a:lnTo>
                  <a:cubicBezTo>
                    <a:pt x="46663" y="120"/>
                    <a:pt x="46193" y="0"/>
                    <a:pt x="45723" y="0"/>
                  </a:cubicBez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5"/>
            <p:cNvSpPr/>
            <p:nvPr/>
          </p:nvSpPr>
          <p:spPr>
            <a:xfrm>
              <a:off x="2977153" y="3763356"/>
              <a:ext cx="784117" cy="548760"/>
            </a:xfrm>
            <a:custGeom>
              <a:avLst/>
              <a:gdLst/>
              <a:ahLst/>
              <a:cxnLst/>
              <a:rect l="l" t="t" r="r" b="b"/>
              <a:pathLst>
                <a:path w="49801" h="34853" extrusionOk="0">
                  <a:moveTo>
                    <a:pt x="1" y="0"/>
                  </a:moveTo>
                  <a:lnTo>
                    <a:pt x="1" y="12151"/>
                  </a:lnTo>
                  <a:lnTo>
                    <a:pt x="9913" y="6036"/>
                  </a:lnTo>
                  <a:lnTo>
                    <a:pt x="9913" y="17826"/>
                  </a:lnTo>
                  <a:lnTo>
                    <a:pt x="19785" y="11711"/>
                  </a:lnTo>
                  <a:lnTo>
                    <a:pt x="19785" y="23501"/>
                  </a:lnTo>
                  <a:lnTo>
                    <a:pt x="29697" y="17386"/>
                  </a:lnTo>
                  <a:lnTo>
                    <a:pt x="29697" y="29177"/>
                  </a:lnTo>
                  <a:lnTo>
                    <a:pt x="39609" y="23022"/>
                  </a:lnTo>
                  <a:lnTo>
                    <a:pt x="39609" y="34852"/>
                  </a:lnTo>
                  <a:lnTo>
                    <a:pt x="49800" y="28537"/>
                  </a:lnTo>
                  <a:lnTo>
                    <a:pt x="39609" y="22662"/>
                  </a:lnTo>
                  <a:lnTo>
                    <a:pt x="29697" y="17027"/>
                  </a:lnTo>
                  <a:lnTo>
                    <a:pt x="19785" y="11351"/>
                  </a:lnTo>
                  <a:lnTo>
                    <a:pt x="9913" y="5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5"/>
            <p:cNvSpPr/>
            <p:nvPr/>
          </p:nvSpPr>
          <p:spPr>
            <a:xfrm>
              <a:off x="3761206" y="3763356"/>
              <a:ext cx="784101" cy="548760"/>
            </a:xfrm>
            <a:custGeom>
              <a:avLst/>
              <a:gdLst/>
              <a:ahLst/>
              <a:cxnLst/>
              <a:rect l="l" t="t" r="r" b="b"/>
              <a:pathLst>
                <a:path w="49800" h="34853" extrusionOk="0">
                  <a:moveTo>
                    <a:pt x="49800" y="0"/>
                  </a:moveTo>
                  <a:lnTo>
                    <a:pt x="39928" y="5676"/>
                  </a:lnTo>
                  <a:lnTo>
                    <a:pt x="30016" y="11351"/>
                  </a:lnTo>
                  <a:lnTo>
                    <a:pt x="20104" y="17027"/>
                  </a:lnTo>
                  <a:lnTo>
                    <a:pt x="10232" y="22662"/>
                  </a:lnTo>
                  <a:lnTo>
                    <a:pt x="0" y="28537"/>
                  </a:lnTo>
                  <a:lnTo>
                    <a:pt x="10232" y="34852"/>
                  </a:lnTo>
                  <a:lnTo>
                    <a:pt x="10232" y="23022"/>
                  </a:lnTo>
                  <a:lnTo>
                    <a:pt x="20104" y="29177"/>
                  </a:lnTo>
                  <a:lnTo>
                    <a:pt x="20104" y="17386"/>
                  </a:lnTo>
                  <a:lnTo>
                    <a:pt x="30016" y="23501"/>
                  </a:lnTo>
                  <a:lnTo>
                    <a:pt x="30016" y="11711"/>
                  </a:lnTo>
                  <a:lnTo>
                    <a:pt x="39928" y="17826"/>
                  </a:lnTo>
                  <a:lnTo>
                    <a:pt x="39928" y="6036"/>
                  </a:lnTo>
                  <a:lnTo>
                    <a:pt x="49800" y="12151"/>
                  </a:lnTo>
                  <a:lnTo>
                    <a:pt x="49800" y="0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5"/>
            <p:cNvSpPr/>
            <p:nvPr/>
          </p:nvSpPr>
          <p:spPr>
            <a:xfrm>
              <a:off x="2977153" y="3174352"/>
              <a:ext cx="784117" cy="548760"/>
            </a:xfrm>
            <a:custGeom>
              <a:avLst/>
              <a:gdLst/>
              <a:ahLst/>
              <a:cxnLst/>
              <a:rect l="l" t="t" r="r" b="b"/>
              <a:pathLst>
                <a:path w="49801" h="34853" extrusionOk="0">
                  <a:moveTo>
                    <a:pt x="39609" y="1"/>
                  </a:moveTo>
                  <a:lnTo>
                    <a:pt x="39609" y="11831"/>
                  </a:lnTo>
                  <a:lnTo>
                    <a:pt x="29697" y="5676"/>
                  </a:lnTo>
                  <a:lnTo>
                    <a:pt x="29697" y="17467"/>
                  </a:lnTo>
                  <a:lnTo>
                    <a:pt x="19785" y="11352"/>
                  </a:lnTo>
                  <a:lnTo>
                    <a:pt x="19785" y="23142"/>
                  </a:lnTo>
                  <a:lnTo>
                    <a:pt x="9913" y="17027"/>
                  </a:lnTo>
                  <a:lnTo>
                    <a:pt x="9913" y="28817"/>
                  </a:lnTo>
                  <a:lnTo>
                    <a:pt x="1" y="22702"/>
                  </a:lnTo>
                  <a:lnTo>
                    <a:pt x="1" y="34853"/>
                  </a:lnTo>
                  <a:lnTo>
                    <a:pt x="9913" y="29177"/>
                  </a:lnTo>
                  <a:lnTo>
                    <a:pt x="19785" y="23502"/>
                  </a:lnTo>
                  <a:lnTo>
                    <a:pt x="29697" y="17826"/>
                  </a:lnTo>
                  <a:lnTo>
                    <a:pt x="39609" y="12191"/>
                  </a:lnTo>
                  <a:lnTo>
                    <a:pt x="49800" y="6316"/>
                  </a:lnTo>
                  <a:lnTo>
                    <a:pt x="39609" y="1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5"/>
            <p:cNvSpPr/>
            <p:nvPr/>
          </p:nvSpPr>
          <p:spPr>
            <a:xfrm>
              <a:off x="3761206" y="3174352"/>
              <a:ext cx="784101" cy="548760"/>
            </a:xfrm>
            <a:custGeom>
              <a:avLst/>
              <a:gdLst/>
              <a:ahLst/>
              <a:cxnLst/>
              <a:rect l="l" t="t" r="r" b="b"/>
              <a:pathLst>
                <a:path w="49800" h="34853" extrusionOk="0">
                  <a:moveTo>
                    <a:pt x="10232" y="1"/>
                  </a:moveTo>
                  <a:lnTo>
                    <a:pt x="0" y="6316"/>
                  </a:lnTo>
                  <a:lnTo>
                    <a:pt x="10232" y="12191"/>
                  </a:lnTo>
                  <a:lnTo>
                    <a:pt x="20104" y="17826"/>
                  </a:lnTo>
                  <a:lnTo>
                    <a:pt x="30016" y="23502"/>
                  </a:lnTo>
                  <a:lnTo>
                    <a:pt x="39928" y="29177"/>
                  </a:lnTo>
                  <a:lnTo>
                    <a:pt x="49800" y="34853"/>
                  </a:lnTo>
                  <a:lnTo>
                    <a:pt x="49800" y="22702"/>
                  </a:lnTo>
                  <a:lnTo>
                    <a:pt x="39928" y="28817"/>
                  </a:lnTo>
                  <a:lnTo>
                    <a:pt x="39928" y="17027"/>
                  </a:lnTo>
                  <a:lnTo>
                    <a:pt x="30016" y="23142"/>
                  </a:lnTo>
                  <a:lnTo>
                    <a:pt x="30016" y="11352"/>
                  </a:lnTo>
                  <a:lnTo>
                    <a:pt x="20104" y="17467"/>
                  </a:lnTo>
                  <a:lnTo>
                    <a:pt x="20104" y="5676"/>
                  </a:lnTo>
                  <a:lnTo>
                    <a:pt x="10232" y="11831"/>
                  </a:lnTo>
                  <a:lnTo>
                    <a:pt x="10232" y="1"/>
                  </a:lnTo>
                  <a:close/>
                </a:path>
              </a:pathLst>
            </a:custGeom>
            <a:solidFill>
              <a:srgbClr val="D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5"/>
            <p:cNvSpPr/>
            <p:nvPr/>
          </p:nvSpPr>
          <p:spPr>
            <a:xfrm>
              <a:off x="3687587" y="3669597"/>
              <a:ext cx="147263" cy="146633"/>
            </a:xfrm>
            <a:custGeom>
              <a:avLst/>
              <a:gdLst/>
              <a:ahLst/>
              <a:cxnLst/>
              <a:rect l="l" t="t" r="r" b="b"/>
              <a:pathLst>
                <a:path w="9353" h="9313" extrusionOk="0">
                  <a:moveTo>
                    <a:pt x="4676" y="0"/>
                  </a:moveTo>
                  <a:cubicBezTo>
                    <a:pt x="2118" y="0"/>
                    <a:pt x="0" y="2119"/>
                    <a:pt x="0" y="4677"/>
                  </a:cubicBezTo>
                  <a:cubicBezTo>
                    <a:pt x="0" y="7234"/>
                    <a:pt x="2118" y="9313"/>
                    <a:pt x="4676" y="9313"/>
                  </a:cubicBezTo>
                  <a:cubicBezTo>
                    <a:pt x="7274" y="9313"/>
                    <a:pt x="9353" y="7234"/>
                    <a:pt x="9353" y="4677"/>
                  </a:cubicBezTo>
                  <a:cubicBezTo>
                    <a:pt x="9353" y="2119"/>
                    <a:pt x="7274" y="0"/>
                    <a:pt x="4676" y="0"/>
                  </a:cubicBezTo>
                  <a:close/>
                </a:path>
              </a:pathLst>
            </a:custGeom>
            <a:solidFill>
              <a:srgbClr val="D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6"/>
          <p:cNvSpPr txBox="1">
            <a:spLocks noGrp="1"/>
          </p:cNvSpPr>
          <p:nvPr>
            <p:ph type="title"/>
          </p:nvPr>
        </p:nvSpPr>
        <p:spPr>
          <a:xfrm>
            <a:off x="714600" y="445090"/>
            <a:ext cx="77148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Surgimento</a:t>
            </a:r>
            <a:endParaRPr sz="2700" dirty="0"/>
          </a:p>
        </p:txBody>
      </p:sp>
      <p:sp>
        <p:nvSpPr>
          <p:cNvPr id="2290" name="Google Shape;2290;p16"/>
          <p:cNvSpPr txBox="1">
            <a:spLocks noGrp="1"/>
          </p:cNvSpPr>
          <p:nvPr>
            <p:ph type="body" idx="1"/>
          </p:nvPr>
        </p:nvSpPr>
        <p:spPr>
          <a:xfrm>
            <a:off x="714600" y="1014100"/>
            <a:ext cx="7714800" cy="3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Lexend Deca"/>
              <a:buChar char="●"/>
            </a:pPr>
            <a:r>
              <a:rPr lang="pt-BR" b="0" i="0" dirty="0"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Os </a:t>
            </a:r>
            <a:r>
              <a:rPr lang="pt-BR" b="0" i="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“</a:t>
            </a:r>
            <a:r>
              <a:rPr lang="pt-BR" dirty="0">
                <a:solidFill>
                  <a:schemeClr val="bg1">
                    <a:lumMod val="10000"/>
                  </a:schemeClr>
                </a:solidFill>
                <a:latin typeface="tt_firs_neuebold"/>
              </a:rPr>
              <a:t>inimigos da civilização¨</a:t>
            </a:r>
            <a:r>
              <a:rPr lang="pt-BR" b="0" i="0" dirty="0"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como são popularmente conhecidos, são de origem tupi-guarani brasileira e foram os primeiros habitantes do município de São Miguel dos Campos. Esse título foi dado aos nativos pela resistência em preservar a cultura de seu povo e, além disso, não querer que suas terras fossem ocupadas</a:t>
            </a:r>
            <a:endParaRPr lang="pt-BR" sz="1250" b="0" i="0" dirty="0">
              <a:solidFill>
                <a:schemeClr val="bg1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Lexend Deca"/>
              <a:buChar char="●"/>
            </a:pPr>
            <a:r>
              <a:rPr lang="pt-BR" b="0" i="0" dirty="0"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Houveram muitos outros destinos para a tribo até chegarem a São Miguel, dentre os registros encontrados a tribo começou suas habitações entre a foz do rio São Francisco e a ilha de Itamaracá, ainda no século passado. </a:t>
            </a:r>
            <a:endParaRPr lang="pt-BR" sz="1250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Lexend Deca"/>
              <a:buChar char="●"/>
            </a:pPr>
            <a:r>
              <a:rPr lang="pt-BR" b="0" i="0" dirty="0"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Com a chegada dos europeus, eles se mudaram para o Pará e logo após retornaram para Alagoas, onde começaram a habitar em São Miguel dos Campos.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316B-15F5-E9E3-C4F7-7C1D7771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Religião e características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146443-8A10-0155-D307-6B8D49745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  <a:t>Sua religião era baseada em principio, adoravam um Deus que se chamava Tupã, respeitavam com veneração a lua e o sol, também acreditavam em seres sobrenaturais, como caipora, a coruja considerada por eles de mau agouro, tinham no Pajé o elemento de ligação entre eles e a divindade, era também o médico e o curandeiro, nas suas curas utilizavam as raízes como remédio.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Eram pessoas diferentes: de altura mediana, cabelos pretos e lisos, olhos escuros e penetrantes, o pés achatados e finos na parte superior e inferior, motivados pelas grandes caminhadas.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lato" panose="020F0502020204030203" pitchFamily="34" charset="0"/>
              </a:rPr>
              <a:t>Os caetés</a:t>
            </a:r>
            <a:r>
              <a:rPr lang="pt-B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tinham como base linguística a língua tupi.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82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p35"/>
          <p:cNvSpPr txBox="1">
            <a:spLocks noGrp="1"/>
          </p:cNvSpPr>
          <p:nvPr>
            <p:ph type="title"/>
          </p:nvPr>
        </p:nvSpPr>
        <p:spPr>
          <a:xfrm>
            <a:off x="714600" y="446565"/>
            <a:ext cx="77148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8" name="Google Shape;2848;p35"/>
          <p:cNvSpPr txBox="1"/>
          <p:nvPr/>
        </p:nvSpPr>
        <p:spPr>
          <a:xfrm>
            <a:off x="6337550" y="1640750"/>
            <a:ext cx="20910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Rede de pesca, linha de pesca feita de osso, arpão e flecha.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849" name="Google Shape;2849;p35"/>
          <p:cNvSpPr/>
          <p:nvPr/>
        </p:nvSpPr>
        <p:spPr>
          <a:xfrm>
            <a:off x="3466000" y="2148075"/>
            <a:ext cx="2212200" cy="349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Caça e Pesca</a:t>
            </a:r>
            <a:endParaRPr sz="1800" dirty="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cxnSp>
        <p:nvCxnSpPr>
          <p:cNvPr id="2850" name="Google Shape;2850;p35"/>
          <p:cNvCxnSpPr>
            <a:cxnSpLocks/>
            <a:stCxn id="2849" idx="1"/>
            <a:endCxn id="2851" idx="3"/>
          </p:cNvCxnSpPr>
          <p:nvPr/>
        </p:nvCxnSpPr>
        <p:spPr>
          <a:xfrm rot="10800000">
            <a:off x="2806600" y="1465875"/>
            <a:ext cx="659400" cy="8571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2" name="Google Shape;2852;p35"/>
          <p:cNvCxnSpPr>
            <a:cxnSpLocks/>
            <a:stCxn id="2849" idx="3"/>
            <a:endCxn id="2853" idx="1"/>
          </p:cNvCxnSpPr>
          <p:nvPr/>
        </p:nvCxnSpPr>
        <p:spPr>
          <a:xfrm rot="10800000" flipH="1">
            <a:off x="5678200" y="1465875"/>
            <a:ext cx="659400" cy="8571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4" name="Google Shape;2854;p35"/>
          <p:cNvCxnSpPr>
            <a:cxnSpLocks/>
            <a:stCxn id="2849" idx="2"/>
            <a:endCxn id="2855" idx="0"/>
          </p:cNvCxnSpPr>
          <p:nvPr/>
        </p:nvCxnSpPr>
        <p:spPr>
          <a:xfrm>
            <a:off x="4572100" y="2497875"/>
            <a:ext cx="0" cy="134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6" name="Google Shape;2856;p35"/>
          <p:cNvCxnSpPr>
            <a:cxnSpLocks/>
            <a:stCxn id="2857" idx="2"/>
          </p:cNvCxnSpPr>
          <p:nvPr/>
        </p:nvCxnSpPr>
        <p:spPr>
          <a:xfrm>
            <a:off x="1761075" y="2822682"/>
            <a:ext cx="0" cy="86105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9" name="Google Shape;2859;p35"/>
          <p:cNvCxnSpPr>
            <a:stCxn id="2848" idx="2"/>
            <a:endCxn id="2860" idx="0"/>
          </p:cNvCxnSpPr>
          <p:nvPr/>
        </p:nvCxnSpPr>
        <p:spPr>
          <a:xfrm>
            <a:off x="7383050" y="2678750"/>
            <a:ext cx="0" cy="88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1" name="Google Shape;2861;p35"/>
          <p:cNvCxnSpPr>
            <a:stCxn id="2858" idx="6"/>
            <a:endCxn id="2855" idx="1"/>
          </p:cNvCxnSpPr>
          <p:nvPr/>
        </p:nvCxnSpPr>
        <p:spPr>
          <a:xfrm>
            <a:off x="2123138" y="3923262"/>
            <a:ext cx="2372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2" name="Google Shape;2862;p35"/>
          <p:cNvCxnSpPr>
            <a:stCxn id="2855" idx="3"/>
            <a:endCxn id="2860" idx="2"/>
          </p:cNvCxnSpPr>
          <p:nvPr/>
        </p:nvCxnSpPr>
        <p:spPr>
          <a:xfrm>
            <a:off x="4649138" y="3923262"/>
            <a:ext cx="2372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63" name="Google Shape;2863;p35"/>
          <p:cNvGrpSpPr/>
          <p:nvPr/>
        </p:nvGrpSpPr>
        <p:grpSpPr>
          <a:xfrm>
            <a:off x="4307060" y="3663375"/>
            <a:ext cx="530078" cy="519598"/>
            <a:chOff x="4307060" y="3663375"/>
            <a:chExt cx="530078" cy="519598"/>
          </a:xfrm>
        </p:grpSpPr>
        <p:sp>
          <p:nvSpPr>
            <p:cNvPr id="2864" name="Google Shape;2864;p35"/>
            <p:cNvSpPr/>
            <p:nvPr/>
          </p:nvSpPr>
          <p:spPr>
            <a:xfrm>
              <a:off x="4307060" y="3663375"/>
              <a:ext cx="530078" cy="519598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123" y="0"/>
                  </a:moveTo>
                  <a:lnTo>
                    <a:pt x="1123" y="552"/>
                  </a:lnTo>
                  <a:lnTo>
                    <a:pt x="571" y="552"/>
                  </a:lnTo>
                  <a:lnTo>
                    <a:pt x="571" y="1123"/>
                  </a:lnTo>
                  <a:lnTo>
                    <a:pt x="0" y="1123"/>
                  </a:lnTo>
                  <a:lnTo>
                    <a:pt x="0" y="2227"/>
                  </a:lnTo>
                  <a:lnTo>
                    <a:pt x="571" y="2227"/>
                  </a:lnTo>
                  <a:lnTo>
                    <a:pt x="571" y="2799"/>
                  </a:lnTo>
                  <a:lnTo>
                    <a:pt x="1123" y="2799"/>
                  </a:lnTo>
                  <a:lnTo>
                    <a:pt x="1123" y="3351"/>
                  </a:lnTo>
                  <a:lnTo>
                    <a:pt x="2247" y="3351"/>
                  </a:lnTo>
                  <a:lnTo>
                    <a:pt x="2247" y="2799"/>
                  </a:lnTo>
                  <a:lnTo>
                    <a:pt x="2799" y="2799"/>
                  </a:lnTo>
                  <a:lnTo>
                    <a:pt x="2799" y="2227"/>
                  </a:lnTo>
                  <a:lnTo>
                    <a:pt x="3351" y="2227"/>
                  </a:lnTo>
                  <a:lnTo>
                    <a:pt x="3351" y="1123"/>
                  </a:lnTo>
                  <a:lnTo>
                    <a:pt x="2799" y="1123"/>
                  </a:lnTo>
                  <a:lnTo>
                    <a:pt x="2799" y="552"/>
                  </a:lnTo>
                  <a:lnTo>
                    <a:pt x="2247" y="55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83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4495238" y="3846312"/>
              <a:ext cx="153900" cy="15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35"/>
          <p:cNvGrpSpPr/>
          <p:nvPr/>
        </p:nvGrpSpPr>
        <p:grpSpPr>
          <a:xfrm>
            <a:off x="715550" y="1290950"/>
            <a:ext cx="2091025" cy="3036552"/>
            <a:chOff x="715550" y="1290950"/>
            <a:chExt cx="2091025" cy="3036552"/>
          </a:xfrm>
        </p:grpSpPr>
        <p:sp>
          <p:nvSpPr>
            <p:cNvPr id="2857" name="Google Shape;2857;p35"/>
            <p:cNvSpPr txBox="1"/>
            <p:nvPr/>
          </p:nvSpPr>
          <p:spPr>
            <a:xfrm>
              <a:off x="715575" y="1640749"/>
              <a:ext cx="2091000" cy="118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0" i="0" dirty="0">
                  <a:solidFill>
                    <a:srgbClr val="000000"/>
                  </a:solidFill>
                  <a:effectLst/>
                  <a:latin typeface="lato" panose="020F0502020204030203" pitchFamily="34" charset="0"/>
                </a:rPr>
                <a:t> Usavam o alçapão para pegar passarinhos,  arapuca para pegar animais e arco e flecha.</a:t>
              </a:r>
              <a:endParaRPr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851" name="Google Shape;2851;p35"/>
            <p:cNvSpPr/>
            <p:nvPr/>
          </p:nvSpPr>
          <p:spPr>
            <a:xfrm>
              <a:off x="715550" y="1290950"/>
              <a:ext cx="2091000" cy="349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Caça</a:t>
              </a:r>
              <a:endParaRPr sz="1800" dirty="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endParaRPr>
            </a:p>
          </p:txBody>
        </p:sp>
        <p:grpSp>
          <p:nvGrpSpPr>
            <p:cNvPr id="2866" name="Google Shape;2866;p35"/>
            <p:cNvGrpSpPr/>
            <p:nvPr/>
          </p:nvGrpSpPr>
          <p:grpSpPr>
            <a:xfrm>
              <a:off x="1356749" y="3518826"/>
              <a:ext cx="808676" cy="808676"/>
              <a:chOff x="1576836" y="1150039"/>
              <a:chExt cx="808676" cy="808676"/>
            </a:xfrm>
          </p:grpSpPr>
          <p:sp>
            <p:nvSpPr>
              <p:cNvPr id="2867" name="Google Shape;2867;p35"/>
              <p:cNvSpPr/>
              <p:nvPr/>
            </p:nvSpPr>
            <p:spPr>
              <a:xfrm>
                <a:off x="1576836" y="1150039"/>
                <a:ext cx="808676" cy="808676"/>
              </a:xfrm>
              <a:custGeom>
                <a:avLst/>
                <a:gdLst/>
                <a:ahLst/>
                <a:cxnLst/>
                <a:rect l="l" t="t" r="r" b="b"/>
                <a:pathLst>
                  <a:path w="113898" h="113898" extrusionOk="0">
                    <a:moveTo>
                      <a:pt x="56998" y="1"/>
                    </a:moveTo>
                    <a:lnTo>
                      <a:pt x="1" y="56900"/>
                    </a:lnTo>
                    <a:lnTo>
                      <a:pt x="56998" y="113898"/>
                    </a:lnTo>
                    <a:lnTo>
                      <a:pt x="113897" y="56900"/>
                    </a:lnTo>
                    <a:lnTo>
                      <a:pt x="56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5"/>
              <p:cNvSpPr txBox="1"/>
              <p:nvPr/>
            </p:nvSpPr>
            <p:spPr>
              <a:xfrm>
                <a:off x="1613212" y="1312979"/>
                <a:ext cx="735900" cy="4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Paytone One"/>
                    <a:ea typeface="Paytone One"/>
                    <a:cs typeface="Paytone One"/>
                    <a:sym typeface="Paytone One"/>
                  </a:rPr>
                  <a:t>01</a:t>
                </a:r>
                <a:endParaRPr sz="2400">
                  <a:solidFill>
                    <a:schemeClr val="lt1"/>
                  </a:solidFill>
                  <a:latin typeface="Paytone One"/>
                  <a:ea typeface="Paytone One"/>
                  <a:cs typeface="Paytone One"/>
                  <a:sym typeface="Paytone One"/>
                </a:endParaRPr>
              </a:p>
            </p:txBody>
          </p:sp>
        </p:grpSp>
      </p:grpSp>
      <p:grpSp>
        <p:nvGrpSpPr>
          <p:cNvPr id="2869" name="Google Shape;2869;p35"/>
          <p:cNvGrpSpPr/>
          <p:nvPr/>
        </p:nvGrpSpPr>
        <p:grpSpPr>
          <a:xfrm>
            <a:off x="6337550" y="1290950"/>
            <a:ext cx="2091000" cy="3036552"/>
            <a:chOff x="6337550" y="1290950"/>
            <a:chExt cx="2091000" cy="3036552"/>
          </a:xfrm>
        </p:grpSpPr>
        <p:sp>
          <p:nvSpPr>
            <p:cNvPr id="2853" name="Google Shape;2853;p35"/>
            <p:cNvSpPr/>
            <p:nvPr/>
          </p:nvSpPr>
          <p:spPr>
            <a:xfrm>
              <a:off x="6337550" y="1290950"/>
              <a:ext cx="2091000" cy="349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Pesca</a:t>
              </a:r>
              <a:endParaRPr sz="1800" dirty="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endParaRPr>
            </a:p>
          </p:txBody>
        </p:sp>
        <p:grpSp>
          <p:nvGrpSpPr>
            <p:cNvPr id="2870" name="Google Shape;2870;p35"/>
            <p:cNvGrpSpPr/>
            <p:nvPr/>
          </p:nvGrpSpPr>
          <p:grpSpPr>
            <a:xfrm>
              <a:off x="6978774" y="3518826"/>
              <a:ext cx="808676" cy="808676"/>
              <a:chOff x="1576836" y="1150039"/>
              <a:chExt cx="808676" cy="808676"/>
            </a:xfrm>
          </p:grpSpPr>
          <p:sp>
            <p:nvSpPr>
              <p:cNvPr id="2871" name="Google Shape;2871;p35"/>
              <p:cNvSpPr/>
              <p:nvPr/>
            </p:nvSpPr>
            <p:spPr>
              <a:xfrm>
                <a:off x="1576836" y="1150039"/>
                <a:ext cx="808676" cy="808676"/>
              </a:xfrm>
              <a:custGeom>
                <a:avLst/>
                <a:gdLst/>
                <a:ahLst/>
                <a:cxnLst/>
                <a:rect l="l" t="t" r="r" b="b"/>
                <a:pathLst>
                  <a:path w="113898" h="113898" extrusionOk="0">
                    <a:moveTo>
                      <a:pt x="56998" y="1"/>
                    </a:moveTo>
                    <a:lnTo>
                      <a:pt x="1" y="56900"/>
                    </a:lnTo>
                    <a:lnTo>
                      <a:pt x="56998" y="113898"/>
                    </a:lnTo>
                    <a:lnTo>
                      <a:pt x="113897" y="56900"/>
                    </a:lnTo>
                    <a:lnTo>
                      <a:pt x="569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5"/>
              <p:cNvSpPr txBox="1"/>
              <p:nvPr/>
            </p:nvSpPr>
            <p:spPr>
              <a:xfrm>
                <a:off x="1613212" y="1312979"/>
                <a:ext cx="735900" cy="4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Paytone One"/>
                    <a:ea typeface="Paytone One"/>
                    <a:cs typeface="Paytone One"/>
                    <a:sym typeface="Paytone One"/>
                  </a:rPr>
                  <a:t>02</a:t>
                </a:r>
                <a:endParaRPr sz="2400">
                  <a:solidFill>
                    <a:schemeClr val="lt1"/>
                  </a:solidFill>
                  <a:latin typeface="Paytone One"/>
                  <a:ea typeface="Paytone One"/>
                  <a:cs typeface="Paytone One"/>
                  <a:sym typeface="Paytone One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5" name="Google Shape;2295;p17"/>
          <p:cNvGrpSpPr/>
          <p:nvPr/>
        </p:nvGrpSpPr>
        <p:grpSpPr>
          <a:xfrm>
            <a:off x="3532050" y="1339754"/>
            <a:ext cx="2078810" cy="2865174"/>
            <a:chOff x="3532050" y="1339754"/>
            <a:chExt cx="2078810" cy="2865174"/>
          </a:xfrm>
        </p:grpSpPr>
        <p:grpSp>
          <p:nvGrpSpPr>
            <p:cNvPr id="2296" name="Google Shape;2296;p17"/>
            <p:cNvGrpSpPr/>
            <p:nvPr/>
          </p:nvGrpSpPr>
          <p:grpSpPr>
            <a:xfrm rot="5400000">
              <a:off x="3138868" y="1732936"/>
              <a:ext cx="2865174" cy="2078810"/>
              <a:chOff x="2977153" y="3174352"/>
              <a:chExt cx="1568154" cy="1137765"/>
            </a:xfrm>
          </p:grpSpPr>
          <p:sp>
            <p:nvSpPr>
              <p:cNvPr id="2297" name="Google Shape;2297;p17"/>
              <p:cNvSpPr/>
              <p:nvPr/>
            </p:nvSpPr>
            <p:spPr>
              <a:xfrm>
                <a:off x="3343375" y="3494659"/>
                <a:ext cx="835713" cy="497148"/>
              </a:xfrm>
              <a:custGeom>
                <a:avLst/>
                <a:gdLst/>
                <a:ahLst/>
                <a:cxnLst/>
                <a:rect l="l" t="t" r="r" b="b"/>
                <a:pathLst>
                  <a:path w="53078" h="31575" extrusionOk="0">
                    <a:moveTo>
                      <a:pt x="26539" y="3957"/>
                    </a:moveTo>
                    <a:lnTo>
                      <a:pt x="47522" y="15788"/>
                    </a:lnTo>
                    <a:lnTo>
                      <a:pt x="26539" y="27618"/>
                    </a:lnTo>
                    <a:lnTo>
                      <a:pt x="5596" y="15788"/>
                    </a:lnTo>
                    <a:lnTo>
                      <a:pt x="26539" y="3957"/>
                    </a:lnTo>
                    <a:close/>
                    <a:moveTo>
                      <a:pt x="26554" y="0"/>
                    </a:moveTo>
                    <a:cubicBezTo>
                      <a:pt x="26240" y="0"/>
                      <a:pt x="25920" y="80"/>
                      <a:pt x="25620" y="240"/>
                    </a:cubicBezTo>
                    <a:lnTo>
                      <a:pt x="960" y="14189"/>
                    </a:lnTo>
                    <a:cubicBezTo>
                      <a:pt x="361" y="14509"/>
                      <a:pt x="1" y="15108"/>
                      <a:pt x="1" y="15788"/>
                    </a:cubicBezTo>
                    <a:cubicBezTo>
                      <a:pt x="1" y="16467"/>
                      <a:pt x="361" y="17066"/>
                      <a:pt x="960" y="17386"/>
                    </a:cubicBezTo>
                    <a:lnTo>
                      <a:pt x="25660" y="31335"/>
                    </a:lnTo>
                    <a:cubicBezTo>
                      <a:pt x="25940" y="31495"/>
                      <a:pt x="26220" y="31575"/>
                      <a:pt x="26539" y="31575"/>
                    </a:cubicBezTo>
                    <a:cubicBezTo>
                      <a:pt x="26859" y="31575"/>
                      <a:pt x="27179" y="31495"/>
                      <a:pt x="27459" y="31335"/>
                    </a:cubicBezTo>
                    <a:lnTo>
                      <a:pt x="52159" y="17386"/>
                    </a:lnTo>
                    <a:cubicBezTo>
                      <a:pt x="52718" y="17066"/>
                      <a:pt x="53078" y="16467"/>
                      <a:pt x="53078" y="15788"/>
                    </a:cubicBezTo>
                    <a:cubicBezTo>
                      <a:pt x="53078" y="15108"/>
                      <a:pt x="52718" y="14509"/>
                      <a:pt x="52159" y="14189"/>
                    </a:cubicBezTo>
                    <a:lnTo>
                      <a:pt x="27459" y="240"/>
                    </a:lnTo>
                    <a:cubicBezTo>
                      <a:pt x="27179" y="80"/>
                      <a:pt x="26869" y="0"/>
                      <a:pt x="26554" y="0"/>
                    </a:cubicBezTo>
                    <a:close/>
                  </a:path>
                </a:pathLst>
              </a:custGeom>
              <a:solidFill>
                <a:srgbClr val="CA8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7"/>
              <p:cNvSpPr/>
              <p:nvPr/>
            </p:nvSpPr>
            <p:spPr>
              <a:xfrm>
                <a:off x="3041341" y="3317832"/>
                <a:ext cx="1439833" cy="850813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54037" extrusionOk="0">
                    <a:moveTo>
                      <a:pt x="45723" y="5916"/>
                    </a:moveTo>
                    <a:lnTo>
                      <a:pt x="83133" y="27019"/>
                    </a:lnTo>
                    <a:lnTo>
                      <a:pt x="45723" y="48121"/>
                    </a:lnTo>
                    <a:lnTo>
                      <a:pt x="8354" y="27019"/>
                    </a:lnTo>
                    <a:lnTo>
                      <a:pt x="45723" y="5916"/>
                    </a:lnTo>
                    <a:close/>
                    <a:moveTo>
                      <a:pt x="45723" y="0"/>
                    </a:moveTo>
                    <a:cubicBezTo>
                      <a:pt x="45254" y="0"/>
                      <a:pt x="44784" y="120"/>
                      <a:pt x="44364" y="360"/>
                    </a:cubicBezTo>
                    <a:lnTo>
                      <a:pt x="1399" y="24620"/>
                    </a:lnTo>
                    <a:cubicBezTo>
                      <a:pt x="520" y="25100"/>
                      <a:pt x="1" y="26019"/>
                      <a:pt x="1" y="27019"/>
                    </a:cubicBezTo>
                    <a:cubicBezTo>
                      <a:pt x="1" y="28018"/>
                      <a:pt x="520" y="28937"/>
                      <a:pt x="1399" y="29417"/>
                    </a:cubicBezTo>
                    <a:lnTo>
                      <a:pt x="44364" y="53677"/>
                    </a:lnTo>
                    <a:cubicBezTo>
                      <a:pt x="44804" y="53917"/>
                      <a:pt x="45244" y="54037"/>
                      <a:pt x="45723" y="54037"/>
                    </a:cubicBezTo>
                    <a:cubicBezTo>
                      <a:pt x="46203" y="54037"/>
                      <a:pt x="46683" y="53917"/>
                      <a:pt x="47082" y="53677"/>
                    </a:cubicBezTo>
                    <a:lnTo>
                      <a:pt x="90047" y="29417"/>
                    </a:lnTo>
                    <a:cubicBezTo>
                      <a:pt x="90927" y="28937"/>
                      <a:pt x="91446" y="28018"/>
                      <a:pt x="91446" y="27019"/>
                    </a:cubicBezTo>
                    <a:cubicBezTo>
                      <a:pt x="91446" y="26019"/>
                      <a:pt x="90927" y="25100"/>
                      <a:pt x="90047" y="24620"/>
                    </a:cubicBezTo>
                    <a:lnTo>
                      <a:pt x="47082" y="360"/>
                    </a:lnTo>
                    <a:cubicBezTo>
                      <a:pt x="46663" y="120"/>
                      <a:pt x="46193" y="0"/>
                      <a:pt x="45723" y="0"/>
                    </a:cubicBezTo>
                    <a:close/>
                  </a:path>
                </a:pathLst>
              </a:custGeom>
              <a:solidFill>
                <a:srgbClr val="D2AB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7"/>
              <p:cNvSpPr/>
              <p:nvPr/>
            </p:nvSpPr>
            <p:spPr>
              <a:xfrm>
                <a:off x="2977153" y="3763356"/>
                <a:ext cx="784117" cy="548760"/>
              </a:xfrm>
              <a:custGeom>
                <a:avLst/>
                <a:gdLst/>
                <a:ahLst/>
                <a:cxnLst/>
                <a:rect l="l" t="t" r="r" b="b"/>
                <a:pathLst>
                  <a:path w="49801" h="34853" extrusionOk="0">
                    <a:moveTo>
                      <a:pt x="1" y="0"/>
                    </a:moveTo>
                    <a:lnTo>
                      <a:pt x="1" y="12151"/>
                    </a:lnTo>
                    <a:lnTo>
                      <a:pt x="9913" y="6036"/>
                    </a:lnTo>
                    <a:lnTo>
                      <a:pt x="9913" y="17826"/>
                    </a:lnTo>
                    <a:lnTo>
                      <a:pt x="19785" y="11711"/>
                    </a:lnTo>
                    <a:lnTo>
                      <a:pt x="19785" y="23501"/>
                    </a:lnTo>
                    <a:lnTo>
                      <a:pt x="29697" y="17386"/>
                    </a:lnTo>
                    <a:lnTo>
                      <a:pt x="29697" y="29177"/>
                    </a:lnTo>
                    <a:lnTo>
                      <a:pt x="39609" y="23022"/>
                    </a:lnTo>
                    <a:lnTo>
                      <a:pt x="39609" y="34852"/>
                    </a:lnTo>
                    <a:lnTo>
                      <a:pt x="49800" y="28537"/>
                    </a:lnTo>
                    <a:lnTo>
                      <a:pt x="39609" y="22662"/>
                    </a:lnTo>
                    <a:lnTo>
                      <a:pt x="29697" y="17027"/>
                    </a:lnTo>
                    <a:lnTo>
                      <a:pt x="19785" y="11351"/>
                    </a:lnTo>
                    <a:lnTo>
                      <a:pt x="9913" y="56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FAB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7"/>
              <p:cNvSpPr/>
              <p:nvPr/>
            </p:nvSpPr>
            <p:spPr>
              <a:xfrm>
                <a:off x="3761206" y="3763356"/>
                <a:ext cx="784101" cy="548760"/>
              </a:xfrm>
              <a:custGeom>
                <a:avLst/>
                <a:gdLst/>
                <a:ahLst/>
                <a:cxnLst/>
                <a:rect l="l" t="t" r="r" b="b"/>
                <a:pathLst>
                  <a:path w="49800" h="34853" extrusionOk="0">
                    <a:moveTo>
                      <a:pt x="49800" y="0"/>
                    </a:moveTo>
                    <a:lnTo>
                      <a:pt x="39928" y="5676"/>
                    </a:lnTo>
                    <a:lnTo>
                      <a:pt x="30016" y="11351"/>
                    </a:lnTo>
                    <a:lnTo>
                      <a:pt x="20104" y="17027"/>
                    </a:lnTo>
                    <a:lnTo>
                      <a:pt x="10232" y="22662"/>
                    </a:lnTo>
                    <a:lnTo>
                      <a:pt x="0" y="28537"/>
                    </a:lnTo>
                    <a:lnTo>
                      <a:pt x="10232" y="34852"/>
                    </a:lnTo>
                    <a:lnTo>
                      <a:pt x="10232" y="23022"/>
                    </a:lnTo>
                    <a:lnTo>
                      <a:pt x="20104" y="29177"/>
                    </a:lnTo>
                    <a:lnTo>
                      <a:pt x="20104" y="17386"/>
                    </a:lnTo>
                    <a:lnTo>
                      <a:pt x="30016" y="23501"/>
                    </a:lnTo>
                    <a:lnTo>
                      <a:pt x="30016" y="11711"/>
                    </a:lnTo>
                    <a:lnTo>
                      <a:pt x="39928" y="17826"/>
                    </a:lnTo>
                    <a:lnTo>
                      <a:pt x="39928" y="6036"/>
                    </a:lnTo>
                    <a:lnTo>
                      <a:pt x="49800" y="12151"/>
                    </a:lnTo>
                    <a:lnTo>
                      <a:pt x="49800" y="0"/>
                    </a:lnTo>
                    <a:close/>
                  </a:path>
                </a:pathLst>
              </a:custGeom>
              <a:solidFill>
                <a:srgbClr val="DFAB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7"/>
              <p:cNvSpPr/>
              <p:nvPr/>
            </p:nvSpPr>
            <p:spPr>
              <a:xfrm>
                <a:off x="2977153" y="3174352"/>
                <a:ext cx="784117" cy="548760"/>
              </a:xfrm>
              <a:custGeom>
                <a:avLst/>
                <a:gdLst/>
                <a:ahLst/>
                <a:cxnLst/>
                <a:rect l="l" t="t" r="r" b="b"/>
                <a:pathLst>
                  <a:path w="49801" h="34853" extrusionOk="0">
                    <a:moveTo>
                      <a:pt x="39609" y="1"/>
                    </a:moveTo>
                    <a:lnTo>
                      <a:pt x="39609" y="11831"/>
                    </a:lnTo>
                    <a:lnTo>
                      <a:pt x="29697" y="5676"/>
                    </a:lnTo>
                    <a:lnTo>
                      <a:pt x="29697" y="17467"/>
                    </a:lnTo>
                    <a:lnTo>
                      <a:pt x="19785" y="11352"/>
                    </a:lnTo>
                    <a:lnTo>
                      <a:pt x="19785" y="23142"/>
                    </a:lnTo>
                    <a:lnTo>
                      <a:pt x="9913" y="17027"/>
                    </a:lnTo>
                    <a:lnTo>
                      <a:pt x="9913" y="28817"/>
                    </a:lnTo>
                    <a:lnTo>
                      <a:pt x="1" y="22702"/>
                    </a:lnTo>
                    <a:lnTo>
                      <a:pt x="1" y="34853"/>
                    </a:lnTo>
                    <a:lnTo>
                      <a:pt x="9913" y="29177"/>
                    </a:lnTo>
                    <a:lnTo>
                      <a:pt x="19785" y="23502"/>
                    </a:lnTo>
                    <a:lnTo>
                      <a:pt x="29697" y="17826"/>
                    </a:lnTo>
                    <a:lnTo>
                      <a:pt x="39609" y="12191"/>
                    </a:lnTo>
                    <a:lnTo>
                      <a:pt x="49800" y="6316"/>
                    </a:lnTo>
                    <a:lnTo>
                      <a:pt x="39609" y="1"/>
                    </a:lnTo>
                    <a:close/>
                  </a:path>
                </a:pathLst>
              </a:custGeom>
              <a:solidFill>
                <a:srgbClr val="DFAB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7"/>
              <p:cNvSpPr/>
              <p:nvPr/>
            </p:nvSpPr>
            <p:spPr>
              <a:xfrm>
                <a:off x="3761206" y="3174352"/>
                <a:ext cx="784101" cy="548760"/>
              </a:xfrm>
              <a:custGeom>
                <a:avLst/>
                <a:gdLst/>
                <a:ahLst/>
                <a:cxnLst/>
                <a:rect l="l" t="t" r="r" b="b"/>
                <a:pathLst>
                  <a:path w="49800" h="34853" extrusionOk="0">
                    <a:moveTo>
                      <a:pt x="10232" y="1"/>
                    </a:moveTo>
                    <a:lnTo>
                      <a:pt x="0" y="6316"/>
                    </a:lnTo>
                    <a:lnTo>
                      <a:pt x="10232" y="12191"/>
                    </a:lnTo>
                    <a:lnTo>
                      <a:pt x="20104" y="17826"/>
                    </a:lnTo>
                    <a:lnTo>
                      <a:pt x="30016" y="23502"/>
                    </a:lnTo>
                    <a:lnTo>
                      <a:pt x="39928" y="29177"/>
                    </a:lnTo>
                    <a:lnTo>
                      <a:pt x="49800" y="34853"/>
                    </a:lnTo>
                    <a:lnTo>
                      <a:pt x="49800" y="22702"/>
                    </a:lnTo>
                    <a:lnTo>
                      <a:pt x="39928" y="28817"/>
                    </a:lnTo>
                    <a:lnTo>
                      <a:pt x="39928" y="17027"/>
                    </a:lnTo>
                    <a:lnTo>
                      <a:pt x="30016" y="23142"/>
                    </a:lnTo>
                    <a:lnTo>
                      <a:pt x="30016" y="11352"/>
                    </a:lnTo>
                    <a:lnTo>
                      <a:pt x="20104" y="17467"/>
                    </a:lnTo>
                    <a:lnTo>
                      <a:pt x="20104" y="5676"/>
                    </a:lnTo>
                    <a:lnTo>
                      <a:pt x="10232" y="11831"/>
                    </a:lnTo>
                    <a:lnTo>
                      <a:pt x="10232" y="1"/>
                    </a:lnTo>
                    <a:close/>
                  </a:path>
                </a:pathLst>
              </a:custGeom>
              <a:solidFill>
                <a:srgbClr val="DFAB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7"/>
              <p:cNvSpPr/>
              <p:nvPr/>
            </p:nvSpPr>
            <p:spPr>
              <a:xfrm>
                <a:off x="3687587" y="3669597"/>
                <a:ext cx="147263" cy="146633"/>
              </a:xfrm>
              <a:custGeom>
                <a:avLst/>
                <a:gdLst/>
                <a:ahLst/>
                <a:cxnLst/>
                <a:rect l="l" t="t" r="r" b="b"/>
                <a:pathLst>
                  <a:path w="9353" h="9313" extrusionOk="0">
                    <a:moveTo>
                      <a:pt x="4676" y="0"/>
                    </a:moveTo>
                    <a:cubicBezTo>
                      <a:pt x="2118" y="0"/>
                      <a:pt x="0" y="2119"/>
                      <a:pt x="0" y="4677"/>
                    </a:cubicBezTo>
                    <a:cubicBezTo>
                      <a:pt x="0" y="7234"/>
                      <a:pt x="2118" y="9313"/>
                      <a:pt x="4676" y="9313"/>
                    </a:cubicBezTo>
                    <a:cubicBezTo>
                      <a:pt x="7274" y="9313"/>
                      <a:pt x="9353" y="7234"/>
                      <a:pt x="9353" y="4677"/>
                    </a:cubicBezTo>
                    <a:cubicBezTo>
                      <a:pt x="9353" y="2119"/>
                      <a:pt x="7274" y="0"/>
                      <a:pt x="4676" y="0"/>
                    </a:cubicBezTo>
                    <a:close/>
                  </a:path>
                </a:pathLst>
              </a:custGeom>
              <a:solidFill>
                <a:srgbClr val="D2AB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4" name="Google Shape;2304;p17"/>
            <p:cNvSpPr/>
            <p:nvPr/>
          </p:nvSpPr>
          <p:spPr>
            <a:xfrm>
              <a:off x="3703800" y="2224750"/>
              <a:ext cx="197700" cy="197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7"/>
            <p:cNvSpPr/>
            <p:nvPr/>
          </p:nvSpPr>
          <p:spPr>
            <a:xfrm>
              <a:off x="4643475" y="1918125"/>
              <a:ext cx="197700" cy="197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7"/>
            <p:cNvSpPr/>
            <p:nvPr/>
          </p:nvSpPr>
          <p:spPr>
            <a:xfrm>
              <a:off x="4277509" y="2838800"/>
              <a:ext cx="197700" cy="197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7"/>
            <p:cNvSpPr/>
            <p:nvPr/>
          </p:nvSpPr>
          <p:spPr>
            <a:xfrm>
              <a:off x="4396200" y="2673488"/>
              <a:ext cx="197700" cy="197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8" name="Google Shape;2308;p17"/>
          <p:cNvSpPr txBox="1">
            <a:spLocks noGrp="1"/>
          </p:cNvSpPr>
          <p:nvPr>
            <p:ph type="title"/>
          </p:nvPr>
        </p:nvSpPr>
        <p:spPr>
          <a:xfrm>
            <a:off x="714600" y="446565"/>
            <a:ext cx="77148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Caça</a:t>
            </a:r>
            <a:endParaRPr dirty="0"/>
          </a:p>
        </p:txBody>
      </p:sp>
      <p:grpSp>
        <p:nvGrpSpPr>
          <p:cNvPr id="2309" name="Google Shape;2309;p17"/>
          <p:cNvGrpSpPr/>
          <p:nvPr/>
        </p:nvGrpSpPr>
        <p:grpSpPr>
          <a:xfrm>
            <a:off x="719443" y="1339748"/>
            <a:ext cx="2103007" cy="1181753"/>
            <a:chOff x="844643" y="1626598"/>
            <a:chExt cx="2103007" cy="1181753"/>
          </a:xfrm>
        </p:grpSpPr>
        <p:sp>
          <p:nvSpPr>
            <p:cNvPr id="2310" name="Google Shape;2310;p17"/>
            <p:cNvSpPr txBox="1"/>
            <p:nvPr/>
          </p:nvSpPr>
          <p:spPr>
            <a:xfrm>
              <a:off x="844650" y="1986651"/>
              <a:ext cx="21030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Rede de pesca, linha de pesca feita de osso, arpão e flecha</a:t>
              </a:r>
              <a:endParaRPr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11" name="Google Shape;2311;p17"/>
            <p:cNvSpPr txBox="1"/>
            <p:nvPr/>
          </p:nvSpPr>
          <p:spPr>
            <a:xfrm>
              <a:off x="844643" y="1626598"/>
              <a:ext cx="2103000" cy="3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Pesca</a:t>
              </a:r>
              <a:endParaRPr sz="1800" dirty="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endParaRPr>
            </a:p>
          </p:txBody>
        </p:sp>
      </p:grpSp>
      <p:grpSp>
        <p:nvGrpSpPr>
          <p:cNvPr id="2312" name="Google Shape;2312;p17"/>
          <p:cNvGrpSpPr/>
          <p:nvPr/>
        </p:nvGrpSpPr>
        <p:grpSpPr>
          <a:xfrm>
            <a:off x="719450" y="3036498"/>
            <a:ext cx="2103010" cy="1181691"/>
            <a:chOff x="2626525" y="3036498"/>
            <a:chExt cx="2103010" cy="1181691"/>
          </a:xfrm>
        </p:grpSpPr>
        <p:sp>
          <p:nvSpPr>
            <p:cNvPr id="2313" name="Google Shape;2313;p17"/>
            <p:cNvSpPr txBox="1"/>
            <p:nvPr/>
          </p:nvSpPr>
          <p:spPr>
            <a:xfrm>
              <a:off x="2626525" y="3396488"/>
              <a:ext cx="21030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Venus is terribly hot and its atmosphere is extremely poisonous</a:t>
              </a:r>
              <a:endPara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14" name="Google Shape;2314;p17"/>
            <p:cNvSpPr txBox="1"/>
            <p:nvPr/>
          </p:nvSpPr>
          <p:spPr>
            <a:xfrm>
              <a:off x="2626535" y="3036498"/>
              <a:ext cx="2103000" cy="3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Venus</a:t>
              </a:r>
              <a:endParaRPr sz="1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endParaRPr>
            </a:p>
          </p:txBody>
        </p:sp>
      </p:grpSp>
      <p:grpSp>
        <p:nvGrpSpPr>
          <p:cNvPr id="2315" name="Google Shape;2315;p17"/>
          <p:cNvGrpSpPr/>
          <p:nvPr/>
        </p:nvGrpSpPr>
        <p:grpSpPr>
          <a:xfrm>
            <a:off x="6320450" y="1339748"/>
            <a:ext cx="2103001" cy="1181753"/>
            <a:chOff x="4408425" y="1626598"/>
            <a:chExt cx="2103001" cy="1181753"/>
          </a:xfrm>
        </p:grpSpPr>
        <p:sp>
          <p:nvSpPr>
            <p:cNvPr id="2316" name="Google Shape;2316;p17"/>
            <p:cNvSpPr txBox="1"/>
            <p:nvPr/>
          </p:nvSpPr>
          <p:spPr>
            <a:xfrm>
              <a:off x="4408425" y="1986651"/>
              <a:ext cx="21030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Despite being red, Mars is cold and full of iron oxide dust</a:t>
              </a:r>
              <a:endPara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17" name="Google Shape;2317;p17"/>
            <p:cNvSpPr txBox="1"/>
            <p:nvPr/>
          </p:nvSpPr>
          <p:spPr>
            <a:xfrm>
              <a:off x="4408426" y="1626598"/>
              <a:ext cx="2103000" cy="3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endParaRPr>
            </a:p>
          </p:txBody>
        </p:sp>
      </p:grpSp>
      <p:grpSp>
        <p:nvGrpSpPr>
          <p:cNvPr id="2318" name="Google Shape;2318;p17"/>
          <p:cNvGrpSpPr/>
          <p:nvPr/>
        </p:nvGrpSpPr>
        <p:grpSpPr>
          <a:xfrm>
            <a:off x="6320443" y="3036498"/>
            <a:ext cx="2103007" cy="1181691"/>
            <a:chOff x="6190318" y="3036498"/>
            <a:chExt cx="2103007" cy="1181691"/>
          </a:xfrm>
        </p:grpSpPr>
        <p:sp>
          <p:nvSpPr>
            <p:cNvPr id="2319" name="Google Shape;2319;p17"/>
            <p:cNvSpPr txBox="1"/>
            <p:nvPr/>
          </p:nvSpPr>
          <p:spPr>
            <a:xfrm>
              <a:off x="6190325" y="3396488"/>
              <a:ext cx="21030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Jupiter is a gas giant and the biggest planet of them all</a:t>
              </a:r>
              <a:endPara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20" name="Google Shape;2320;p17"/>
            <p:cNvSpPr txBox="1"/>
            <p:nvPr/>
          </p:nvSpPr>
          <p:spPr>
            <a:xfrm>
              <a:off x="6190318" y="3036498"/>
              <a:ext cx="2103000" cy="3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Jupiter</a:t>
              </a:r>
              <a:endParaRPr sz="1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endParaRPr>
            </a:p>
          </p:txBody>
        </p:sp>
      </p:grpSp>
      <p:cxnSp>
        <p:nvCxnSpPr>
          <p:cNvPr id="2321" name="Google Shape;2321;p17"/>
          <p:cNvCxnSpPr>
            <a:stCxn id="2311" idx="3"/>
            <a:endCxn id="2304" idx="2"/>
          </p:cNvCxnSpPr>
          <p:nvPr/>
        </p:nvCxnSpPr>
        <p:spPr>
          <a:xfrm>
            <a:off x="2822443" y="1519448"/>
            <a:ext cx="881400" cy="8043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2" name="Google Shape;2322;p17"/>
          <p:cNvCxnSpPr>
            <a:stCxn id="2317" idx="1"/>
            <a:endCxn id="2305" idx="6"/>
          </p:cNvCxnSpPr>
          <p:nvPr/>
        </p:nvCxnSpPr>
        <p:spPr>
          <a:xfrm flipH="1">
            <a:off x="4841151" y="1519448"/>
            <a:ext cx="1479300" cy="4974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3" name="Google Shape;2323;p17"/>
          <p:cNvCxnSpPr>
            <a:stCxn id="2314" idx="3"/>
            <a:endCxn id="2306" idx="2"/>
          </p:cNvCxnSpPr>
          <p:nvPr/>
        </p:nvCxnSpPr>
        <p:spPr>
          <a:xfrm rot="10800000" flipH="1">
            <a:off x="2822460" y="2937798"/>
            <a:ext cx="1455000" cy="2784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4" name="Google Shape;2324;p17"/>
          <p:cNvCxnSpPr>
            <a:stCxn id="2320" idx="1"/>
            <a:endCxn id="2307" idx="6"/>
          </p:cNvCxnSpPr>
          <p:nvPr/>
        </p:nvCxnSpPr>
        <p:spPr>
          <a:xfrm rot="10800000">
            <a:off x="4593943" y="2772198"/>
            <a:ext cx="1726500" cy="4440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18"/>
          <p:cNvSpPr txBox="1">
            <a:spLocks noGrp="1"/>
          </p:cNvSpPr>
          <p:nvPr>
            <p:ph type="title"/>
          </p:nvPr>
        </p:nvSpPr>
        <p:spPr>
          <a:xfrm>
            <a:off x="714600" y="446565"/>
            <a:ext cx="77148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Canadian First Nations infographics</a:t>
            </a:r>
            <a:endParaRPr/>
          </a:p>
        </p:txBody>
      </p:sp>
      <p:cxnSp>
        <p:nvCxnSpPr>
          <p:cNvPr id="2330" name="Google Shape;2330;p18"/>
          <p:cNvCxnSpPr>
            <a:stCxn id="2331" idx="2"/>
            <a:endCxn id="2332" idx="0"/>
          </p:cNvCxnSpPr>
          <p:nvPr/>
        </p:nvCxnSpPr>
        <p:spPr>
          <a:xfrm rot="5400000">
            <a:off x="3205125" y="962925"/>
            <a:ext cx="786000" cy="19482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3" name="Google Shape;2333;p18"/>
          <p:cNvCxnSpPr>
            <a:stCxn id="2331" idx="2"/>
            <a:endCxn id="2334" idx="0"/>
          </p:cNvCxnSpPr>
          <p:nvPr/>
        </p:nvCxnSpPr>
        <p:spPr>
          <a:xfrm rot="-5400000" flipH="1">
            <a:off x="5153325" y="962925"/>
            <a:ext cx="786000" cy="19482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5" name="Google Shape;2335;p18"/>
          <p:cNvCxnSpPr>
            <a:stCxn id="2332" idx="2"/>
            <a:endCxn id="2336" idx="0"/>
          </p:cNvCxnSpPr>
          <p:nvPr/>
        </p:nvCxnSpPr>
        <p:spPr>
          <a:xfrm rot="5400000">
            <a:off x="1781175" y="2580150"/>
            <a:ext cx="711600" cy="9741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7" name="Google Shape;2337;p18"/>
          <p:cNvCxnSpPr>
            <a:stCxn id="2332" idx="2"/>
            <a:endCxn id="2338" idx="0"/>
          </p:cNvCxnSpPr>
          <p:nvPr/>
        </p:nvCxnSpPr>
        <p:spPr>
          <a:xfrm rot="-5400000" flipH="1">
            <a:off x="2755275" y="2580150"/>
            <a:ext cx="711600" cy="9741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9" name="Google Shape;2339;p18"/>
          <p:cNvCxnSpPr>
            <a:stCxn id="2334" idx="2"/>
            <a:endCxn id="2340" idx="0"/>
          </p:cNvCxnSpPr>
          <p:nvPr/>
        </p:nvCxnSpPr>
        <p:spPr>
          <a:xfrm rot="5400000">
            <a:off x="5677571" y="2580150"/>
            <a:ext cx="711600" cy="9741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1" name="Google Shape;2341;p18"/>
          <p:cNvCxnSpPr>
            <a:stCxn id="2334" idx="2"/>
            <a:endCxn id="2342" idx="0"/>
          </p:cNvCxnSpPr>
          <p:nvPr/>
        </p:nvCxnSpPr>
        <p:spPr>
          <a:xfrm rot="-5400000" flipH="1">
            <a:off x="6651671" y="2580150"/>
            <a:ext cx="711600" cy="9741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1" name="Google Shape;2331;p18"/>
          <p:cNvSpPr txBox="1"/>
          <p:nvPr/>
        </p:nvSpPr>
        <p:spPr>
          <a:xfrm>
            <a:off x="2623875" y="1162725"/>
            <a:ext cx="3896700" cy="38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Indigenous peoples</a:t>
            </a:r>
            <a:endParaRPr sz="18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grpSp>
        <p:nvGrpSpPr>
          <p:cNvPr id="2343" name="Google Shape;2343;p18"/>
          <p:cNvGrpSpPr/>
          <p:nvPr/>
        </p:nvGrpSpPr>
        <p:grpSpPr>
          <a:xfrm>
            <a:off x="4617403" y="2330100"/>
            <a:ext cx="3805920" cy="2078950"/>
            <a:chOff x="4617403" y="2330100"/>
            <a:chExt cx="3805920" cy="2078950"/>
          </a:xfrm>
        </p:grpSpPr>
        <p:grpSp>
          <p:nvGrpSpPr>
            <p:cNvPr id="2344" name="Google Shape;2344;p18"/>
            <p:cNvGrpSpPr/>
            <p:nvPr/>
          </p:nvGrpSpPr>
          <p:grpSpPr>
            <a:xfrm>
              <a:off x="4617403" y="3423100"/>
              <a:ext cx="1857713" cy="985950"/>
              <a:chOff x="4617403" y="3423100"/>
              <a:chExt cx="1857713" cy="985950"/>
            </a:xfrm>
          </p:grpSpPr>
          <p:sp>
            <p:nvSpPr>
              <p:cNvPr id="2345" name="Google Shape;2345;p18"/>
              <p:cNvSpPr txBox="1"/>
              <p:nvPr/>
            </p:nvSpPr>
            <p:spPr>
              <a:xfrm>
                <a:off x="4617403" y="3799150"/>
                <a:ext cx="1857600" cy="6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Despite being red, Mars is cold</a:t>
                </a:r>
                <a:endParaRPr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  <p:sp>
            <p:nvSpPr>
              <p:cNvPr id="2340" name="Google Shape;2340;p18"/>
              <p:cNvSpPr txBox="1"/>
              <p:nvPr/>
            </p:nvSpPr>
            <p:spPr>
              <a:xfrm>
                <a:off x="4617516" y="3423100"/>
                <a:ext cx="1857600" cy="381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Paytone One"/>
                    <a:ea typeface="Paytone One"/>
                    <a:cs typeface="Paytone One"/>
                    <a:sym typeface="Paytone One"/>
                  </a:rPr>
                  <a:t>Mars</a:t>
                </a:r>
                <a:endParaRPr sz="180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endParaRPr>
              </a:p>
            </p:txBody>
          </p:sp>
        </p:grpSp>
        <p:grpSp>
          <p:nvGrpSpPr>
            <p:cNvPr id="2346" name="Google Shape;2346;p18"/>
            <p:cNvGrpSpPr/>
            <p:nvPr/>
          </p:nvGrpSpPr>
          <p:grpSpPr>
            <a:xfrm>
              <a:off x="6565604" y="3423100"/>
              <a:ext cx="1857719" cy="985950"/>
              <a:chOff x="6565604" y="3423100"/>
              <a:chExt cx="1857719" cy="985950"/>
            </a:xfrm>
          </p:grpSpPr>
          <p:sp>
            <p:nvSpPr>
              <p:cNvPr id="2347" name="Google Shape;2347;p18"/>
              <p:cNvSpPr txBox="1"/>
              <p:nvPr/>
            </p:nvSpPr>
            <p:spPr>
              <a:xfrm>
                <a:off x="6565604" y="3799150"/>
                <a:ext cx="1857600" cy="6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Earth is the planet that harbors life</a:t>
                </a:r>
                <a:endParaRPr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  <p:sp>
            <p:nvSpPr>
              <p:cNvPr id="2342" name="Google Shape;2342;p18"/>
              <p:cNvSpPr txBox="1"/>
              <p:nvPr/>
            </p:nvSpPr>
            <p:spPr>
              <a:xfrm>
                <a:off x="6565723" y="3423100"/>
                <a:ext cx="1857600" cy="381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Paytone One"/>
                    <a:ea typeface="Paytone One"/>
                    <a:cs typeface="Paytone One"/>
                    <a:sym typeface="Paytone One"/>
                  </a:rPr>
                  <a:t>Earth</a:t>
                </a:r>
                <a:endParaRPr sz="180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endParaRPr>
              </a:p>
            </p:txBody>
          </p:sp>
        </p:grpSp>
        <p:sp>
          <p:nvSpPr>
            <p:cNvPr id="2334" name="Google Shape;2334;p18"/>
            <p:cNvSpPr txBox="1"/>
            <p:nvPr/>
          </p:nvSpPr>
          <p:spPr>
            <a:xfrm>
              <a:off x="5591621" y="2330100"/>
              <a:ext cx="1857600" cy="38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Métis</a:t>
              </a:r>
              <a:endParaRPr sz="1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endParaRPr>
            </a:p>
          </p:txBody>
        </p:sp>
      </p:grpSp>
      <p:grpSp>
        <p:nvGrpSpPr>
          <p:cNvPr id="2348" name="Google Shape;2348;p18"/>
          <p:cNvGrpSpPr/>
          <p:nvPr/>
        </p:nvGrpSpPr>
        <p:grpSpPr>
          <a:xfrm>
            <a:off x="721025" y="2330100"/>
            <a:ext cx="3805883" cy="2078950"/>
            <a:chOff x="721025" y="2330100"/>
            <a:chExt cx="3805883" cy="2078950"/>
          </a:xfrm>
        </p:grpSpPr>
        <p:grpSp>
          <p:nvGrpSpPr>
            <p:cNvPr id="2349" name="Google Shape;2349;p18"/>
            <p:cNvGrpSpPr/>
            <p:nvPr/>
          </p:nvGrpSpPr>
          <p:grpSpPr>
            <a:xfrm>
              <a:off x="721025" y="3423100"/>
              <a:ext cx="3805883" cy="985950"/>
              <a:chOff x="721025" y="3423100"/>
              <a:chExt cx="3805883" cy="985950"/>
            </a:xfrm>
          </p:grpSpPr>
          <p:sp>
            <p:nvSpPr>
              <p:cNvPr id="2350" name="Google Shape;2350;p18"/>
              <p:cNvSpPr txBox="1"/>
              <p:nvPr/>
            </p:nvSpPr>
            <p:spPr>
              <a:xfrm>
                <a:off x="721025" y="3799150"/>
                <a:ext cx="1857600" cy="6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Venus has a beautiful name</a:t>
                </a:r>
                <a:endParaRPr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  <p:sp>
            <p:nvSpPr>
              <p:cNvPr id="2336" name="Google Shape;2336;p18"/>
              <p:cNvSpPr txBox="1"/>
              <p:nvPr/>
            </p:nvSpPr>
            <p:spPr>
              <a:xfrm>
                <a:off x="721125" y="3423100"/>
                <a:ext cx="1857600" cy="381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Paytone One"/>
                    <a:ea typeface="Paytone One"/>
                    <a:cs typeface="Paytone One"/>
                    <a:sym typeface="Paytone One"/>
                  </a:rPr>
                  <a:t>Venus</a:t>
                </a:r>
                <a:endParaRPr sz="180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endParaRPr>
              </a:p>
            </p:txBody>
          </p:sp>
          <p:sp>
            <p:nvSpPr>
              <p:cNvPr id="2351" name="Google Shape;2351;p18"/>
              <p:cNvSpPr txBox="1"/>
              <p:nvPr/>
            </p:nvSpPr>
            <p:spPr>
              <a:xfrm>
                <a:off x="2669201" y="3799150"/>
                <a:ext cx="1857600" cy="6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Jupiter is the biggest planet</a:t>
                </a:r>
                <a:endParaRPr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  <p:sp>
            <p:nvSpPr>
              <p:cNvPr id="2338" name="Google Shape;2338;p18"/>
              <p:cNvSpPr txBox="1"/>
              <p:nvPr/>
            </p:nvSpPr>
            <p:spPr>
              <a:xfrm>
                <a:off x="2669308" y="3423100"/>
                <a:ext cx="1857600" cy="381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Paytone One"/>
                    <a:ea typeface="Paytone One"/>
                    <a:cs typeface="Paytone One"/>
                    <a:sym typeface="Paytone One"/>
                  </a:rPr>
                  <a:t>Jupiter</a:t>
                </a:r>
                <a:endParaRPr sz="180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endParaRPr>
              </a:p>
            </p:txBody>
          </p:sp>
        </p:grpSp>
        <p:sp>
          <p:nvSpPr>
            <p:cNvPr id="2332" name="Google Shape;2332;p18"/>
            <p:cNvSpPr txBox="1"/>
            <p:nvPr/>
          </p:nvSpPr>
          <p:spPr>
            <a:xfrm>
              <a:off x="1695225" y="2330100"/>
              <a:ext cx="1857600" cy="38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Inuit</a:t>
              </a:r>
              <a:endParaRPr sz="1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FFFF"/>
                </a:solidFill>
              </a:rPr>
              <a:t>Cultura</a:t>
            </a:r>
            <a:endParaRPr sz="3200" b="1" dirty="0">
              <a:solidFill>
                <a:srgbClr val="FFFFFF"/>
              </a:solidFill>
            </a:endParaRPr>
          </a:p>
        </p:txBody>
      </p:sp>
      <p:sp>
        <p:nvSpPr>
          <p:cNvPr id="3210" name="Google Shape;3210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3211" name="Google Shape;3211;p47"/>
          <p:cNvSpPr txBox="1"/>
          <p:nvPr/>
        </p:nvSpPr>
        <p:spPr>
          <a:xfrm>
            <a:off x="1048350" y="121702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  <a:buSzPts val="1100"/>
            </a:pPr>
            <a:endParaRPr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17" name="Google Shape;3217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3218" name="Google Shape;3218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226" name="Google Shape;3226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3227" name="Google Shape;3227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228" name="Google Shape;3228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229" name="Google Shape;3229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31" name="Google Shape;3231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2" name="Google Shape;3232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233" name="Google Shape;3233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234" name="Google Shape;3234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5" name="Google Shape;3235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6" name="Google Shape;3236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237" name="Google Shape;3237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41" name="Google Shape;3241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242" name="Google Shape;3242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243" name="Google Shape;3243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5" name="Google Shape;3245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246" name="Google Shape;3246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7" name="Google Shape;3247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8" name="Google Shape;3248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9" name="Google Shape;3249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50" name="Google Shape;3250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251" name="Google Shape;3251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252" name="Google Shape;3252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3" name="Google Shape;3253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4" name="Google Shape;3254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255" name="Google Shape;3255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6" name="Google Shape;3256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57" name="Google Shape;3257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258" name="Google Shape;3258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259" name="Google Shape;3259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0" name="Google Shape;3260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1" name="Google Shape;3261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262" name="Google Shape;3262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3" name="Google Shape;3263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4" name="Google Shape;3264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5" name="Google Shape;3265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6" name="Google Shape;3266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anadian First Nations Infographics by Slidesgo">
  <a:themeElements>
    <a:clrScheme name="Simple Light">
      <a:dk1>
        <a:srgbClr val="1D1D1D"/>
      </a:dk1>
      <a:lt1>
        <a:srgbClr val="F6F6F0"/>
      </a:lt1>
      <a:dk2>
        <a:srgbClr val="D2AB7E"/>
      </a:dk2>
      <a:lt2>
        <a:srgbClr val="B68D5D"/>
      </a:lt2>
      <a:accent1>
        <a:srgbClr val="DFAB97"/>
      </a:accent1>
      <a:accent2>
        <a:srgbClr val="834B35"/>
      </a:accent2>
      <a:accent3>
        <a:srgbClr val="413832"/>
      </a:accent3>
      <a:accent4>
        <a:srgbClr val="503727"/>
      </a:accent4>
      <a:accent5>
        <a:srgbClr val="CA8F67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Apresentação na tela (16:9)</PresentationFormat>
  <Paragraphs>62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Paytone One</vt:lpstr>
      <vt:lpstr>Roboto Condensed Light</vt:lpstr>
      <vt:lpstr>tt_firs_neuebold</vt:lpstr>
      <vt:lpstr>Lexend Deca</vt:lpstr>
      <vt:lpstr>Proxima Nova</vt:lpstr>
      <vt:lpstr>Arial</vt:lpstr>
      <vt:lpstr>Proxima Nova Semibold</vt:lpstr>
      <vt:lpstr>lato</vt:lpstr>
      <vt:lpstr>Canadian First Nations Infographics by Slidesgo</vt:lpstr>
      <vt:lpstr>Slidesgo Final Pages</vt:lpstr>
      <vt:lpstr>Tribo Indigena</vt:lpstr>
      <vt:lpstr>Surgimento</vt:lpstr>
      <vt:lpstr>Religião e características </vt:lpstr>
      <vt:lpstr>Apresentação do PowerPoint</vt:lpstr>
      <vt:lpstr>Caça</vt:lpstr>
      <vt:lpstr>Canadian First Nations infographics</vt:lpstr>
      <vt:lpstr>Apresentação do PowerPoint</vt:lpstr>
      <vt:lpstr>Apresentação do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Tribo Indigena</dc:title>
  <cp:lastModifiedBy>Gustavo Melo</cp:lastModifiedBy>
  <cp:revision>1</cp:revision>
  <dcterms:modified xsi:type="dcterms:W3CDTF">2023-11-13T20:48:35Z</dcterms:modified>
</cp:coreProperties>
</file>