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52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27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29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9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0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74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2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64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695C-F2EB-42A5-B1FA-FC45DFD77F85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C398-D50E-42B0-9761-FDEE0F4DD5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01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20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56 2" descr="Title 256 2-Straight 256 7"/>
          <p:cNvSpPr>
            <a:spLocks noGrp="1"/>
          </p:cNvSpPr>
          <p:nvPr>
            <p:ph type="ctrTitle"/>
          </p:nvPr>
        </p:nvSpPr>
        <p:spPr>
          <a:xfrm>
            <a:off x="1524000" y="2200275"/>
            <a:ext cx="9144000" cy="3243263"/>
          </a:xfrm>
        </p:spPr>
        <p:txBody>
          <a:bodyPr>
            <a:normAutofit fontScale="90000"/>
          </a:bodyPr>
          <a:lstStyle/>
          <a:p>
            <a:r>
              <a:rPr lang="en-US" altLang="zh-TW" sz="10000" dirty="0" err="1">
                <a:latin typeface="AR CENA" panose="02000000000000000000" pitchFamily="2" charset="0"/>
                <a:ea typeface="華康魏碑體" panose="03000709000000000000" pitchFamily="65" charset="-120"/>
              </a:rPr>
              <a:t>LibrAssist</a:t>
            </a:r>
            <a:br>
              <a:rPr lang="en-US" altLang="zh-TW" sz="10000" dirty="0">
                <a:latin typeface="AR CENA" panose="02000000000000000000" pitchFamily="2" charset="0"/>
                <a:ea typeface="華康魏碑體" panose="03000709000000000000" pitchFamily="65" charset="-120"/>
              </a:rPr>
            </a:br>
            <a:r>
              <a:rPr lang="zh-TW" altLang="en-US" sz="4400" dirty="0">
                <a:latin typeface="AR CENA" panose="02000000000000000000" pitchFamily="2" charset="0"/>
                <a:ea typeface="華康魏碑體" panose="03000709000000000000" pitchFamily="65" charset="-120"/>
              </a:rPr>
              <a:t>　　　</a:t>
            </a:r>
            <a:r>
              <a:rPr lang="en-US" altLang="zh-TW" sz="4400" dirty="0">
                <a:latin typeface="華康魏碑體" panose="03000709000000000000" pitchFamily="65" charset="-120"/>
                <a:ea typeface="華康魏碑體" panose="03000709000000000000" pitchFamily="65" charset="-120"/>
              </a:rPr>
              <a:t>-</a:t>
            </a:r>
            <a:r>
              <a:rPr lang="zh-TW" altLang="en-US" sz="4400" dirty="0">
                <a:latin typeface="華康魏碑體" panose="03000709000000000000" pitchFamily="65" charset="-120"/>
                <a:ea typeface="華康魏碑體" panose="03000709000000000000" pitchFamily="65" charset="-120"/>
              </a:rPr>
              <a:t>您的圖書最佳助手</a:t>
            </a:r>
            <a:br>
              <a:rPr lang="zh-TW" altLang="en-US" sz="9600" dirty="0">
                <a:latin typeface="華康魏碑體" panose="03000709000000000000" pitchFamily="65" charset="-120"/>
                <a:ea typeface="華康魏碑體" panose="03000709000000000000" pitchFamily="65" charset="-120"/>
              </a:rPr>
            </a:br>
            <a:endParaRPr lang="zh-TW" altLang="en-US" sz="10000" dirty="0">
              <a:latin typeface="AR CENA" panose="02000000000000000000" pitchFamily="2" charset="0"/>
              <a:ea typeface="華康魏碑體" panose="030007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76" y="1678210"/>
            <a:ext cx="5179790" cy="517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1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00026 -0.2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0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射門關鍵字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29" y="0"/>
            <a:ext cx="38597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>
            <a:hlinkClick r:id="rId3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85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搜尋範例(解憂雜貨店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29" y="0"/>
            <a:ext cx="38597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>
            <a:hlinkClick r:id="rId3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50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詳細書籍資訊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86" y="20847"/>
            <a:ext cx="3826828" cy="68371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>
            <a:hlinkClick r:id="rId3" action="ppaction://hlinksldjump"/>
          </p:cNvPr>
          <p:cNvSpPr/>
          <p:nvPr/>
        </p:nvSpPr>
        <p:spPr>
          <a:xfrm>
            <a:off x="4257675" y="5667375"/>
            <a:ext cx="923925" cy="5238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>
            <a:hlinkClick r:id="rId4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6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10474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0"/>
            <a:ext cx="3851275" cy="68441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>
            <a:hlinkClick r:id="rId3" action="ppaction://hlinksldjump"/>
          </p:cNvPr>
          <p:cNvSpPr/>
          <p:nvPr/>
        </p:nvSpPr>
        <p:spPr>
          <a:xfrm>
            <a:off x="4248150" y="5648325"/>
            <a:ext cx="895350" cy="581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>
            <a:hlinkClick r:id="rId4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34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10477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-1"/>
            <a:ext cx="3860800" cy="68598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/>
          <p:cNvSpPr/>
          <p:nvPr/>
        </p:nvSpPr>
        <p:spPr>
          <a:xfrm>
            <a:off x="7000875" y="819150"/>
            <a:ext cx="876300" cy="476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>
            <a:hlinkClick r:id="rId3" action="ppaction://hlinksldjump"/>
          </p:cNvPr>
          <p:cNvSpPr/>
          <p:nvPr/>
        </p:nvSpPr>
        <p:spPr>
          <a:xfrm>
            <a:off x="7000875" y="800100"/>
            <a:ext cx="876300" cy="495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>
            <a:hlinkClick r:id="rId4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57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Screenshot_20180103-17502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29" y="0"/>
            <a:ext cx="38597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>
            <a:hlinkClick r:id="rId3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49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Screenshot_20180103-17502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29" y="0"/>
            <a:ext cx="38597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>
            <a:hlinkClick r:id="rId3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7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Screenshot_20180103-17503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29" y="0"/>
            <a:ext cx="38597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>
            <a:hlinkClick r:id="rId3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1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登入nonye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-1"/>
            <a:ext cx="3860800" cy="68598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>
            <a:hlinkClick r:id="rId3" action="ppaction://hlinksldjump"/>
          </p:cNvPr>
          <p:cNvSpPr/>
          <p:nvPr/>
        </p:nvSpPr>
        <p:spPr>
          <a:xfrm>
            <a:off x="5934075" y="904875"/>
            <a:ext cx="1152525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>
            <a:hlinkClick r:id="rId4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91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Screenshot_20180103-17511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-1"/>
            <a:ext cx="3860800" cy="68598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>
            <a:hlinkClick r:id="rId3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80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81235" y="39949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為何選擇我們？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8340183" y="1601382"/>
            <a:ext cx="3171327" cy="3860725"/>
            <a:chOff x="6895950" y="1237397"/>
            <a:chExt cx="3171327" cy="3860725"/>
          </a:xfrm>
        </p:grpSpPr>
        <p:pic>
          <p:nvPicPr>
            <p:cNvPr id="8" name="Picture 4" descr="「note icon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5950" y="1237397"/>
              <a:ext cx="3171327" cy="317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字方塊 8"/>
            <p:cNvSpPr txBox="1"/>
            <p:nvPr/>
          </p:nvSpPr>
          <p:spPr>
            <a:xfrm>
              <a:off x="7427478" y="4621068"/>
              <a:ext cx="210826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借閱紀錄查詢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131073" y="1926455"/>
            <a:ext cx="2540234" cy="3468829"/>
            <a:chOff x="291743" y="1562470"/>
            <a:chExt cx="2540234" cy="346882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43" y="1562470"/>
              <a:ext cx="2540234" cy="2521182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148926" y="4554245"/>
              <a:ext cx="82586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搜尋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740677" y="1926455"/>
            <a:ext cx="2530136" cy="3468829"/>
            <a:chOff x="4163629" y="1562470"/>
            <a:chExt cx="2530136" cy="346882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629" y="1562470"/>
              <a:ext cx="2530136" cy="2530136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4465468" y="4554245"/>
              <a:ext cx="14670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預約書籍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8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10478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-1"/>
            <a:ext cx="3860800" cy="68598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>
            <a:hlinkClick r:id="rId3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17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7500" dirty="0">
                <a:latin typeface="AR CENA" panose="02000000000000000000" pitchFamily="2" charset="0"/>
              </a:rPr>
              <a:t>Thanks for Listening</a:t>
            </a:r>
            <a:endParaRPr lang="zh-TW" altLang="en-US" sz="7500" dirty="0">
              <a:latin typeface="AR CENA" panose="02000000000000000000" pitchFamily="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02113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3000" dirty="0">
                <a:latin typeface="華康魏碑體" panose="03000709000000000000" pitchFamily="65" charset="-120"/>
                <a:ea typeface="華康魏碑體" panose="03000709000000000000" pitchFamily="65" charset="-120"/>
              </a:rPr>
              <a:t>「需求創造供給」－約翰．梅納德．凱因斯</a:t>
            </a:r>
          </a:p>
        </p:txBody>
      </p:sp>
    </p:spTree>
    <p:extLst>
      <p:ext uri="{BB962C8B-B14F-4D97-AF65-F5344CB8AC3E}">
        <p14:creationId xmlns:p14="http://schemas.microsoft.com/office/powerpoint/2010/main" val="92290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81235" y="39949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為何選擇我們？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2371914" y="1823551"/>
            <a:ext cx="2550141" cy="3452962"/>
            <a:chOff x="2371914" y="1823551"/>
            <a:chExt cx="2550141" cy="3452962"/>
          </a:xfrm>
        </p:grpSpPr>
        <p:sp>
          <p:nvSpPr>
            <p:cNvPr id="16" name="文字方塊 15"/>
            <p:cNvSpPr txBox="1"/>
            <p:nvPr/>
          </p:nvSpPr>
          <p:spPr>
            <a:xfrm>
              <a:off x="3169930" y="4722515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書籤</a:t>
              </a:r>
            </a:p>
          </p:txBody>
        </p:sp>
        <p:pic>
          <p:nvPicPr>
            <p:cNvPr id="17" name="Picture 6" descr="「書籤 icon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914" y="1823551"/>
              <a:ext cx="2550141" cy="2550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6359371" y="1981900"/>
            <a:ext cx="2438400" cy="3294613"/>
            <a:chOff x="5782323" y="1981900"/>
            <a:chExt cx="2438400" cy="329461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323" y="1981900"/>
              <a:ext cx="2438400" cy="2438400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5947388" y="4722515"/>
              <a:ext cx="210826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熱門關鍵字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9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81235" y="39949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為何選擇我們？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461366" y="1107381"/>
            <a:ext cx="11269268" cy="5092627"/>
            <a:chOff x="922732" y="753437"/>
            <a:chExt cx="11269268" cy="509262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32" y="1204347"/>
              <a:ext cx="4190805" cy="4190805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373" y="753437"/>
              <a:ext cx="5092627" cy="5092627"/>
            </a:xfrm>
            <a:prstGeom prst="rect">
              <a:avLst/>
            </a:prstGeom>
          </p:spPr>
        </p:pic>
        <p:sp>
          <p:nvSpPr>
            <p:cNvPr id="7" name="左-右雙向箭號 6"/>
            <p:cNvSpPr/>
            <p:nvPr/>
          </p:nvSpPr>
          <p:spPr>
            <a:xfrm>
              <a:off x="5033639" y="3009531"/>
              <a:ext cx="2352583" cy="1251751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90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81235" y="39949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使用環境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993164" y="2556769"/>
            <a:ext cx="62056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5.0</a:t>
            </a:r>
            <a:r>
              <a:rPr lang="zh-TW" altLang="en-US" sz="7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  <a:r>
              <a:rPr lang="en-US" altLang="zh-TW" sz="7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7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68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81235" y="39949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安裝注意事項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66418" y="2423601"/>
            <a:ext cx="100591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7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允許安裝不明的應用程式</a:t>
            </a:r>
            <a:endParaRPr lang="zh-TW" altLang="en-US" sz="7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03" y="3424471"/>
            <a:ext cx="1484901" cy="14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0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096094" y="2556769"/>
            <a:ext cx="39998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使用說明</a:t>
            </a:r>
            <a:r>
              <a:rPr lang="en-US" altLang="zh-TW" sz="7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7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58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首頁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42" y="0"/>
            <a:ext cx="3841115" cy="6857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圓角矩形 3"/>
          <p:cNvSpPr/>
          <p:nvPr/>
        </p:nvSpPr>
        <p:spPr>
          <a:xfrm>
            <a:off x="4332303" y="6232124"/>
            <a:ext cx="656947" cy="608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>
            <a:hlinkClick r:id="rId3" action="ppaction://hlinksldjump"/>
          </p:cNvPr>
          <p:cNvSpPr/>
          <p:nvPr/>
        </p:nvSpPr>
        <p:spPr>
          <a:xfrm>
            <a:off x="5220070" y="2032986"/>
            <a:ext cx="1704513" cy="24502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>
            <a:hlinkClick r:id="rId4" action="ppaction://hlinksldjump"/>
          </p:cNvPr>
          <p:cNvSpPr/>
          <p:nvPr/>
        </p:nvSpPr>
        <p:spPr>
          <a:xfrm>
            <a:off x="5238750" y="6232124"/>
            <a:ext cx="742950" cy="608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>
            <a:hlinkClick r:id="rId5" action="ppaction://hlinksldjump"/>
          </p:cNvPr>
          <p:cNvSpPr/>
          <p:nvPr/>
        </p:nvSpPr>
        <p:spPr>
          <a:xfrm>
            <a:off x="6231200" y="6232124"/>
            <a:ext cx="693383" cy="6258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>
            <a:hlinkClick r:id="rId6" action="ppaction://hlinksldjump"/>
          </p:cNvPr>
          <p:cNvSpPr/>
          <p:nvPr/>
        </p:nvSpPr>
        <p:spPr>
          <a:xfrm>
            <a:off x="7553325" y="342900"/>
            <a:ext cx="387032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>
            <a:hlinkClick r:id="rId7" action="ppaction://hlinksldjump"/>
          </p:cNvPr>
          <p:cNvSpPr/>
          <p:nvPr/>
        </p:nvSpPr>
        <p:spPr>
          <a:xfrm>
            <a:off x="7038883" y="342900"/>
            <a:ext cx="438242" cy="438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>
            <a:hlinkClick r:id="rId8" action="ppaction://hlinksldjump"/>
          </p:cNvPr>
          <p:cNvSpPr/>
          <p:nvPr/>
        </p:nvSpPr>
        <p:spPr>
          <a:xfrm>
            <a:off x="7273607" y="6232124"/>
            <a:ext cx="581025" cy="6258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1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Users\User\Desktop\首頁書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81" y="0"/>
            <a:ext cx="3856638" cy="68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>
            <a:hlinkClick r:id="rId3" action="ppaction://hlinksldjump"/>
          </p:cNvPr>
          <p:cNvSpPr/>
          <p:nvPr/>
        </p:nvSpPr>
        <p:spPr>
          <a:xfrm>
            <a:off x="4332303" y="6249830"/>
            <a:ext cx="559293" cy="5726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0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53</Words>
  <Application>Microsoft Office PowerPoint</Application>
  <PresentationFormat>寬螢幕</PresentationFormat>
  <Paragraphs>16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AR CENA</vt:lpstr>
      <vt:lpstr>華康魏碑體</vt:lpstr>
      <vt:lpstr>微軟正黑體</vt:lpstr>
      <vt:lpstr>新細明體</vt:lpstr>
      <vt:lpstr>Arial</vt:lpstr>
      <vt:lpstr>Calibri</vt:lpstr>
      <vt:lpstr>Calibri Light</vt:lpstr>
      <vt:lpstr>Office 佈景主題</vt:lpstr>
      <vt:lpstr>LibrAssist 　　　-您的圖書最佳助手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LibraAssist 　　　-您的圖書最佳助手 </dc:title>
  <dc:creator>甘岱融</dc:creator>
  <cp:lastModifiedBy>Larry Chen</cp:lastModifiedBy>
  <cp:revision>11</cp:revision>
  <dcterms:created xsi:type="dcterms:W3CDTF">2018-01-03T12:49:46Z</dcterms:created>
  <dcterms:modified xsi:type="dcterms:W3CDTF">2018-01-04T19:13:56Z</dcterms:modified>
</cp:coreProperties>
</file>