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64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472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01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42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B6AB9-309C-4D9F-813F-B421835C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 fontScale="90000"/>
          </a:bodyPr>
          <a:lstStyle/>
          <a:p>
            <a:r>
              <a:rPr lang="ru-RU" b="1" dirty="0"/>
              <a:t>Выбор корпоративной платформы для коммуникации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Picture 3" descr="Воздушные пузыри на размытом фоне: крупный план">
            <a:extLst>
              <a:ext uri="{FF2B5EF4-FFF2-40B4-BE49-F238E27FC236}">
                <a16:creationId xmlns:a16="http://schemas.microsoft.com/office/drawing/2014/main" id="{EE89B0AC-88D9-426C-98ED-86DE61337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04" b="2563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354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4A90D-2728-4A14-943E-8B94FBAD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Требования для корпоративного канала коммуникации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D9080-E4E1-45F4-89F8-8B4068A5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Неограниченный размер истории сообщений,  хранение сообщений на корпоративном оборудовании (для безопасности).</a:t>
            </a:r>
          </a:p>
          <a:p>
            <a:r>
              <a:rPr lang="ru-RU" dirty="0"/>
              <a:t>Возможность созваниваться в корпоративном мессенджере (желательно).</a:t>
            </a:r>
          </a:p>
          <a:p>
            <a:r>
              <a:rPr lang="ru-RU" dirty="0"/>
              <a:t>Интеграция с </a:t>
            </a:r>
            <a:r>
              <a:rPr lang="ru-RU" dirty="0" err="1"/>
              <a:t>тикет</a:t>
            </a:r>
            <a:r>
              <a:rPr lang="ru-RU" dirty="0"/>
              <a:t>-системой, которую вы выбираете (желательно).</a:t>
            </a:r>
          </a:p>
          <a:p>
            <a:r>
              <a:rPr lang="ru-RU" dirty="0"/>
              <a:t>Поддержка конференции (с количеством участников более 100 — на будущее).</a:t>
            </a:r>
          </a:p>
          <a:p>
            <a:r>
              <a:rPr lang="ru-RU" dirty="0"/>
              <a:t>Возможность показать экран при звонке по аудио/видеосвязи.</a:t>
            </a:r>
          </a:p>
          <a:p>
            <a:r>
              <a:rPr lang="ru-RU" dirty="0"/>
              <a:t>Желательно, чтобы продукт был бесплатный, но небольшую сумму теоретически выделить могут.</a:t>
            </a:r>
          </a:p>
        </p:txBody>
      </p:sp>
    </p:spTree>
    <p:extLst>
      <p:ext uri="{BB962C8B-B14F-4D97-AF65-F5344CB8AC3E}">
        <p14:creationId xmlns:p14="http://schemas.microsoft.com/office/powerpoint/2010/main" val="281628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0463AA1-C546-483D-9A16-218FF47B1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583578"/>
              </p:ext>
            </p:extLst>
          </p:nvPr>
        </p:nvGraphicFramePr>
        <p:xfrm>
          <a:off x="1050924" y="215900"/>
          <a:ext cx="9959976" cy="615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676">
                  <a:extLst>
                    <a:ext uri="{9D8B030D-6E8A-4147-A177-3AD203B41FA5}">
                      <a16:colId xmlns:a16="http://schemas.microsoft.com/office/drawing/2014/main" val="1675038027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72006503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5547019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929127605"/>
                    </a:ext>
                  </a:extLst>
                </a:gridCol>
              </a:tblGrid>
              <a:tr h="53699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MyChat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Commfort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28252"/>
                  </a:ext>
                </a:extLst>
              </a:tr>
              <a:tr h="1187047">
                <a:tc>
                  <a:txBody>
                    <a:bodyPr/>
                    <a:lstStyle/>
                    <a:p>
                      <a:r>
                        <a:rPr lang="ru-RU" sz="1600" dirty="0"/>
                        <a:t>Неограниченный размер истории сообщений,  хранение сообщений на корпоративном оборудовании (для безопасности)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34878"/>
                  </a:ext>
                </a:extLst>
              </a:tr>
              <a:tr h="765156"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 созваниваться в корпоративном мессенджере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59225"/>
                  </a:ext>
                </a:extLst>
              </a:tr>
              <a:tr h="684031"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 с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тикет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-системой, которую вы выбираете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27494"/>
                  </a:ext>
                </a:extLst>
              </a:tr>
              <a:tr h="387006"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 конференции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19905"/>
                  </a:ext>
                </a:extLst>
              </a:tr>
              <a:tr h="636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показать экран при звонке по аудио/видеосвязи.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47650"/>
                  </a:ext>
                </a:extLst>
              </a:tr>
              <a:tr h="684103">
                <a:tc>
                  <a:txBody>
                    <a:bodyPr/>
                    <a:lstStyle/>
                    <a:p>
                      <a:r>
                        <a:rPr lang="ru-RU" sz="1600" dirty="0"/>
                        <a:t>Желательно, чтобы продукт был бесплатный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1590"/>
                  </a:ext>
                </a:extLst>
              </a:tr>
              <a:tr h="1084425">
                <a:tc>
                  <a:txBody>
                    <a:bodyPr/>
                    <a:lstStyle/>
                    <a:p>
                      <a:r>
                        <a:rPr lang="ru-RU" sz="1600" dirty="0"/>
                        <a:t>Цена за год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на 7 человек(либо 30 подключений)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41460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18 900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1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5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9912-BBCF-46DA-B1BA-9339709D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79" y="82924"/>
            <a:ext cx="9810604" cy="52069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Дополнение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F872C-3977-4A89-9923-36C9ABBC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79" y="603623"/>
            <a:ext cx="9810604" cy="701676"/>
          </a:xfrm>
        </p:spPr>
        <p:txBody>
          <a:bodyPr/>
          <a:lstStyle/>
          <a:p>
            <a:r>
              <a:rPr lang="ru-RU" dirty="0"/>
              <a:t>Как платформа для конференций на собственных серверах подойдет </a:t>
            </a:r>
            <a:r>
              <a:rPr lang="en-US" dirty="0" err="1"/>
              <a:t>BigBlueButton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2AB12-0D14-481C-A87E-DF044E4B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305299"/>
            <a:ext cx="11734077" cy="5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2844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1C311D"/>
      </a:dk2>
      <a:lt2>
        <a:srgbClr val="F3F0F1"/>
      </a:lt2>
      <a:accent1>
        <a:srgbClr val="2CB4A3"/>
      </a:accent1>
      <a:accent2>
        <a:srgbClr val="2498C8"/>
      </a:accent2>
      <a:accent3>
        <a:srgbClr val="3665DA"/>
      </a:accent3>
      <a:accent4>
        <a:srgbClr val="5340D0"/>
      </a:accent4>
      <a:accent5>
        <a:srgbClr val="8F36DA"/>
      </a:accent5>
      <a:accent6>
        <a:srgbClr val="C224C8"/>
      </a:accent6>
      <a:hlink>
        <a:srgbClr val="BF3F4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</Words>
  <Application>Microsoft Office PowerPoint</Application>
  <PresentationFormat>Широкоэкранный</PresentationFormat>
  <Paragraphs>41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Bembo</vt:lpstr>
      <vt:lpstr>ArchiveVTI</vt:lpstr>
      <vt:lpstr>Выбор корпоративной платформы для коммуникации </vt:lpstr>
      <vt:lpstr>Требования для корпоративного канала коммуникации</vt:lpstr>
      <vt:lpstr>Презентация PowerPoint</vt:lpstr>
      <vt:lpstr>Дополнение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корпоративной платформы для коммуникации</dc:title>
  <dc:creator>User</dc:creator>
  <cp:lastModifiedBy>User</cp:lastModifiedBy>
  <cp:revision>3</cp:revision>
  <dcterms:created xsi:type="dcterms:W3CDTF">2021-07-26T13:00:00Z</dcterms:created>
  <dcterms:modified xsi:type="dcterms:W3CDTF">2021-07-26T13:20:37Z</dcterms:modified>
</cp:coreProperties>
</file>