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482" r:id="rId6"/>
    <p:sldId id="489" r:id="rId7"/>
    <p:sldId id="490" r:id="rId8"/>
    <p:sldId id="284" r:id="rId9"/>
    <p:sldId id="483" r:id="rId10"/>
    <p:sldId id="491" r:id="rId11"/>
    <p:sldId id="49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BD6"/>
    <a:srgbClr val="FF3300"/>
    <a:srgbClr val="156082"/>
    <a:srgbClr val="6FC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4733" autoAdjust="0"/>
  </p:normalViewPr>
  <p:slideViewPr>
    <p:cSldViewPr snapToGrid="0">
      <p:cViewPr varScale="1">
        <p:scale>
          <a:sx n="75" d="100"/>
          <a:sy n="75" d="100"/>
        </p:scale>
        <p:origin x="572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8" d="100"/>
        <a:sy n="98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FD0F9-C9A9-49EC-AB67-46A96E59DCEB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8EE09-B075-4622-8A12-272E0FAEE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8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8EE09-B075-4622-8A12-272E0FAEE7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6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8EE09-B075-4622-8A12-272E0FAEE7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5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8EE09-B075-4622-8A12-272E0FAEE7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5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8EE09-B075-4622-8A12-272E0FAEE7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2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8EE09-B075-4622-8A12-272E0FAEE70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27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8EE09-B075-4622-8A12-272E0FAEE7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79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8EE09-B075-4622-8A12-272E0FAEE7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25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8EE09-B075-4622-8A12-272E0FAEE7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9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7D70-ABCA-9C7F-6720-276649521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E7D3-7A81-5218-B271-43466C622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03B8F-9F76-0BDC-275F-47ECDA42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07C-CC97-4242-AEB1-CDFF6B6009A1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2D59-99F4-16A2-889A-72EE636C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65A3-D088-6756-1BB6-9FEBB764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B0FB-675F-45B9-A337-5391FB424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2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69D9-2E97-C7BD-CC7A-FBDE75AF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64B78-1B65-D6A1-BE5B-4AAA6ACF2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F176-49CE-8F48-CF4D-0AFE3A8E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07C-CC97-4242-AEB1-CDFF6B6009A1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B2D4-B8F2-DDCF-A362-BD51CF46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77F8-5D9C-8C1C-9386-F5FEC9F1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B0FB-675F-45B9-A337-5391FB424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A5C25-C2CB-B478-E380-4D80E1542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5D2D0-7D4E-C3FA-321C-A61000758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6C38-1C0B-E6D9-6810-8C224461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07C-CC97-4242-AEB1-CDFF6B6009A1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4D99F-589D-2C60-E1C9-A69E541A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E9798-C1C5-729F-4DED-DD250ACD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B0FB-675F-45B9-A337-5391FB424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2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BB28-4D88-8D74-FE62-7931C67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01D4-D20D-27BD-8D97-8CAE891B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777F-A48D-AC9A-BEF5-375B909C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07C-CC97-4242-AEB1-CDFF6B6009A1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F2051-6F1F-3B07-57C7-3436D729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16FD-D584-F82C-CB07-B74E75B7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B0FB-675F-45B9-A337-5391FB424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9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08DF-6DED-A238-03D6-B57209B8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20C7-E525-578B-1DD7-A199E6B8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7522-C9B9-D7D1-47D3-2557202A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07C-CC97-4242-AEB1-CDFF6B6009A1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E1AE-B224-855D-1BB4-AC7CFCAE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7A53-6F8C-A5C9-FE6E-B5410581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B0FB-675F-45B9-A337-5391FB424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D29F-F002-BF16-97D9-87038FCF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B6A5-A858-7E57-D1BD-EE529C420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2461F-9342-CEE3-DB30-D87581DAE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90CD2-BA41-6C12-5D0E-75547F7E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07C-CC97-4242-AEB1-CDFF6B6009A1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A8F33-DB66-C5B8-A1DC-73D166FC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77F9A-0719-F72C-751A-296E8A49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B0FB-675F-45B9-A337-5391FB424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0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4757-3A8F-2D03-DC03-FF70C978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BBBD-AC09-2939-B902-5C85A621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24FF-77A0-34D5-F44F-7D2E59B29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86143-8873-21FC-B4E9-3B39A4099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AF284-468B-4087-DC79-200ED5241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D0C3D-ABE0-B03A-2B6E-BE604AE6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07C-CC97-4242-AEB1-CDFF6B6009A1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592DB-88C2-EFCC-2B84-A2F46156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D9EEA-D44F-A986-1886-E996E187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B0FB-675F-45B9-A337-5391FB424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9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11BF-F5F4-FE92-CB84-F81630E2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91DB1-6077-CC2C-0BFD-A45F7183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07C-CC97-4242-AEB1-CDFF6B6009A1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C7711-B8BA-6472-7726-235E95E7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41F53-0B96-6C07-B13E-C7AAD7D0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B0FB-675F-45B9-A337-5391FB424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6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89A91-39F6-CC3B-08F0-4662683A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07C-CC97-4242-AEB1-CDFF6B6009A1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80C72-B318-686B-30D4-84D0C9B1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17668-9ED1-4A21-FFD1-0D672734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B0FB-675F-45B9-A337-5391FB424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3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3310-64CE-94F7-AD9C-F64060B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7D7E-513A-5DD9-D2A0-39CE7BD0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D09DF-9611-D232-98DD-DBBEF45CA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C816-7D12-6068-D98D-35A140C8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07C-CC97-4242-AEB1-CDFF6B6009A1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C4F0A-6F17-4413-1DDC-BB5FC39D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3CEBA-A85D-F597-7819-5F762025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B0FB-675F-45B9-A337-5391FB424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1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C4F5-F6B5-A644-A518-F3D2526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00CCF-2746-D49D-F7B5-FC8A62D29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C0D10-D107-FCA8-814E-365D1C6D1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FABB5-EA4D-77E4-7BDD-AD996AF8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07C-CC97-4242-AEB1-CDFF6B6009A1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B817B-8D74-A439-48A7-6C126BD8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6C12F-9C3F-E090-4BC8-400742C5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B0FB-675F-45B9-A337-5391FB424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1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06A75-5621-FC0C-4CCA-A6701AFE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292A-1079-21F6-9411-D09C4C83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57A51-0C78-6E01-077D-EEB44D5CE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D207C-CC97-4242-AEB1-CDFF6B6009A1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7B62-14D7-3A84-5A1D-CF6B72275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9CF3-E43B-2312-978F-35ED0D410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DB0FB-675F-45B9-A337-5391FB424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7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7EA3A16-31C2-833D-3620-2237334FC702}"/>
              </a:ext>
            </a:extLst>
          </p:cNvPr>
          <p:cNvSpPr txBox="1">
            <a:spLocks/>
          </p:cNvSpPr>
          <p:nvPr/>
        </p:nvSpPr>
        <p:spPr>
          <a:xfrm>
            <a:off x="1413510" y="2446868"/>
            <a:ext cx="9364980" cy="9821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latin typeface="Arial" panose="020B0604020202020204" pitchFamily="34" charset="0"/>
            </a:endParaRPr>
          </a:p>
          <a:p>
            <a:r>
              <a:rPr lang="en-US" altLang="zh-CN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Instructions for Project 1 Phase 3</a:t>
            </a:r>
            <a:endParaRPr lang="zh-CN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1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82D524-D331-1C2B-4499-96C298A85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384" y="0"/>
            <a:ext cx="9095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3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FBE0561-CC38-95C0-940D-55E0D522E9FC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161925" y="508635"/>
            <a:ext cx="11301730" cy="698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FA8A163-14F9-6779-EA39-3E9FE1E4D6F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61925" y="589280"/>
            <a:ext cx="5600700" cy="114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B655A95-193D-E917-CFBB-62FC4DB6857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1925" y="66675"/>
            <a:ext cx="11588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RO 10005: Project 1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F1A946B-D9DF-E3D9-0928-DE9E1B10F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2" y="726871"/>
            <a:ext cx="12067616" cy="60022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D443859-7A3B-1CEA-8024-156572C6DCE3}"/>
              </a:ext>
            </a:extLst>
          </p:cNvPr>
          <p:cNvSpPr txBox="1"/>
          <p:nvPr/>
        </p:nvSpPr>
        <p:spPr>
          <a:xfrm>
            <a:off x="4478866" y="6470108"/>
            <a:ext cx="8033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https://space.bilibili.com/1369507485/channel/collectiondetail?sid=761574</a:t>
            </a:r>
          </a:p>
        </p:txBody>
      </p:sp>
    </p:spTree>
    <p:extLst>
      <p:ext uri="{BB962C8B-B14F-4D97-AF65-F5344CB8AC3E}">
        <p14:creationId xmlns:p14="http://schemas.microsoft.com/office/powerpoint/2010/main" val="93398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FBE0561-CC38-95C0-940D-55E0D522E9FC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161925" y="508635"/>
            <a:ext cx="11301730" cy="698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FA8A163-14F9-6779-EA39-3E9FE1E4D6F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61925" y="589280"/>
            <a:ext cx="5600700" cy="114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B655A95-193D-E917-CFBB-62FC4DB6857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1925" y="66675"/>
            <a:ext cx="11588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RO 10005: Project 1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6877ABA-B6C1-FA21-55A4-50FCD62F5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77" y="657436"/>
            <a:ext cx="10916495" cy="61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8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FBE0561-CC38-95C0-940D-55E0D522E9FC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161925" y="508635"/>
            <a:ext cx="11301730" cy="698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FA8A163-14F9-6779-EA39-3E9FE1E4D6F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61925" y="589280"/>
            <a:ext cx="5600700" cy="114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B655A95-193D-E917-CFBB-62FC4DB6857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1925" y="66675"/>
            <a:ext cx="11588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RO 10005: Project 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04E2CD-6857-8097-F438-2D4D2C62D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1" y="699730"/>
            <a:ext cx="8464860" cy="60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9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01610D-F1B7-D73D-B560-E43D922B26EA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161925" y="508635"/>
            <a:ext cx="11301730" cy="698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B456A5C-1DCA-9E84-9014-8A7406214B08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61925" y="589280"/>
            <a:ext cx="5600700" cy="114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C0F3A22-6FC6-2A56-F63E-3F10782BF54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1925" y="66675"/>
            <a:ext cx="11588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RO 10005: Project 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8CB06C-0151-CA89-2569-6284A6F63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648" y="662940"/>
            <a:ext cx="9698318" cy="612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01610D-F1B7-D73D-B560-E43D922B26EA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161925" y="508635"/>
            <a:ext cx="11301730" cy="698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B456A5C-1DCA-9E84-9014-8A7406214B08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61925" y="589280"/>
            <a:ext cx="5600700" cy="114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C0F3A22-6FC6-2A56-F63E-3F10782BF54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1925" y="66675"/>
            <a:ext cx="11588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RO 10005: Project 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20B99C-5BCA-3A67-D5EA-5A619410C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25" y="672201"/>
            <a:ext cx="10649755" cy="617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5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01610D-F1B7-D73D-B560-E43D922B26EA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161925" y="508635"/>
            <a:ext cx="11301730" cy="698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B456A5C-1DCA-9E84-9014-8A7406214B08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61925" y="589280"/>
            <a:ext cx="5600700" cy="114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C0F3A22-6FC6-2A56-F63E-3F10782BF54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1925" y="66675"/>
            <a:ext cx="11588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RO 10005: Project 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188F9C-D567-F1F9-8621-BBADF6654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25" y="670407"/>
            <a:ext cx="10625413" cy="615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33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a7a24a-d088-4dfb-bf85-f2e0cdb27de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AD98D03AD03347AFA0E89D1099FC5A" ma:contentTypeVersion="18" ma:contentTypeDescription="Create a new document." ma:contentTypeScope="" ma:versionID="77077c297349038a92259c96e5d7b786">
  <xsd:schema xmlns:xsd="http://www.w3.org/2001/XMLSchema" xmlns:xs="http://www.w3.org/2001/XMLSchema" xmlns:p="http://schemas.microsoft.com/office/2006/metadata/properties" xmlns:ns3="f904fc3f-512d-43c2-abcc-dff398c77f2f" xmlns:ns4="82a7a24a-d088-4dfb-bf85-f2e0cdb27de7" targetNamespace="http://schemas.microsoft.com/office/2006/metadata/properties" ma:root="true" ma:fieldsID="1c9cda62f04d7f9970f72736f2092e53" ns3:_="" ns4:_="">
    <xsd:import namespace="f904fc3f-512d-43c2-abcc-dff398c77f2f"/>
    <xsd:import namespace="82a7a24a-d088-4dfb-bf85-f2e0cdb27de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4fc3f-512d-43c2-abcc-dff398c77f2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a7a24a-d088-4dfb-bf85-f2e0cdb27d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1DEBB4-099F-40CA-AB27-0FCDF4DD5ECD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f904fc3f-512d-43c2-abcc-dff398c77f2f"/>
    <ds:schemaRef ds:uri="82a7a24a-d088-4dfb-bf85-f2e0cdb27de7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1E68AC8-776C-46D4-946D-46369EC445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1EF492-F68A-427F-8620-703855FF06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4fc3f-512d-43c2-abcc-dff398c77f2f"/>
    <ds:schemaRef ds:uri="82a7a24a-d088-4dfb-bf85-f2e0cdb27d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62</Words>
  <Application>Microsoft Office PowerPoint</Application>
  <PresentationFormat>宽屏</PresentationFormat>
  <Paragraphs>17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XIUYUAN LU</dc:creator>
  <cp:lastModifiedBy>zhongyang ren</cp:lastModifiedBy>
  <cp:revision>173</cp:revision>
  <dcterms:created xsi:type="dcterms:W3CDTF">2024-05-27T01:29:18Z</dcterms:created>
  <dcterms:modified xsi:type="dcterms:W3CDTF">2024-10-15T06:37:34Z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0x010100B0AD98D03AD03347AFA0E89D1099FC5A</vt:lpwstr>
  </property>
</Properties>
</file>