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a0d4533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b9a0d45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A close up of a sign&#10;&#10;Description automatically generated"/>
          <p:cNvPicPr preferRelativeResize="0"/>
          <p:nvPr>
            <p:custDataLst>
              <p:tags r:id="rId1"/>
            </p:custDataLst>
          </p:nvPr>
        </p:nvPicPr>
        <p:blipFill rotWithShape="1">
          <a:blip r:embed="rId11">
            <a:alphaModFix amt="30000"/>
          </a:blip>
          <a:srcRect l="2493" t="52262" r="78786" b="19651"/>
          <a:stretch/>
        </p:blipFill>
        <p:spPr>
          <a:xfrm rot="1160042">
            <a:off x="7859605" y="216685"/>
            <a:ext cx="737597" cy="622508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61" name="Google Shape;61;p14" descr="A close up of a sign&#10;&#10;Description automatically generated"/>
          <p:cNvPicPr preferRelativeResize="0"/>
          <p:nvPr>
            <p:custDataLst>
              <p:tags r:id="rId2"/>
            </p:custDataLst>
          </p:nvPr>
        </p:nvPicPr>
        <p:blipFill rotWithShape="1">
          <a:blip r:embed="rId11">
            <a:alphaModFix amt="30000"/>
          </a:blip>
          <a:srcRect l="2493" t="52262" r="78786" b="19651"/>
          <a:stretch/>
        </p:blipFill>
        <p:spPr>
          <a:xfrm rot="8132153">
            <a:off x="8396922" y="744657"/>
            <a:ext cx="544355" cy="459498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62" name="Google Shape;62;p14" descr="A close up of a sign&#10;&#10;Description automatically generated"/>
          <p:cNvPicPr preferRelativeResize="0"/>
          <p:nvPr>
            <p:custDataLst>
              <p:tags r:id="rId3"/>
            </p:custDataLst>
          </p:nvPr>
        </p:nvPicPr>
        <p:blipFill rotWithShape="1">
          <a:blip r:embed="rId11">
            <a:alphaModFix amt="30000"/>
          </a:blip>
          <a:srcRect l="-1623" t="18542" r="76410" b="43629"/>
          <a:stretch/>
        </p:blipFill>
        <p:spPr>
          <a:xfrm rot="1124733">
            <a:off x="-68407" y="-864778"/>
            <a:ext cx="2344990" cy="1979077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127000" dist="50800" dir="9000000" sx="102000" sy="102000" algn="ctr" rotWithShape="0">
              <a:srgbClr val="000000">
                <a:alpha val="13730"/>
              </a:srgbClr>
            </a:outerShdw>
          </a:effectLst>
        </p:spPr>
      </p:pic>
      <p:sp>
        <p:nvSpPr>
          <p:cNvPr id="63" name="Google Shape;63;p14"/>
          <p:cNvSpPr txBox="1"/>
          <p:nvPr>
            <p:custDataLst>
              <p:tags r:id="rId4"/>
            </p:custDataLst>
          </p:nvPr>
        </p:nvSpPr>
        <p:spPr>
          <a:xfrm>
            <a:off x="2273237" y="66811"/>
            <a:ext cx="5944818" cy="1132367"/>
          </a:xfrm>
          <a:prstGeom prst="rect">
            <a:avLst/>
          </a:prstGeom>
          <a:noFill/>
          <a:ln>
            <a:noFill/>
          </a:ln>
          <a:effectLst>
            <a:outerShdw blurRad="50800" dist="28575" dir="5400000" algn="ctr" rotWithShape="0">
              <a:srgbClr val="666666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80DAF1"/>
                </a:solidFill>
              </a:rPr>
              <a:t>Arianne Tremblay </a:t>
            </a:r>
            <a:endParaRPr sz="4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custDataLst>
              <p:tags r:id="rId5"/>
            </p:custDataLst>
          </p:nvPr>
        </p:nvSpPr>
        <p:spPr>
          <a:xfrm>
            <a:off x="0" y="1329026"/>
            <a:ext cx="6795050" cy="35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496E"/>
              </a:buClr>
              <a:buSzPts val="1800"/>
              <a:buChar char="●"/>
            </a:pPr>
            <a:r>
              <a:rPr lang="en" sz="2400" b="1" dirty="0">
                <a:solidFill>
                  <a:srgbClr val="57496E"/>
                </a:solidFill>
              </a:rPr>
              <a:t>DESS en enseignement collégial</a:t>
            </a:r>
            <a:r>
              <a:rPr lang="en" sz="2400" dirty="0">
                <a:solidFill>
                  <a:srgbClr val="57496E"/>
                </a:solidFill>
              </a:rPr>
              <a:t> à l’Université de Sherbrooke</a:t>
            </a:r>
            <a:endParaRPr sz="2400" dirty="0">
              <a:solidFill>
                <a:srgbClr val="57496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496E"/>
              </a:buClr>
              <a:buSzPts val="1800"/>
              <a:buChar char="●"/>
            </a:pPr>
            <a:r>
              <a:rPr lang="en" sz="2400" b="1" dirty="0">
                <a:solidFill>
                  <a:srgbClr val="57496E"/>
                </a:solidFill>
              </a:rPr>
              <a:t>BAC en informatique</a:t>
            </a:r>
            <a:r>
              <a:rPr lang="en" sz="2400" dirty="0">
                <a:solidFill>
                  <a:srgbClr val="57496E"/>
                </a:solidFill>
              </a:rPr>
              <a:t> à l’UQAC</a:t>
            </a:r>
            <a:endParaRPr sz="2400" dirty="0">
              <a:solidFill>
                <a:srgbClr val="57496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496E"/>
              </a:buClr>
              <a:buSzPts val="1800"/>
              <a:buChar char="●"/>
            </a:pPr>
            <a:r>
              <a:rPr lang="en" sz="2400" b="1" dirty="0">
                <a:solidFill>
                  <a:srgbClr val="57496E"/>
                </a:solidFill>
              </a:rPr>
              <a:t>DEC en informatique</a:t>
            </a:r>
            <a:r>
              <a:rPr lang="en" sz="2400" dirty="0">
                <a:solidFill>
                  <a:srgbClr val="57496E"/>
                </a:solidFill>
              </a:rPr>
              <a:t> au Cégep de Chicoutimi</a:t>
            </a:r>
            <a:endParaRPr sz="2400" b="1" dirty="0">
              <a:solidFill>
                <a:srgbClr val="57496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496E"/>
              </a:buClr>
              <a:buSzPts val="1800"/>
              <a:buChar char="●"/>
            </a:pPr>
            <a:r>
              <a:rPr lang="en" sz="2400" b="1" dirty="0">
                <a:solidFill>
                  <a:srgbClr val="57496E"/>
                </a:solidFill>
              </a:rPr>
              <a:t>Enseignante en informatique </a:t>
            </a:r>
            <a:r>
              <a:rPr lang="en" sz="2400" dirty="0">
                <a:solidFill>
                  <a:srgbClr val="57496E"/>
                </a:solidFill>
              </a:rPr>
              <a:t>depuis plus de 2 ans</a:t>
            </a:r>
            <a:endParaRPr sz="2400" dirty="0">
              <a:solidFill>
                <a:srgbClr val="57496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496E"/>
              </a:buClr>
              <a:buSzPts val="1800"/>
              <a:buChar char="●"/>
            </a:pPr>
            <a:r>
              <a:rPr lang="en" sz="2400" dirty="0">
                <a:solidFill>
                  <a:srgbClr val="57496E"/>
                </a:solidFill>
              </a:rPr>
              <a:t>Aime la </a:t>
            </a:r>
            <a:r>
              <a:rPr lang="en" sz="2400" b="1" dirty="0">
                <a:solidFill>
                  <a:srgbClr val="57496E"/>
                </a:solidFill>
              </a:rPr>
              <a:t>danse </a:t>
            </a:r>
            <a:r>
              <a:rPr lang="en" sz="2400" dirty="0">
                <a:solidFill>
                  <a:srgbClr val="57496E"/>
                </a:solidFill>
              </a:rPr>
              <a:t>et les </a:t>
            </a:r>
            <a:r>
              <a:rPr lang="en" sz="2400" b="1" dirty="0">
                <a:solidFill>
                  <a:srgbClr val="57496E"/>
                </a:solidFill>
              </a:rPr>
              <a:t>jeux vidéos</a:t>
            </a:r>
            <a:endParaRPr sz="2400" b="1" dirty="0">
              <a:solidFill>
                <a:srgbClr val="57496E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</p:txBody>
      </p:sp>
      <p:pic>
        <p:nvPicPr>
          <p:cNvPr id="65" name="Google Shape;65;p14" descr="A close up of a sign&#10;&#10;Description automatically generated"/>
          <p:cNvPicPr preferRelativeResize="0"/>
          <p:nvPr>
            <p:custDataLst>
              <p:tags r:id="rId6"/>
            </p:custDataLst>
          </p:nvPr>
        </p:nvPicPr>
        <p:blipFill rotWithShape="1">
          <a:blip r:embed="rId11">
            <a:alphaModFix amt="30000"/>
          </a:blip>
          <a:srcRect l="2493" t="52262" r="78786" b="19651"/>
          <a:stretch/>
        </p:blipFill>
        <p:spPr>
          <a:xfrm rot="1160042">
            <a:off x="8300305" y="4483885"/>
            <a:ext cx="737597" cy="622508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66" name="Google Shape;66;p14" descr="A close up of a sign&#10;&#10;Description automatically generated"/>
          <p:cNvPicPr preferRelativeResize="0"/>
          <p:nvPr>
            <p:custDataLst>
              <p:tags r:id="rId7"/>
            </p:custDataLst>
          </p:nvPr>
        </p:nvPicPr>
        <p:blipFill rotWithShape="1">
          <a:blip r:embed="rId11">
            <a:alphaModFix amt="30000"/>
          </a:blip>
          <a:srcRect l="2493" t="52262" r="78786" b="19651"/>
          <a:stretch/>
        </p:blipFill>
        <p:spPr>
          <a:xfrm rot="8132153">
            <a:off x="7956222" y="4102157"/>
            <a:ext cx="544355" cy="459498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>
            <p:custDataLst>
              <p:tags r:id="rId8"/>
            </p:custDataLst>
          </p:nvPr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95050" y="1710006"/>
            <a:ext cx="2196550" cy="21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Affichage à l'écran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Arianne Tremblay</cp:lastModifiedBy>
  <cp:revision>2</cp:revision>
  <dcterms:modified xsi:type="dcterms:W3CDTF">2022-01-07T21:57:31Z</dcterms:modified>
</cp:coreProperties>
</file>