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15"/>
  </p:notesMasterIdLst>
  <p:sldIdLst>
    <p:sldId id="256" r:id="rId2"/>
    <p:sldId id="257" r:id="rId3"/>
    <p:sldId id="258" r:id="rId4"/>
    <p:sldId id="269"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6585" autoAdjust="0"/>
  </p:normalViewPr>
  <p:slideViewPr>
    <p:cSldViewPr snapToGrid="0">
      <p:cViewPr varScale="1">
        <p:scale>
          <a:sx n="95" d="100"/>
          <a:sy n="95" d="100"/>
        </p:scale>
        <p:origin x="1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687B0FDE-2A87-4EBD-B2DA-97A9099741E7}"/>
    <pc:docChg chg="undo custSel addSld modSld sldOrd">
      <pc:chgData name="Steph Beeman" userId="97ba756334ff4b9e" providerId="LiveId" clId="{687B0FDE-2A87-4EBD-B2DA-97A9099741E7}" dt="2017-11-17T08:42:07.017" v="495" actId="255"/>
      <pc:docMkLst>
        <pc:docMk/>
      </pc:docMkLst>
      <pc:sldChg chg="modSp">
        <pc:chgData name="Steph Beeman" userId="97ba756334ff4b9e" providerId="LiveId" clId="{687B0FDE-2A87-4EBD-B2DA-97A9099741E7}" dt="2017-11-17T08:38:38.949" v="384" actId="255"/>
        <pc:sldMkLst>
          <pc:docMk/>
          <pc:sldMk cId="878535568" sldId="256"/>
        </pc:sldMkLst>
        <pc:spChg chg="mod">
          <ac:chgData name="Steph Beeman" userId="97ba756334ff4b9e" providerId="LiveId" clId="{687B0FDE-2A87-4EBD-B2DA-97A9099741E7}" dt="2017-11-17T08:38:38.949" v="384" actId="255"/>
          <ac:spMkLst>
            <pc:docMk/>
            <pc:sldMk cId="878535568" sldId="256"/>
            <ac:spMk id="3" creationId="{65927F28-2FE6-4082-8109-F63EC355C69E}"/>
          </ac:spMkLst>
        </pc:spChg>
      </pc:sldChg>
      <pc:sldChg chg="modSp">
        <pc:chgData name="Steph Beeman" userId="97ba756334ff4b9e" providerId="LiveId" clId="{687B0FDE-2A87-4EBD-B2DA-97A9099741E7}" dt="2017-11-17T08:37:28.968" v="382" actId="20577"/>
        <pc:sldMkLst>
          <pc:docMk/>
          <pc:sldMk cId="4256773193" sldId="258"/>
        </pc:sldMkLst>
        <pc:spChg chg="mod">
          <ac:chgData name="Steph Beeman" userId="97ba756334ff4b9e" providerId="LiveId" clId="{687B0FDE-2A87-4EBD-B2DA-97A9099741E7}" dt="2017-11-17T08:37:28.968" v="382" actId="20577"/>
          <ac:spMkLst>
            <pc:docMk/>
            <pc:sldMk cId="4256773193" sldId="258"/>
            <ac:spMk id="7" creationId="{4AB35F82-8EB6-4442-A912-BB8E78D9720E}"/>
          </ac:spMkLst>
        </pc:spChg>
      </pc:sldChg>
      <pc:sldChg chg="setBg">
        <pc:chgData name="Steph Beeman" userId="97ba756334ff4b9e" providerId="LiveId" clId="{687B0FDE-2A87-4EBD-B2DA-97A9099741E7}" dt="2017-11-17T08:06:44.140" v="2"/>
        <pc:sldMkLst>
          <pc:docMk/>
          <pc:sldMk cId="3942427504" sldId="262"/>
        </pc:sldMkLst>
      </pc:sldChg>
      <pc:sldChg chg="addSp delSp modSp add">
        <pc:chgData name="Steph Beeman" userId="97ba756334ff4b9e" providerId="LiveId" clId="{687B0FDE-2A87-4EBD-B2DA-97A9099741E7}" dt="2017-11-17T08:06:56.557" v="26" actId="20577"/>
        <pc:sldMkLst>
          <pc:docMk/>
          <pc:sldMk cId="2252274765" sldId="263"/>
        </pc:sldMkLst>
        <pc:spChg chg="del">
          <ac:chgData name="Steph Beeman" userId="97ba756334ff4b9e" providerId="LiveId" clId="{687B0FDE-2A87-4EBD-B2DA-97A9099741E7}" dt="2017-11-17T08:06:33.293" v="1"/>
          <ac:spMkLst>
            <pc:docMk/>
            <pc:sldMk cId="2252274765" sldId="263"/>
            <ac:spMk id="2" creationId="{1B45F2DE-3C76-47D3-A9FD-99747E1AE8ED}"/>
          </ac:spMkLst>
        </pc:spChg>
        <pc:spChg chg="del">
          <ac:chgData name="Steph Beeman" userId="97ba756334ff4b9e" providerId="LiveId" clId="{687B0FDE-2A87-4EBD-B2DA-97A9099741E7}" dt="2017-11-17T08:06:33.293" v="1"/>
          <ac:spMkLst>
            <pc:docMk/>
            <pc:sldMk cId="2252274765" sldId="263"/>
            <ac:spMk id="3" creationId="{89A2424C-AFD6-4114-AEEA-C265B434F275}"/>
          </ac:spMkLst>
        </pc:spChg>
        <pc:spChg chg="del">
          <ac:chgData name="Steph Beeman" userId="97ba756334ff4b9e" providerId="LiveId" clId="{687B0FDE-2A87-4EBD-B2DA-97A9099741E7}" dt="2017-11-17T08:06:33.293" v="1"/>
          <ac:spMkLst>
            <pc:docMk/>
            <pc:sldMk cId="2252274765" sldId="263"/>
            <ac:spMk id="4" creationId="{0FBCF2EA-AE46-4422-B225-7C475AA2AA1D}"/>
          </ac:spMkLst>
        </pc:spChg>
        <pc:spChg chg="add del mod">
          <ac:chgData name="Steph Beeman" userId="97ba756334ff4b9e" providerId="LiveId" clId="{687B0FDE-2A87-4EBD-B2DA-97A9099741E7}" dt="2017-11-17T08:06:50.355" v="3"/>
          <ac:spMkLst>
            <pc:docMk/>
            <pc:sldMk cId="2252274765" sldId="263"/>
            <ac:spMk id="5" creationId="{C36DF31B-7E9A-4E8D-878A-5CA954F7478D}"/>
          </ac:spMkLst>
        </pc:spChg>
        <pc:spChg chg="add del mod">
          <ac:chgData name="Steph Beeman" userId="97ba756334ff4b9e" providerId="LiveId" clId="{687B0FDE-2A87-4EBD-B2DA-97A9099741E7}" dt="2017-11-17T08:06:50.355" v="3"/>
          <ac:spMkLst>
            <pc:docMk/>
            <pc:sldMk cId="2252274765" sldId="263"/>
            <ac:spMk id="6" creationId="{B579F55D-714D-4C24-B618-8520829B0A72}"/>
          </ac:spMkLst>
        </pc:spChg>
        <pc:spChg chg="add mod">
          <ac:chgData name="Steph Beeman" userId="97ba756334ff4b9e" providerId="LiveId" clId="{687B0FDE-2A87-4EBD-B2DA-97A9099741E7}" dt="2017-11-17T08:06:56.557" v="26" actId="20577"/>
          <ac:spMkLst>
            <pc:docMk/>
            <pc:sldMk cId="2252274765" sldId="263"/>
            <ac:spMk id="7" creationId="{534C545B-600C-473A-88A6-0F7EC1255073}"/>
          </ac:spMkLst>
        </pc:spChg>
        <pc:spChg chg="add mod">
          <ac:chgData name="Steph Beeman" userId="97ba756334ff4b9e" providerId="LiveId" clId="{687B0FDE-2A87-4EBD-B2DA-97A9099741E7}" dt="2017-11-17T08:06:50.355" v="3"/>
          <ac:spMkLst>
            <pc:docMk/>
            <pc:sldMk cId="2252274765" sldId="263"/>
            <ac:spMk id="8" creationId="{D6EAC1BC-9FFD-467E-8037-682124251F12}"/>
          </ac:spMkLst>
        </pc:spChg>
      </pc:sldChg>
      <pc:sldChg chg="addSp delSp modSp add modAnim">
        <pc:chgData name="Steph Beeman" userId="97ba756334ff4b9e" providerId="LiveId" clId="{687B0FDE-2A87-4EBD-B2DA-97A9099741E7}" dt="2017-11-17T08:14:17.574" v="127" actId="1076"/>
        <pc:sldMkLst>
          <pc:docMk/>
          <pc:sldMk cId="4003610060" sldId="264"/>
        </pc:sldMkLst>
        <pc:spChg chg="del">
          <ac:chgData name="Steph Beeman" userId="97ba756334ff4b9e" providerId="LiveId" clId="{687B0FDE-2A87-4EBD-B2DA-97A9099741E7}" dt="2017-11-17T08:07:49.212" v="28"/>
          <ac:spMkLst>
            <pc:docMk/>
            <pc:sldMk cId="4003610060" sldId="264"/>
            <ac:spMk id="2" creationId="{7FF6F869-1710-410F-88F1-B596F8B6AD24}"/>
          </ac:spMkLst>
        </pc:spChg>
        <pc:spChg chg="del">
          <ac:chgData name="Steph Beeman" userId="97ba756334ff4b9e" providerId="LiveId" clId="{687B0FDE-2A87-4EBD-B2DA-97A9099741E7}" dt="2017-11-17T08:07:49.212" v="28"/>
          <ac:spMkLst>
            <pc:docMk/>
            <pc:sldMk cId="4003610060" sldId="264"/>
            <ac:spMk id="3" creationId="{BC8F65BC-352C-4635-88E6-F600908374D4}"/>
          </ac:spMkLst>
        </pc:spChg>
        <pc:spChg chg="add mod">
          <ac:chgData name="Steph Beeman" userId="97ba756334ff4b9e" providerId="LiveId" clId="{687B0FDE-2A87-4EBD-B2DA-97A9099741E7}" dt="2017-11-17T08:14:09.170" v="125" actId="20577"/>
          <ac:spMkLst>
            <pc:docMk/>
            <pc:sldMk cId="4003610060" sldId="264"/>
            <ac:spMk id="4" creationId="{C5D5CD85-9B29-41C2-AC25-93879E03F2A0}"/>
          </ac:spMkLst>
        </pc:spChg>
        <pc:spChg chg="add del mod">
          <ac:chgData name="Steph Beeman" userId="97ba756334ff4b9e" providerId="LiveId" clId="{687B0FDE-2A87-4EBD-B2DA-97A9099741E7}" dt="2017-11-17T08:08:15.038" v="54" actId="931"/>
          <ac:spMkLst>
            <pc:docMk/>
            <pc:sldMk cId="4003610060" sldId="264"/>
            <ac:spMk id="5" creationId="{E5F79D8A-73F0-4F99-BF81-F316CC0B541C}"/>
          </ac:spMkLst>
        </pc:spChg>
        <pc:spChg chg="add del mod">
          <ac:chgData name="Steph Beeman" userId="97ba756334ff4b9e" providerId="LiveId" clId="{687B0FDE-2A87-4EBD-B2DA-97A9099741E7}" dt="2017-11-17T08:12:03.883" v="101" actId="478"/>
          <ac:spMkLst>
            <pc:docMk/>
            <pc:sldMk cId="4003610060" sldId="264"/>
            <ac:spMk id="6" creationId="{D5CE2E0E-9D4F-473E-95D8-CA78FD27D902}"/>
          </ac:spMkLst>
        </pc:spChg>
        <pc:spChg chg="add del mod">
          <ac:chgData name="Steph Beeman" userId="97ba756334ff4b9e" providerId="LiveId" clId="{687B0FDE-2A87-4EBD-B2DA-97A9099741E7}" dt="2017-11-17T08:11:51.222" v="82" actId="478"/>
          <ac:spMkLst>
            <pc:docMk/>
            <pc:sldMk cId="4003610060" sldId="264"/>
            <ac:spMk id="9" creationId="{20935952-B965-4949-B1F6-434FD3D13154}"/>
          </ac:spMkLst>
        </pc:spChg>
        <pc:grpChg chg="add mod">
          <ac:chgData name="Steph Beeman" userId="97ba756334ff4b9e" providerId="LiveId" clId="{687B0FDE-2A87-4EBD-B2DA-97A9099741E7}" dt="2017-11-17T08:14:15.058" v="126" actId="1076"/>
          <ac:grpSpMkLst>
            <pc:docMk/>
            <pc:sldMk cId="4003610060" sldId="264"/>
            <ac:grpSpMk id="10" creationId="{DCA52906-3D47-46B1-83F3-553C9CDD027E}"/>
          </ac:grpSpMkLst>
        </pc:grpChg>
        <pc:grpChg chg="add mod">
          <ac:chgData name="Steph Beeman" userId="97ba756334ff4b9e" providerId="LiveId" clId="{687B0FDE-2A87-4EBD-B2DA-97A9099741E7}" dt="2017-11-17T08:14:17.574" v="127" actId="1076"/>
          <ac:grpSpMkLst>
            <pc:docMk/>
            <pc:sldMk cId="4003610060" sldId="264"/>
            <ac:grpSpMk id="13" creationId="{11CA80B5-D0BB-4867-9250-C36E47BE0D78}"/>
          </ac:grpSpMkLst>
        </pc:grpChg>
        <pc:picChg chg="add mod">
          <ac:chgData name="Steph Beeman" userId="97ba756334ff4b9e" providerId="LiveId" clId="{687B0FDE-2A87-4EBD-B2DA-97A9099741E7}" dt="2017-11-17T08:09:07.887" v="58" actId="1076"/>
          <ac:picMkLst>
            <pc:docMk/>
            <pc:sldMk cId="4003610060" sldId="264"/>
            <ac:picMk id="8" creationId="{8E3C7A38-3702-4BB1-87D7-A1F678CC6830}"/>
          </ac:picMkLst>
        </pc:picChg>
      </pc:sldChg>
      <pc:sldChg chg="addSp delSp modSp add setBg modAnim">
        <pc:chgData name="Steph Beeman" userId="97ba756334ff4b9e" providerId="LiveId" clId="{687B0FDE-2A87-4EBD-B2DA-97A9099741E7}" dt="2017-11-17T08:30:27.217" v="240" actId="1076"/>
        <pc:sldMkLst>
          <pc:docMk/>
          <pc:sldMk cId="3799869317" sldId="265"/>
        </pc:sldMkLst>
        <pc:spChg chg="del">
          <ac:chgData name="Steph Beeman" userId="97ba756334ff4b9e" providerId="LiveId" clId="{687B0FDE-2A87-4EBD-B2DA-97A9099741E7}" dt="2017-11-17T08:17:23.169" v="129"/>
          <ac:spMkLst>
            <pc:docMk/>
            <pc:sldMk cId="3799869317" sldId="265"/>
            <ac:spMk id="2" creationId="{A33E4D92-758A-4847-86D5-5828EE871602}"/>
          </ac:spMkLst>
        </pc:spChg>
        <pc:spChg chg="del">
          <ac:chgData name="Steph Beeman" userId="97ba756334ff4b9e" providerId="LiveId" clId="{687B0FDE-2A87-4EBD-B2DA-97A9099741E7}" dt="2017-11-17T08:17:23.169" v="129"/>
          <ac:spMkLst>
            <pc:docMk/>
            <pc:sldMk cId="3799869317" sldId="265"/>
            <ac:spMk id="3" creationId="{D6654F82-E911-4728-9886-C8A821650DCC}"/>
          </ac:spMkLst>
        </pc:spChg>
        <pc:spChg chg="del">
          <ac:chgData name="Steph Beeman" userId="97ba756334ff4b9e" providerId="LiveId" clId="{687B0FDE-2A87-4EBD-B2DA-97A9099741E7}" dt="2017-11-17T08:17:23.169" v="129"/>
          <ac:spMkLst>
            <pc:docMk/>
            <pc:sldMk cId="3799869317" sldId="265"/>
            <ac:spMk id="4" creationId="{F87E5FFF-5A5D-454F-9227-1066EC3F99E5}"/>
          </ac:spMkLst>
        </pc:spChg>
        <pc:spChg chg="add del">
          <ac:chgData name="Steph Beeman" userId="97ba756334ff4b9e" providerId="LiveId" clId="{687B0FDE-2A87-4EBD-B2DA-97A9099741E7}" dt="2017-11-17T08:20:02.091" v="144"/>
          <ac:spMkLst>
            <pc:docMk/>
            <pc:sldMk cId="3799869317" sldId="265"/>
            <ac:spMk id="8" creationId="{3EAE3C21-32EB-4011-831F-AD0943DFE8E1}"/>
          </ac:spMkLst>
        </pc:spChg>
        <pc:spChg chg="add del">
          <ac:chgData name="Steph Beeman" userId="97ba756334ff4b9e" providerId="LiveId" clId="{687B0FDE-2A87-4EBD-B2DA-97A9099741E7}" dt="2017-11-17T08:20:11.061" v="146"/>
          <ac:spMkLst>
            <pc:docMk/>
            <pc:sldMk cId="3799869317" sldId="265"/>
            <ac:spMk id="9" creationId="{71FF8198-4A6A-4D4F-93D0-4CB6CAEDB06E}"/>
          </ac:spMkLst>
        </pc:spChg>
        <pc:spChg chg="mod">
          <ac:chgData name="Steph Beeman" userId="97ba756334ff4b9e" providerId="LiveId" clId="{687B0FDE-2A87-4EBD-B2DA-97A9099741E7}" dt="2017-11-17T08:22:11.962" v="187" actId="255"/>
          <ac:spMkLst>
            <pc:docMk/>
            <pc:sldMk cId="3799869317" sldId="265"/>
            <ac:spMk id="11" creationId="{0754E5EF-4C60-4158-AF69-36E85C91EBB8}"/>
          </ac:spMkLst>
        </pc:spChg>
        <pc:grpChg chg="add mod">
          <ac:chgData name="Steph Beeman" userId="97ba756334ff4b9e" providerId="LiveId" clId="{687B0FDE-2A87-4EBD-B2DA-97A9099741E7}" dt="2017-11-17T08:19:51.162" v="142" actId="1076"/>
          <ac:grpSpMkLst>
            <pc:docMk/>
            <pc:sldMk cId="3799869317" sldId="265"/>
            <ac:grpSpMk id="5" creationId="{E5DE1D7C-A2B8-437F-9A18-D425EA1BC7E7}"/>
          </ac:grpSpMkLst>
        </pc:grpChg>
        <pc:picChg chg="add del mod">
          <ac:chgData name="Steph Beeman" userId="97ba756334ff4b9e" providerId="LiveId" clId="{687B0FDE-2A87-4EBD-B2DA-97A9099741E7}" dt="2017-11-17T08:20:18.968" v="150"/>
          <ac:picMkLst>
            <pc:docMk/>
            <pc:sldMk cId="3799869317" sldId="265"/>
            <ac:picMk id="10" creationId="{96395F6E-AE44-419B-B1AE-AA84E07B123A}"/>
          </ac:picMkLst>
        </pc:picChg>
        <pc:picChg chg="add mod">
          <ac:chgData name="Steph Beeman" userId="97ba756334ff4b9e" providerId="LiveId" clId="{687B0FDE-2A87-4EBD-B2DA-97A9099741E7}" dt="2017-11-17T08:30:27.217" v="240" actId="1076"/>
          <ac:picMkLst>
            <pc:docMk/>
            <pc:sldMk cId="3799869317" sldId="265"/>
            <ac:picMk id="13" creationId="{CAFAD3BA-8055-4920-B108-CD8F4653D7D0}"/>
          </ac:picMkLst>
        </pc:picChg>
      </pc:sldChg>
      <pc:sldChg chg="addSp delSp modSp add ord modAnim">
        <pc:chgData name="Steph Beeman" userId="97ba756334ff4b9e" providerId="LiveId" clId="{687B0FDE-2A87-4EBD-B2DA-97A9099741E7}" dt="2017-11-17T08:27:27.738" v="239"/>
        <pc:sldMkLst>
          <pc:docMk/>
          <pc:sldMk cId="3465101923" sldId="266"/>
        </pc:sldMkLst>
        <pc:spChg chg="add del mod">
          <ac:chgData name="Steph Beeman" userId="97ba756334ff4b9e" providerId="LiveId" clId="{687B0FDE-2A87-4EBD-B2DA-97A9099741E7}" dt="2017-11-17T08:25:02.138" v="202"/>
          <ac:spMkLst>
            <pc:docMk/>
            <pc:sldMk cId="3465101923" sldId="266"/>
            <ac:spMk id="2" creationId="{466AC2AA-C5A9-4CBE-8508-A3D8FD00C145}"/>
          </ac:spMkLst>
        </pc:spChg>
        <pc:spChg chg="add del mod">
          <ac:chgData name="Steph Beeman" userId="97ba756334ff4b9e" providerId="LiveId" clId="{687B0FDE-2A87-4EBD-B2DA-97A9099741E7}" dt="2017-11-17T08:25:02.138" v="202"/>
          <ac:spMkLst>
            <pc:docMk/>
            <pc:sldMk cId="3465101923" sldId="266"/>
            <ac:spMk id="3" creationId="{2BBB0C6E-EFD2-46BF-A361-5956B9E409B2}"/>
          </ac:spMkLst>
        </pc:spChg>
        <pc:spChg chg="mod">
          <ac:chgData name="Steph Beeman" userId="97ba756334ff4b9e" providerId="LiveId" clId="{687B0FDE-2A87-4EBD-B2DA-97A9099741E7}" dt="2017-11-17T08:25:06.928" v="220" actId="20577"/>
          <ac:spMkLst>
            <pc:docMk/>
            <pc:sldMk cId="3465101923" sldId="266"/>
            <ac:spMk id="7" creationId="{534C545B-600C-473A-88A6-0F7EC1255073}"/>
          </ac:spMkLst>
        </pc:spChg>
        <pc:spChg chg="add del">
          <ac:chgData name="Steph Beeman" userId="97ba756334ff4b9e" providerId="LiveId" clId="{687B0FDE-2A87-4EBD-B2DA-97A9099741E7}" dt="2017-11-17T08:25:02.138" v="202"/>
          <ac:spMkLst>
            <pc:docMk/>
            <pc:sldMk cId="3465101923" sldId="266"/>
            <ac:spMk id="8" creationId="{D6EAC1BC-9FFD-467E-8037-682124251F12}"/>
          </ac:spMkLst>
        </pc:spChg>
        <pc:grpChg chg="add mod">
          <ac:chgData name="Steph Beeman" userId="97ba756334ff4b9e" providerId="LiveId" clId="{687B0FDE-2A87-4EBD-B2DA-97A9099741E7}" dt="2017-11-17T08:25:40.749" v="226" actId="1076"/>
          <ac:grpSpMkLst>
            <pc:docMk/>
            <pc:sldMk cId="3465101923" sldId="266"/>
            <ac:grpSpMk id="6" creationId="{480B3B2E-1664-4BBC-8BD3-A354A1CBB999}"/>
          </ac:grpSpMkLst>
        </pc:grpChg>
        <pc:grpChg chg="add mod">
          <ac:chgData name="Steph Beeman" userId="97ba756334ff4b9e" providerId="LiveId" clId="{687B0FDE-2A87-4EBD-B2DA-97A9099741E7}" dt="2017-11-17T08:26:21.330" v="235" actId="1076"/>
          <ac:grpSpMkLst>
            <pc:docMk/>
            <pc:sldMk cId="3465101923" sldId="266"/>
            <ac:grpSpMk id="11" creationId="{C0DEE7CE-7744-4366-B0D9-4223429AC031}"/>
          </ac:grpSpMkLst>
        </pc:grpChg>
        <pc:grpChg chg="add mod">
          <ac:chgData name="Steph Beeman" userId="97ba756334ff4b9e" providerId="LiveId" clId="{687B0FDE-2A87-4EBD-B2DA-97A9099741E7}" dt="2017-11-17T08:26:19.773" v="234" actId="1076"/>
          <ac:grpSpMkLst>
            <pc:docMk/>
            <pc:sldMk cId="3465101923" sldId="266"/>
            <ac:grpSpMk id="14" creationId="{7864D172-9713-4E9F-9232-BFB60CDE9FBF}"/>
          </ac:grpSpMkLst>
        </pc:grpChg>
        <pc:picChg chg="mod">
          <ac:chgData name="Steph Beeman" userId="97ba756334ff4b9e" providerId="LiveId" clId="{687B0FDE-2A87-4EBD-B2DA-97A9099741E7}" dt="2017-11-17T08:27:11.257" v="237" actId="1440"/>
          <ac:picMkLst>
            <pc:docMk/>
            <pc:sldMk cId="3465101923" sldId="266"/>
            <ac:picMk id="12" creationId="{04BC49B6-E232-4337-917B-102C468E284B}"/>
          </ac:picMkLst>
        </pc:picChg>
        <pc:picChg chg="mod">
          <ac:chgData name="Steph Beeman" userId="97ba756334ff4b9e" providerId="LiveId" clId="{687B0FDE-2A87-4EBD-B2DA-97A9099741E7}" dt="2017-11-17T08:27:11.257" v="237" actId="1440"/>
          <ac:picMkLst>
            <pc:docMk/>
            <pc:sldMk cId="3465101923" sldId="266"/>
            <ac:picMk id="13" creationId="{E5551912-C0B0-4966-9A3D-A6B83CF544A1}"/>
          </ac:picMkLst>
        </pc:picChg>
      </pc:sldChg>
      <pc:sldChg chg="addSp delSp modSp add">
        <pc:chgData name="Steph Beeman" userId="97ba756334ff4b9e" providerId="LiveId" clId="{687B0FDE-2A87-4EBD-B2DA-97A9099741E7}" dt="2017-11-17T08:34:12.951" v="375" actId="14100"/>
        <pc:sldMkLst>
          <pc:docMk/>
          <pc:sldMk cId="2145804202" sldId="267"/>
        </pc:sldMkLst>
        <pc:spChg chg="del">
          <ac:chgData name="Steph Beeman" userId="97ba756334ff4b9e" providerId="LiveId" clId="{687B0FDE-2A87-4EBD-B2DA-97A9099741E7}" dt="2017-11-17T08:31:32.414" v="242"/>
          <ac:spMkLst>
            <pc:docMk/>
            <pc:sldMk cId="2145804202" sldId="267"/>
            <ac:spMk id="2" creationId="{5AD1C865-118F-4E30-9EB8-DD47119B51D4}"/>
          </ac:spMkLst>
        </pc:spChg>
        <pc:spChg chg="del">
          <ac:chgData name="Steph Beeman" userId="97ba756334ff4b9e" providerId="LiveId" clId="{687B0FDE-2A87-4EBD-B2DA-97A9099741E7}" dt="2017-11-17T08:31:32.414" v="242"/>
          <ac:spMkLst>
            <pc:docMk/>
            <pc:sldMk cId="2145804202" sldId="267"/>
            <ac:spMk id="3" creationId="{486779D9-9D85-491B-9BF2-186DDED36F83}"/>
          </ac:spMkLst>
        </pc:spChg>
        <pc:spChg chg="add mod">
          <ac:chgData name="Steph Beeman" userId="97ba756334ff4b9e" providerId="LiveId" clId="{687B0FDE-2A87-4EBD-B2DA-97A9099741E7}" dt="2017-11-17T08:31:48.763" v="274" actId="20577"/>
          <ac:spMkLst>
            <pc:docMk/>
            <pc:sldMk cId="2145804202" sldId="267"/>
            <ac:spMk id="4" creationId="{7EDA7AAF-FA9F-417E-8F33-0BEA58184106}"/>
          </ac:spMkLst>
        </pc:spChg>
        <pc:spChg chg="add del mod">
          <ac:chgData name="Steph Beeman" userId="97ba756334ff4b9e" providerId="LiveId" clId="{687B0FDE-2A87-4EBD-B2DA-97A9099741E7}" dt="2017-11-17T08:32:00.434" v="275"/>
          <ac:spMkLst>
            <pc:docMk/>
            <pc:sldMk cId="2145804202" sldId="267"/>
            <ac:spMk id="5" creationId="{361C0AFE-88B2-402F-B99D-33A0FD45E460}"/>
          </ac:spMkLst>
        </pc:spChg>
        <pc:spChg chg="add mod">
          <ac:chgData name="Steph Beeman" userId="97ba756334ff4b9e" providerId="LiveId" clId="{687B0FDE-2A87-4EBD-B2DA-97A9099741E7}" dt="2017-11-17T08:33:20.868" v="372" actId="255"/>
          <ac:spMkLst>
            <pc:docMk/>
            <pc:sldMk cId="2145804202" sldId="267"/>
            <ac:spMk id="6" creationId="{165E4E9F-E91C-402C-9465-7B477AD0AA72}"/>
          </ac:spMkLst>
        </pc:spChg>
        <pc:picChg chg="add mod">
          <ac:chgData name="Steph Beeman" userId="97ba756334ff4b9e" providerId="LiveId" clId="{687B0FDE-2A87-4EBD-B2DA-97A9099741E7}" dt="2017-11-17T08:34:12.951" v="375" actId="14100"/>
          <ac:picMkLst>
            <pc:docMk/>
            <pc:sldMk cId="2145804202" sldId="267"/>
            <ac:picMk id="8" creationId="{0BA26589-21E6-49A3-B546-68639740D12A}"/>
          </ac:picMkLst>
        </pc:picChg>
      </pc:sldChg>
      <pc:sldChg chg="add ord modAnim">
        <pc:chgData name="Steph Beeman" userId="97ba756334ff4b9e" providerId="LiveId" clId="{687B0FDE-2A87-4EBD-B2DA-97A9099741E7}" dt="2017-11-17T08:35:58.724" v="378"/>
        <pc:sldMkLst>
          <pc:docMk/>
          <pc:sldMk cId="4097704793" sldId="268"/>
        </pc:sldMkLst>
      </pc:sldChg>
      <pc:sldChg chg="modSp add">
        <pc:chgData name="Steph Beeman" userId="97ba756334ff4b9e" providerId="LiveId" clId="{687B0FDE-2A87-4EBD-B2DA-97A9099741E7}" dt="2017-11-17T08:42:07.017" v="495" actId="255"/>
        <pc:sldMkLst>
          <pc:docMk/>
          <pc:sldMk cId="2404592708" sldId="269"/>
        </pc:sldMkLst>
        <pc:spChg chg="mod">
          <ac:chgData name="Steph Beeman" userId="97ba756334ff4b9e" providerId="LiveId" clId="{687B0FDE-2A87-4EBD-B2DA-97A9099741E7}" dt="2017-11-17T08:39:44.741" v="422" actId="5793"/>
          <ac:spMkLst>
            <pc:docMk/>
            <pc:sldMk cId="2404592708" sldId="269"/>
            <ac:spMk id="5" creationId="{0754E5EF-4C60-4158-AF69-36E85C91EBB8}"/>
          </ac:spMkLst>
        </pc:spChg>
        <pc:spChg chg="mod">
          <ac:chgData name="Steph Beeman" userId="97ba756334ff4b9e" providerId="LiveId" clId="{687B0FDE-2A87-4EBD-B2DA-97A9099741E7}" dt="2017-11-17T08:42:07.017" v="495" actId="255"/>
          <ac:spMkLst>
            <pc:docMk/>
            <pc:sldMk cId="2404592708" sldId="269"/>
            <ac:spMk id="7" creationId="{4AB35F82-8EB6-4442-A912-BB8E78D9720E}"/>
          </ac:spMkLst>
        </pc:spChg>
        <pc:picChg chg="mod">
          <ac:chgData name="Steph Beeman" userId="97ba756334ff4b9e" providerId="LiveId" clId="{687B0FDE-2A87-4EBD-B2DA-97A9099741E7}" dt="2017-11-17T08:41:19.841" v="489" actId="1440"/>
          <ac:picMkLst>
            <pc:docMk/>
            <pc:sldMk cId="2404592708" sldId="269"/>
            <ac:picMk id="1026" creationId="{AFE43165-7851-4D7D-B249-CBDF3711A0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D03DE-BBED-42A1-AB58-207B6DA4E06F}"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99CAD-E226-4381-92BE-A218677B33C2}" type="slidenum">
              <a:rPr lang="en-US" smtClean="0"/>
              <a:t>‹#›</a:t>
            </a:fld>
            <a:endParaRPr lang="en-US"/>
          </a:p>
        </p:txBody>
      </p:sp>
    </p:spTree>
    <p:extLst>
      <p:ext uri="{BB962C8B-B14F-4D97-AF65-F5344CB8AC3E}">
        <p14:creationId xmlns:p14="http://schemas.microsoft.com/office/powerpoint/2010/main" val="333783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The lighter areas corresponding to couplets of numbers that are close to each other. For some reason, people don't like to select pairs of numbers that have larger numerical gaps between them. Combinations like  45  and  67  occur much more frequently than things like  29  and  37 </a:t>
            </a:r>
          </a:p>
          <a:p>
            <a:pPr lvl="0">
              <a:defRPr sz="1800"/>
            </a:pPr>
            <a:r>
              <a:rPr lang="en-US" sz="1200" dirty="0"/>
              <a:t>	</a:t>
            </a:r>
          </a:p>
          <a:p>
            <a:pPr lvl="0">
              <a:defRPr sz="1800"/>
            </a:pPr>
            <a:r>
              <a:rPr lang="en-US" sz="1200" dirty="0"/>
              <a:t>Here we see the line corresponding to  19XX . The intensity the dots relates to the chart we plotted earlier</a:t>
            </a:r>
          </a:p>
          <a:p>
            <a:pPr lvl="0">
              <a:defRPr sz="1800"/>
            </a:pPr>
            <a:endParaRPr lang="en-US" sz="1200" dirty="0"/>
          </a:p>
          <a:p>
            <a:pPr lvl="0">
              <a:defRPr sz="1800"/>
            </a:pPr>
            <a:r>
              <a:rPr lang="en-US" sz="1200" dirty="0"/>
              <a:t>There are a large number of codes starting with 19, especially towards the higher end.</a:t>
            </a:r>
          </a:p>
          <a:p>
            <a:pPr lvl="0">
              <a:defRPr sz="1800"/>
            </a:pPr>
            <a:endParaRPr lang="en-US" sz="1200" dirty="0"/>
          </a:p>
          <a:p>
            <a:pPr lvl="0">
              <a:defRPr sz="1800"/>
            </a:pPr>
            <a:r>
              <a:rPr lang="en-US" sz="1200" dirty="0"/>
              <a:t>There is a strong bias towards the lower left quadrant. People love to start their PIN numbers with 0, and even more so with the digit 1.</a:t>
            </a:r>
          </a:p>
          <a:p>
            <a:pPr lvl="0">
              <a:defRPr sz="1800"/>
            </a:pPr>
            <a:endParaRPr lang="en-US" sz="1200" dirty="0"/>
          </a:p>
          <a:p>
            <a:pPr lvl="0">
              <a:defRPr sz="1800"/>
            </a:pPr>
            <a:r>
              <a:rPr lang="en-US" sz="1200" dirty="0"/>
              <a:t>The chart on the right shows the relative frequency of the first digit of 4-digit pin codes.</a:t>
            </a:r>
          </a:p>
          <a:p>
            <a:pPr lvl="0">
              <a:defRPr sz="1800"/>
            </a:pPr>
            <a:endParaRPr lang="en-US" sz="1200" dirty="0"/>
          </a:p>
          <a:p>
            <a:pPr lvl="0">
              <a:defRPr sz="1800"/>
            </a:pPr>
            <a:r>
              <a:rPr lang="en-US" sz="1200" dirty="0"/>
              <a:t>As you can see, the digit 1 dominates (and it's not all down to the  19XX  phenomenon.)</a:t>
            </a:r>
          </a:p>
          <a:p>
            <a:pPr lvl="0">
              <a:defRPr sz="1800"/>
            </a:pPr>
            <a:r>
              <a:rPr lang="en-US" sz="1200" dirty="0"/>
              <a:t>	</a:t>
            </a:r>
          </a:p>
          <a:p>
            <a:pPr lvl="0">
              <a:defRPr sz="1800"/>
            </a:pPr>
            <a:r>
              <a:rPr lang="en-US" sz="1200" dirty="0"/>
              <a:t>Little bright specs dot the plot in places corresponding to numerical runs (both ascending and descending) such as  2345  ,  4321  and  5678 .</a:t>
            </a:r>
          </a:p>
          <a:p>
            <a:pPr lvl="0">
              <a:defRPr sz="1800"/>
            </a:pPr>
            <a:endParaRPr lang="en-US" sz="1200" dirty="0"/>
          </a:p>
          <a:p>
            <a:pPr lvl="0">
              <a:defRPr sz="1800"/>
            </a:pPr>
            <a:r>
              <a:rPr lang="en-US" sz="1200" dirty="0"/>
              <a:t>Jumps in steps of two are also visible e.g.  2468 </a:t>
            </a:r>
          </a:p>
          <a:p>
            <a:pPr lvl="0">
              <a:defRPr sz="1800"/>
            </a:pPr>
            <a:endParaRPr lang="en-US" sz="1200" dirty="0"/>
          </a:p>
          <a:p>
            <a:pPr lvl="0">
              <a:defRPr sz="1800"/>
            </a:pPr>
            <a:r>
              <a:rPr lang="en-US" sz="1200" dirty="0"/>
              <a:t>Repeated-pair couplets of numbers are very common, such as  XYXY </a:t>
            </a:r>
          </a:p>
          <a:p>
            <a:pPr lvl="0">
              <a:defRPr sz="1800"/>
            </a:pPr>
            <a:endParaRPr lang="en-US" sz="1200" dirty="0"/>
          </a:p>
          <a:p>
            <a:pPr lvl="0">
              <a:defRPr sz="1800"/>
            </a:pPr>
            <a:r>
              <a:rPr lang="en-US" sz="1200" dirty="0"/>
              <a:t>The hundred sets of repeating couplet pairs represent a staggering 17.8% of all observed PIN numbers.</a:t>
            </a:r>
          </a:p>
          <a:p>
            <a:endParaRPr lang="en-US" dirty="0"/>
          </a:p>
        </p:txBody>
      </p:sp>
      <p:sp>
        <p:nvSpPr>
          <p:cNvPr id="4" name="Slide Number Placeholder 3"/>
          <p:cNvSpPr>
            <a:spLocks noGrp="1"/>
          </p:cNvSpPr>
          <p:nvPr>
            <p:ph type="sldNum" sz="quarter" idx="10"/>
          </p:nvPr>
        </p:nvSpPr>
        <p:spPr/>
        <p:txBody>
          <a:bodyPr/>
          <a:lstStyle/>
          <a:p>
            <a:fld id="{9F399CAD-E226-4381-92BE-A218677B33C2}" type="slidenum">
              <a:rPr lang="en-US" smtClean="0"/>
              <a:t>9</a:t>
            </a:fld>
            <a:endParaRPr lang="en-US"/>
          </a:p>
        </p:txBody>
      </p:sp>
    </p:spTree>
    <p:extLst>
      <p:ext uri="{BB962C8B-B14F-4D97-AF65-F5344CB8AC3E}">
        <p14:creationId xmlns:p14="http://schemas.microsoft.com/office/powerpoint/2010/main" val="239466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https://gist.github.com/epixoip/a83d38f412b4737e99bbef804a270c40</a:t>
            </a:r>
          </a:p>
        </p:txBody>
      </p:sp>
      <p:sp>
        <p:nvSpPr>
          <p:cNvPr id="4" name="Slide Number Placeholder 3"/>
          <p:cNvSpPr>
            <a:spLocks noGrp="1"/>
          </p:cNvSpPr>
          <p:nvPr>
            <p:ph type="sldNum" sz="quarter" idx="10"/>
          </p:nvPr>
        </p:nvSpPr>
        <p:spPr/>
        <p:txBody>
          <a:bodyPr/>
          <a:lstStyle/>
          <a:p>
            <a:fld id="{9F399CAD-E226-4381-92BE-A218677B33C2}" type="slidenum">
              <a:rPr lang="en-US" smtClean="0"/>
              <a:t>10</a:t>
            </a:fld>
            <a:endParaRPr lang="en-US"/>
          </a:p>
        </p:txBody>
      </p:sp>
    </p:spTree>
    <p:extLst>
      <p:ext uri="{BB962C8B-B14F-4D97-AF65-F5344CB8AC3E}">
        <p14:creationId xmlns:p14="http://schemas.microsoft.com/office/powerpoint/2010/main" val="381266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4958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2559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9139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6276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3493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11/16/2017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5240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85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0975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1603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11/16/2017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10496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11/16/2017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7181155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11/16/2017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058135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4DE-044D-40E0-98FF-165351916749}"/>
              </a:ext>
            </a:extLst>
          </p:cNvPr>
          <p:cNvSpPr>
            <a:spLocks noGrp="1"/>
          </p:cNvSpPr>
          <p:nvPr>
            <p:ph type="ctrTitle"/>
          </p:nvPr>
        </p:nvSpPr>
        <p:spPr/>
        <p:txBody>
          <a:bodyPr/>
          <a:lstStyle/>
          <a:p>
            <a:r>
              <a:rPr lang="en-US" dirty="0"/>
              <a:t>TL;DR Online Safety</a:t>
            </a:r>
          </a:p>
        </p:txBody>
      </p:sp>
      <p:sp>
        <p:nvSpPr>
          <p:cNvPr id="3" name="Subtitle 2">
            <a:extLst>
              <a:ext uri="{FF2B5EF4-FFF2-40B4-BE49-F238E27FC236}">
                <a16:creationId xmlns:a16="http://schemas.microsoft.com/office/drawing/2014/main" id="{65927F28-2FE6-4082-8109-F63EC355C69E}"/>
              </a:ext>
            </a:extLst>
          </p:cNvPr>
          <p:cNvSpPr>
            <a:spLocks noGrp="1"/>
          </p:cNvSpPr>
          <p:nvPr>
            <p:ph type="subTitle" idx="1"/>
          </p:nvPr>
        </p:nvSpPr>
        <p:spPr/>
        <p:txBody>
          <a:bodyPr>
            <a:normAutofit/>
          </a:bodyPr>
          <a:lstStyle/>
          <a:p>
            <a:r>
              <a:rPr lang="en-US" sz="3200" dirty="0"/>
              <a:t>You Don’t Have to Outrun the Bear</a:t>
            </a:r>
          </a:p>
        </p:txBody>
      </p:sp>
    </p:spTree>
    <p:extLst>
      <p:ext uri="{BB962C8B-B14F-4D97-AF65-F5344CB8AC3E}">
        <p14:creationId xmlns:p14="http://schemas.microsoft.com/office/powerpoint/2010/main" val="87853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5" name="Group 224">
            <a:extLst>
              <a:ext uri="{FF2B5EF4-FFF2-40B4-BE49-F238E27FC236}">
                <a16:creationId xmlns:a16="http://schemas.microsoft.com/office/drawing/2014/main" id="{E5DE1D7C-A2B8-437F-9A18-D425EA1BC7E7}"/>
              </a:ext>
            </a:extLst>
          </p:cNvPr>
          <p:cNvGrpSpPr>
            <a:grpSpLocks noChangeAspect="1"/>
          </p:cNvGrpSpPr>
          <p:nvPr/>
        </p:nvGrpSpPr>
        <p:grpSpPr>
          <a:xfrm>
            <a:off x="4034579" y="225777"/>
            <a:ext cx="7915907" cy="6530623"/>
            <a:chOff x="-127000" y="-88900"/>
            <a:chExt cx="9652000" cy="7962900"/>
          </a:xfrm>
        </p:grpSpPr>
        <p:pic>
          <p:nvPicPr>
            <p:cNvPr id="6" name="password_strength.png">
              <a:extLst>
                <a:ext uri="{FF2B5EF4-FFF2-40B4-BE49-F238E27FC236}">
                  <a16:creationId xmlns:a16="http://schemas.microsoft.com/office/drawing/2014/main" id="{87EC165D-9954-4E5F-8228-9CA80AC0FD08}"/>
                </a:ext>
              </a:extLst>
            </p:cNvPr>
            <p:cNvPicPr/>
            <p:nvPr/>
          </p:nvPicPr>
          <p:blipFill>
            <a:blip r:embed="rId3">
              <a:extLst/>
            </a:blip>
            <a:stretch>
              <a:fillRect/>
            </a:stretch>
          </p:blipFill>
          <p:spPr>
            <a:xfrm>
              <a:off x="0" y="0"/>
              <a:ext cx="9398000" cy="7632700"/>
            </a:xfrm>
            <a:prstGeom prst="rect">
              <a:avLst/>
            </a:prstGeom>
            <a:ln>
              <a:noFill/>
            </a:ln>
            <a:effectLst/>
          </p:spPr>
        </p:pic>
        <p:pic>
          <p:nvPicPr>
            <p:cNvPr id="7" name="Picture 6">
              <a:extLst>
                <a:ext uri="{FF2B5EF4-FFF2-40B4-BE49-F238E27FC236}">
                  <a16:creationId xmlns:a16="http://schemas.microsoft.com/office/drawing/2014/main" id="{BD141A3E-F112-48FC-94B7-73A77F017EA5}"/>
                </a:ext>
              </a:extLst>
            </p:cNvPr>
            <p:cNvPicPr/>
            <p:nvPr/>
          </p:nvPicPr>
          <p:blipFill>
            <a:blip r:embed="rId4">
              <a:extLst/>
            </a:blip>
            <a:stretch>
              <a:fillRect/>
            </a:stretch>
          </p:blipFill>
          <p:spPr>
            <a:xfrm>
              <a:off x="-127000" y="-88900"/>
              <a:ext cx="9652000" cy="7962900"/>
            </a:xfrm>
            <a:prstGeom prst="rect">
              <a:avLst/>
            </a:prstGeom>
            <a:effectLst/>
          </p:spPr>
        </p:pic>
      </p:grpSp>
      <p:sp>
        <p:nvSpPr>
          <p:cNvPr id="11" name="Title 4">
            <a:extLst>
              <a:ext uri="{FF2B5EF4-FFF2-40B4-BE49-F238E27FC236}">
                <a16:creationId xmlns:a16="http://schemas.microsoft.com/office/drawing/2014/main" id="{0754E5EF-4C60-4158-AF69-36E85C91EBB8}"/>
              </a:ext>
            </a:extLst>
          </p:cNvPr>
          <p:cNvSpPr>
            <a:spLocks noGrp="1"/>
          </p:cNvSpPr>
          <p:nvPr/>
        </p:nvSpPr>
        <p:spPr bwMode="blackWhite">
          <a:xfrm>
            <a:off x="499872" y="2756651"/>
            <a:ext cx="3140795" cy="1425882"/>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SEARCH SPACE =</a:t>
            </a:r>
            <a:br>
              <a:rPr lang="en-US" dirty="0"/>
            </a:br>
            <a:br>
              <a:rPr lang="en-US" dirty="0"/>
            </a:br>
            <a:r>
              <a:rPr lang="en-US" dirty="0"/>
              <a:t>2</a:t>
            </a:r>
            <a:r>
              <a:rPr lang="en-US" baseline="30000" dirty="0"/>
              <a:t>entropy</a:t>
            </a:r>
          </a:p>
        </p:txBody>
      </p:sp>
      <p:pic>
        <p:nvPicPr>
          <p:cNvPr id="13" name="Graphic 12" descr="Warning">
            <a:extLst>
              <a:ext uri="{FF2B5EF4-FFF2-40B4-BE49-F238E27FC236}">
                <a16:creationId xmlns:a16="http://schemas.microsoft.com/office/drawing/2014/main" id="{CAFAD3BA-8055-4920-B108-CD8F4653D7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55821" y="225777"/>
            <a:ext cx="6073422" cy="6073422"/>
          </a:xfrm>
          <a:prstGeom prst="rect">
            <a:avLst/>
          </a:prstGeom>
        </p:spPr>
      </p:pic>
    </p:spTree>
    <p:extLst>
      <p:ext uri="{BB962C8B-B14F-4D97-AF65-F5344CB8AC3E}">
        <p14:creationId xmlns:p14="http://schemas.microsoft.com/office/powerpoint/2010/main" val="379986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4C545B-600C-473A-88A6-0F7EC1255073}"/>
              </a:ext>
            </a:extLst>
          </p:cNvPr>
          <p:cNvSpPr>
            <a:spLocks noGrp="1"/>
          </p:cNvSpPr>
          <p:nvPr>
            <p:ph type="title"/>
          </p:nvPr>
        </p:nvSpPr>
        <p:spPr/>
        <p:txBody>
          <a:bodyPr/>
          <a:lstStyle/>
          <a:p>
            <a:r>
              <a:rPr lang="en-US" dirty="0"/>
              <a:t>ALL PASSWORDS SUCK</a:t>
            </a:r>
          </a:p>
        </p:txBody>
      </p:sp>
      <p:sp>
        <p:nvSpPr>
          <p:cNvPr id="8" name="Text Placeholder 7">
            <a:extLst>
              <a:ext uri="{FF2B5EF4-FFF2-40B4-BE49-F238E27FC236}">
                <a16:creationId xmlns:a16="http://schemas.microsoft.com/office/drawing/2014/main" id="{D6EAC1BC-9FFD-467E-8037-682124251F12}"/>
              </a:ext>
            </a:extLst>
          </p:cNvPr>
          <p:cNvSpPr>
            <a:spLocks noGrp="1"/>
          </p:cNvSpPr>
          <p:nvPr>
            <p:ph type="body" idx="1"/>
          </p:nvPr>
        </p:nvSpPr>
        <p:spPr/>
        <p:txBody>
          <a:bodyPr/>
          <a:lstStyle/>
          <a:p>
            <a:endParaRPr lang="en-US"/>
          </a:p>
        </p:txBody>
      </p:sp>
      <p:grpSp>
        <p:nvGrpSpPr>
          <p:cNvPr id="6" name="Group 231">
            <a:extLst>
              <a:ext uri="{FF2B5EF4-FFF2-40B4-BE49-F238E27FC236}">
                <a16:creationId xmlns:a16="http://schemas.microsoft.com/office/drawing/2014/main" id="{480B3B2E-1664-4BBC-8BD3-A354A1CBB999}"/>
              </a:ext>
            </a:extLst>
          </p:cNvPr>
          <p:cNvGrpSpPr>
            <a:grpSpLocks noChangeAspect="1"/>
          </p:cNvGrpSpPr>
          <p:nvPr/>
        </p:nvGrpSpPr>
        <p:grpSpPr>
          <a:xfrm>
            <a:off x="1442941" y="252423"/>
            <a:ext cx="9667934" cy="6353153"/>
            <a:chOff x="-127000" y="-88900"/>
            <a:chExt cx="12120245" cy="7964654"/>
          </a:xfrm>
        </p:grpSpPr>
        <p:pic>
          <p:nvPicPr>
            <p:cNvPr id="9" name="Screen Shot 2014-10-30 at 12.34.58 AM.png">
              <a:extLst>
                <a:ext uri="{FF2B5EF4-FFF2-40B4-BE49-F238E27FC236}">
                  <a16:creationId xmlns:a16="http://schemas.microsoft.com/office/drawing/2014/main" id="{4C0E996B-24C5-4FEC-BB7E-148E73CFF572}"/>
                </a:ext>
              </a:extLst>
            </p:cNvPr>
            <p:cNvPicPr/>
            <p:nvPr/>
          </p:nvPicPr>
          <p:blipFill>
            <a:blip r:embed="rId2">
              <a:extLst/>
            </a:blip>
            <a:stretch>
              <a:fillRect/>
            </a:stretch>
          </p:blipFill>
          <p:spPr>
            <a:xfrm>
              <a:off x="0" y="0"/>
              <a:ext cx="11866246" cy="7634455"/>
            </a:xfrm>
            <a:prstGeom prst="rect">
              <a:avLst/>
            </a:prstGeom>
            <a:ln>
              <a:noFill/>
            </a:ln>
            <a:effectLst/>
          </p:spPr>
        </p:pic>
        <p:pic>
          <p:nvPicPr>
            <p:cNvPr id="10" name="Picture 9">
              <a:extLst>
                <a:ext uri="{FF2B5EF4-FFF2-40B4-BE49-F238E27FC236}">
                  <a16:creationId xmlns:a16="http://schemas.microsoft.com/office/drawing/2014/main" id="{1703E763-9484-4586-AC85-B81721278851}"/>
                </a:ext>
              </a:extLst>
            </p:cNvPr>
            <p:cNvPicPr/>
            <p:nvPr/>
          </p:nvPicPr>
          <p:blipFill>
            <a:blip r:embed="rId3">
              <a:extLst/>
            </a:blip>
            <a:stretch>
              <a:fillRect/>
            </a:stretch>
          </p:blipFill>
          <p:spPr>
            <a:xfrm>
              <a:off x="-127000" y="-88900"/>
              <a:ext cx="12120246" cy="7964655"/>
            </a:xfrm>
            <a:prstGeom prst="rect">
              <a:avLst/>
            </a:prstGeom>
            <a:effectLst/>
          </p:spPr>
        </p:pic>
      </p:grpSp>
      <p:grpSp>
        <p:nvGrpSpPr>
          <p:cNvPr id="11" name="Group 236">
            <a:extLst>
              <a:ext uri="{FF2B5EF4-FFF2-40B4-BE49-F238E27FC236}">
                <a16:creationId xmlns:a16="http://schemas.microsoft.com/office/drawing/2014/main" id="{C0DEE7CE-7744-4366-B0D9-4223429AC031}"/>
              </a:ext>
            </a:extLst>
          </p:cNvPr>
          <p:cNvGrpSpPr>
            <a:grpSpLocks noChangeAspect="1"/>
          </p:cNvGrpSpPr>
          <p:nvPr/>
        </p:nvGrpSpPr>
        <p:grpSpPr>
          <a:xfrm>
            <a:off x="1091047" y="189172"/>
            <a:ext cx="4881096" cy="4601048"/>
            <a:chOff x="-127000" y="-88900"/>
            <a:chExt cx="7477508" cy="7048493"/>
          </a:xfrm>
        </p:grpSpPr>
        <p:pic>
          <p:nvPicPr>
            <p:cNvPr id="12" name="Screen Shot 2014-10-30 at 12.36.21 AM.png">
              <a:extLst>
                <a:ext uri="{FF2B5EF4-FFF2-40B4-BE49-F238E27FC236}">
                  <a16:creationId xmlns:a16="http://schemas.microsoft.com/office/drawing/2014/main" id="{04BC49B6-E232-4337-917B-102C468E284B}"/>
                </a:ext>
              </a:extLst>
            </p:cNvPr>
            <p:cNvPicPr/>
            <p:nvPr/>
          </p:nvPicPr>
          <p:blipFill>
            <a:blip r:embed="rId4">
              <a:extLst/>
            </a:blip>
            <a:stretch>
              <a:fillRect/>
            </a:stretch>
          </p:blipFill>
          <p:spPr>
            <a:xfrm>
              <a:off x="0" y="0"/>
              <a:ext cx="7223509" cy="6718294"/>
            </a:xfrm>
            <a:prstGeom prst="rect">
              <a:avLst/>
            </a:prstGeom>
            <a:ln>
              <a:noFill/>
            </a:ln>
            <a:effectLst/>
          </p:spPr>
        </p:pic>
        <p:pic>
          <p:nvPicPr>
            <p:cNvPr id="13" name="Picture 12">
              <a:extLst>
                <a:ext uri="{FF2B5EF4-FFF2-40B4-BE49-F238E27FC236}">
                  <a16:creationId xmlns:a16="http://schemas.microsoft.com/office/drawing/2014/main" id="{E5551912-C0B0-4966-9A3D-A6B83CF544A1}"/>
                </a:ext>
              </a:extLst>
            </p:cNvPr>
            <p:cNvPicPr/>
            <p:nvPr/>
          </p:nvPicPr>
          <p:blipFill>
            <a:blip r:embed="rId5">
              <a:extLst/>
            </a:blip>
            <a:stretch>
              <a:fillRect/>
            </a:stretch>
          </p:blipFill>
          <p:spPr>
            <a:xfrm>
              <a:off x="-127000" y="-88900"/>
              <a:ext cx="7477509" cy="7048494"/>
            </a:xfrm>
            <a:prstGeom prst="rect">
              <a:avLst/>
            </a:prstGeom>
            <a:effectLst/>
          </p:spPr>
        </p:pic>
      </p:grpSp>
      <p:grpSp>
        <p:nvGrpSpPr>
          <p:cNvPr id="14" name="Group 239">
            <a:extLst>
              <a:ext uri="{FF2B5EF4-FFF2-40B4-BE49-F238E27FC236}">
                <a16:creationId xmlns:a16="http://schemas.microsoft.com/office/drawing/2014/main" id="{7864D172-9713-4E9F-9232-BFB60CDE9FBF}"/>
              </a:ext>
            </a:extLst>
          </p:cNvPr>
          <p:cNvGrpSpPr>
            <a:grpSpLocks noChangeAspect="1"/>
          </p:cNvGrpSpPr>
          <p:nvPr/>
        </p:nvGrpSpPr>
        <p:grpSpPr>
          <a:xfrm>
            <a:off x="6389915" y="697523"/>
            <a:ext cx="4929847" cy="6160477"/>
            <a:chOff x="-127000" y="-88900"/>
            <a:chExt cx="6288293" cy="7858031"/>
          </a:xfrm>
        </p:grpSpPr>
        <p:pic>
          <p:nvPicPr>
            <p:cNvPr id="15" name="Screen Shot 2014-10-30 at 12.36.58 AM.png">
              <a:extLst>
                <a:ext uri="{FF2B5EF4-FFF2-40B4-BE49-F238E27FC236}">
                  <a16:creationId xmlns:a16="http://schemas.microsoft.com/office/drawing/2014/main" id="{93B6A791-DCEB-429E-ADAC-8536DC852CA7}"/>
                </a:ext>
              </a:extLst>
            </p:cNvPr>
            <p:cNvPicPr/>
            <p:nvPr/>
          </p:nvPicPr>
          <p:blipFill>
            <a:blip r:embed="rId6">
              <a:extLst/>
            </a:blip>
            <a:stretch>
              <a:fillRect/>
            </a:stretch>
          </p:blipFill>
          <p:spPr>
            <a:xfrm>
              <a:off x="0" y="0"/>
              <a:ext cx="6034294" cy="7527832"/>
            </a:xfrm>
            <a:prstGeom prst="rect">
              <a:avLst/>
            </a:prstGeom>
            <a:ln>
              <a:noFill/>
            </a:ln>
            <a:effectLst/>
          </p:spPr>
        </p:pic>
        <p:pic>
          <p:nvPicPr>
            <p:cNvPr id="16" name="Picture 15">
              <a:extLst>
                <a:ext uri="{FF2B5EF4-FFF2-40B4-BE49-F238E27FC236}">
                  <a16:creationId xmlns:a16="http://schemas.microsoft.com/office/drawing/2014/main" id="{02833DFF-6130-47D6-9FAF-CD917012FB14}"/>
                </a:ext>
              </a:extLst>
            </p:cNvPr>
            <p:cNvPicPr/>
            <p:nvPr/>
          </p:nvPicPr>
          <p:blipFill>
            <a:blip r:embed="rId7">
              <a:extLst/>
            </a:blip>
            <a:stretch>
              <a:fillRect/>
            </a:stretch>
          </p:blipFill>
          <p:spPr>
            <a:xfrm>
              <a:off x="-127000" y="-88900"/>
              <a:ext cx="6288294" cy="7858032"/>
            </a:xfrm>
            <a:prstGeom prst="rect">
              <a:avLst/>
            </a:prstGeom>
            <a:effectLst/>
          </p:spPr>
        </p:pic>
      </p:grpSp>
    </p:spTree>
    <p:extLst>
      <p:ext uri="{BB962C8B-B14F-4D97-AF65-F5344CB8AC3E}">
        <p14:creationId xmlns:p14="http://schemas.microsoft.com/office/powerpoint/2010/main" val="346510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A7AAF-FA9F-417E-8F33-0BEA58184106}"/>
              </a:ext>
            </a:extLst>
          </p:cNvPr>
          <p:cNvSpPr>
            <a:spLocks noGrp="1"/>
          </p:cNvSpPr>
          <p:nvPr>
            <p:ph type="title"/>
          </p:nvPr>
        </p:nvSpPr>
        <p:spPr/>
        <p:txBody>
          <a:bodyPr/>
          <a:lstStyle/>
          <a:p>
            <a:r>
              <a:rPr lang="en-US" dirty="0"/>
              <a:t>PHYSICAL SECURITY</a:t>
            </a:r>
            <a:br>
              <a:rPr lang="en-US" dirty="0"/>
            </a:br>
            <a:r>
              <a:rPr lang="en-US" dirty="0"/>
              <a:t>ALSO MATTERS</a:t>
            </a:r>
          </a:p>
        </p:txBody>
      </p:sp>
      <p:pic>
        <p:nvPicPr>
          <p:cNvPr id="8" name="Content Placeholder 7">
            <a:extLst>
              <a:ext uri="{FF2B5EF4-FFF2-40B4-BE49-F238E27FC236}">
                <a16:creationId xmlns:a16="http://schemas.microsoft.com/office/drawing/2014/main" id="{0BA26589-21E6-49A3-B546-68639740D12A}"/>
              </a:ext>
            </a:extLst>
          </p:cNvPr>
          <p:cNvPicPr>
            <a:picLocks noGrp="1" noChangeAspect="1"/>
          </p:cNvPicPr>
          <p:nvPr>
            <p:ph idx="1"/>
          </p:nvPr>
        </p:nvPicPr>
        <p:blipFill>
          <a:blip r:embed="rId2"/>
          <a:stretch>
            <a:fillRect/>
          </a:stretch>
        </p:blipFill>
        <p:spPr>
          <a:xfrm>
            <a:off x="5759497" y="1614631"/>
            <a:ext cx="5894354" cy="364599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 Placeholder 5">
            <a:extLst>
              <a:ext uri="{FF2B5EF4-FFF2-40B4-BE49-F238E27FC236}">
                <a16:creationId xmlns:a16="http://schemas.microsoft.com/office/drawing/2014/main" id="{165E4E9F-E91C-402C-9465-7B477AD0AA72}"/>
              </a:ext>
            </a:extLst>
          </p:cNvPr>
          <p:cNvSpPr>
            <a:spLocks noGrp="1"/>
          </p:cNvSpPr>
          <p:nvPr>
            <p:ph type="body" sz="half" idx="2"/>
          </p:nvPr>
        </p:nvSpPr>
        <p:spPr/>
        <p:txBody>
          <a:bodyPr>
            <a:normAutofit/>
          </a:bodyPr>
          <a:lstStyle/>
          <a:p>
            <a:r>
              <a:rPr lang="en-US" sz="2800" dirty="0"/>
              <a:t>Backup your phone</a:t>
            </a:r>
          </a:p>
          <a:p>
            <a:r>
              <a:rPr lang="en-US" sz="2800" dirty="0"/>
              <a:t>Reset before repair, restore after repair</a:t>
            </a:r>
          </a:p>
          <a:p>
            <a:r>
              <a:rPr lang="en-US" sz="2800" dirty="0"/>
              <a:t>Beware of USB ports</a:t>
            </a:r>
          </a:p>
        </p:txBody>
      </p:sp>
    </p:spTree>
    <p:extLst>
      <p:ext uri="{BB962C8B-B14F-4D97-AF65-F5344CB8AC3E}">
        <p14:creationId xmlns:p14="http://schemas.microsoft.com/office/powerpoint/2010/main" val="214580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4F606-00E1-4346-A625-77ABEA052CD5}"/>
              </a:ext>
            </a:extLst>
          </p:cNvPr>
          <p:cNvSpPr>
            <a:spLocks noGrp="1"/>
          </p:cNvSpPr>
          <p:nvPr>
            <p:ph type="title"/>
          </p:nvPr>
        </p:nvSpPr>
        <p:spPr/>
        <p:txBody>
          <a:bodyPr/>
          <a:lstStyle/>
          <a:p>
            <a:r>
              <a:rPr lang="en-US" dirty="0"/>
              <a:t>TL;DR SAFETY TIPS</a:t>
            </a:r>
          </a:p>
        </p:txBody>
      </p:sp>
      <p:sp>
        <p:nvSpPr>
          <p:cNvPr id="6" name="Content Placeholder 5">
            <a:extLst>
              <a:ext uri="{FF2B5EF4-FFF2-40B4-BE49-F238E27FC236}">
                <a16:creationId xmlns:a16="http://schemas.microsoft.com/office/drawing/2014/main" id="{D3AB0770-BA36-418F-B317-1D879D685983}"/>
              </a:ext>
            </a:extLst>
          </p:cNvPr>
          <p:cNvSpPr>
            <a:spLocks noGrp="1"/>
          </p:cNvSpPr>
          <p:nvPr>
            <p:ph idx="1"/>
          </p:nvPr>
        </p:nvSpPr>
        <p:spPr/>
        <p:txBody>
          <a:bodyPr/>
          <a:lstStyle/>
          <a:p>
            <a:r>
              <a:rPr lang="en-US" sz="2800" dirty="0"/>
              <a:t>Stay patched!</a:t>
            </a:r>
          </a:p>
          <a:p>
            <a:r>
              <a:rPr lang="en-US" sz="2800" dirty="0"/>
              <a:t>Don’t get phished.</a:t>
            </a:r>
          </a:p>
          <a:p>
            <a:r>
              <a:rPr lang="en-US" sz="2800" dirty="0"/>
              <a:t>Your password sucks.</a:t>
            </a:r>
          </a:p>
          <a:p>
            <a:r>
              <a:rPr lang="en-US" sz="2800" dirty="0"/>
              <a:t>In fact, </a:t>
            </a:r>
            <a:r>
              <a:rPr lang="en-US" sz="2800" i="1" dirty="0"/>
              <a:t>all </a:t>
            </a:r>
            <a:r>
              <a:rPr lang="en-US" sz="2800" dirty="0"/>
              <a:t>passwords suck.</a:t>
            </a:r>
          </a:p>
          <a:p>
            <a:r>
              <a:rPr lang="en-US" sz="2800" dirty="0"/>
              <a:t>Pay attention to physical security too.</a:t>
            </a:r>
          </a:p>
          <a:p>
            <a:endParaRPr lang="en-US" dirty="0"/>
          </a:p>
        </p:txBody>
      </p:sp>
    </p:spTree>
    <p:extLst>
      <p:ext uri="{BB962C8B-B14F-4D97-AF65-F5344CB8AC3E}">
        <p14:creationId xmlns:p14="http://schemas.microsoft.com/office/powerpoint/2010/main" val="40977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EFD1D7-7604-45B2-887A-B44197365FAC}"/>
              </a:ext>
            </a:extLst>
          </p:cNvPr>
          <p:cNvPicPr>
            <a:picLocks noChangeAspect="1"/>
          </p:cNvPicPr>
          <p:nvPr/>
        </p:nvPicPr>
        <p:blipFill>
          <a:blip r:embed="rId2"/>
          <a:stretch>
            <a:fillRect/>
          </a:stretch>
        </p:blipFill>
        <p:spPr>
          <a:xfrm>
            <a:off x="6414283" y="169217"/>
            <a:ext cx="5489851" cy="651956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FA15A81-A7EB-4F63-A9D7-6F64B1365E18}"/>
              </a:ext>
            </a:extLst>
          </p:cNvPr>
          <p:cNvPicPr>
            <a:picLocks noChangeAspect="1"/>
          </p:cNvPicPr>
          <p:nvPr/>
        </p:nvPicPr>
        <p:blipFill>
          <a:blip r:embed="rId3"/>
          <a:stretch>
            <a:fillRect/>
          </a:stretch>
        </p:blipFill>
        <p:spPr>
          <a:xfrm>
            <a:off x="358939" y="1630049"/>
            <a:ext cx="6103350" cy="35979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134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nps.gov/subjects/bears/images/bearsafety_3.jpg?maxwidth=1200">
            <a:extLst>
              <a:ext uri="{FF2B5EF4-FFF2-40B4-BE49-F238E27FC236}">
                <a16:creationId xmlns:a16="http://schemas.microsoft.com/office/drawing/2014/main" id="{AFE43165-7851-4D7D-B249-CBDF3711A0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5" r="661"/>
          <a:stretch/>
        </p:blipFill>
        <p:spPr bwMode="auto">
          <a:xfrm>
            <a:off x="5536848" y="1079746"/>
            <a:ext cx="6435018" cy="45195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754E5EF-4C60-4158-AF69-36E85C91EBB8}"/>
              </a:ext>
            </a:extLst>
          </p:cNvPr>
          <p:cNvSpPr>
            <a:spLocks noGrp="1"/>
          </p:cNvSpPr>
          <p:nvPr>
            <p:ph type="title"/>
          </p:nvPr>
        </p:nvSpPr>
        <p:spPr/>
        <p:txBody>
          <a:bodyPr/>
          <a:lstStyle/>
          <a:p>
            <a:r>
              <a:rPr lang="en-US" dirty="0"/>
              <a:t>You’re not the target…</a:t>
            </a:r>
          </a:p>
        </p:txBody>
      </p:sp>
      <p:sp>
        <p:nvSpPr>
          <p:cNvPr id="6" name="Content Placeholder 5">
            <a:extLst>
              <a:ext uri="{FF2B5EF4-FFF2-40B4-BE49-F238E27FC236}">
                <a16:creationId xmlns:a16="http://schemas.microsoft.com/office/drawing/2014/main" id="{2592E78F-C8EE-4C26-A64C-18FB2F45E552}"/>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AB35F82-8EB6-4442-A912-BB8E78D9720E}"/>
              </a:ext>
            </a:extLst>
          </p:cNvPr>
          <p:cNvSpPr>
            <a:spLocks noGrp="1"/>
          </p:cNvSpPr>
          <p:nvPr>
            <p:ph type="body" sz="half" idx="2"/>
          </p:nvPr>
        </p:nvSpPr>
        <p:spPr>
          <a:xfrm>
            <a:off x="640081" y="3514981"/>
            <a:ext cx="4815840" cy="2194036"/>
          </a:xfrm>
        </p:spPr>
        <p:txBody>
          <a:bodyPr>
            <a:noAutofit/>
          </a:bodyPr>
          <a:lstStyle/>
          <a:p>
            <a:r>
              <a:rPr lang="en-US" sz="2800" dirty="0"/>
              <a:t>…you’re just </a:t>
            </a:r>
            <a:r>
              <a:rPr lang="en-US" sz="2800" b="1" i="1" dirty="0"/>
              <a:t>a</a:t>
            </a:r>
            <a:r>
              <a:rPr lang="en-US" sz="2800" dirty="0"/>
              <a:t> target.</a:t>
            </a:r>
            <a:br>
              <a:rPr lang="en-US" sz="2800" dirty="0"/>
            </a:br>
            <a:br>
              <a:rPr lang="en-US" sz="2800" dirty="0"/>
            </a:br>
            <a:r>
              <a:rPr lang="en-US" sz="2800" dirty="0"/>
              <a:t>If you’re safer than 80% of the audience, hackers likely won’t spend the effort.</a:t>
            </a:r>
          </a:p>
        </p:txBody>
      </p:sp>
    </p:spTree>
    <p:extLst>
      <p:ext uri="{BB962C8B-B14F-4D97-AF65-F5344CB8AC3E}">
        <p14:creationId xmlns:p14="http://schemas.microsoft.com/office/powerpoint/2010/main" val="425677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E43165-7851-4D7D-B249-CBDF3711A052}"/>
              </a:ext>
            </a:extLst>
          </p:cNvPr>
          <p:cNvPicPr>
            <a:picLocks noChangeAspect="1" noChangeArrowheads="1"/>
          </p:cNvPicPr>
          <p:nvPr/>
        </p:nvPicPr>
        <p:blipFill>
          <a:blip r:embed="rId2"/>
          <a:stretch>
            <a:fillRect/>
          </a:stretch>
        </p:blipFill>
        <p:spPr bwMode="auto">
          <a:xfrm>
            <a:off x="5536848" y="1371667"/>
            <a:ext cx="6435018" cy="39357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754E5EF-4C60-4158-AF69-36E85C91EBB8}"/>
              </a:ext>
            </a:extLst>
          </p:cNvPr>
          <p:cNvSpPr>
            <a:spLocks noGrp="1"/>
          </p:cNvSpPr>
          <p:nvPr>
            <p:ph type="title"/>
          </p:nvPr>
        </p:nvSpPr>
        <p:spPr/>
        <p:txBody>
          <a:bodyPr/>
          <a:lstStyle/>
          <a:p>
            <a:r>
              <a:rPr lang="en-US" dirty="0"/>
              <a:t>If you </a:t>
            </a:r>
            <a:r>
              <a:rPr lang="en-US" i="1" dirty="0"/>
              <a:t>are </a:t>
            </a:r>
            <a:r>
              <a:rPr lang="en-US" dirty="0"/>
              <a:t>the target…</a:t>
            </a:r>
          </a:p>
        </p:txBody>
      </p:sp>
      <p:sp>
        <p:nvSpPr>
          <p:cNvPr id="6" name="Content Placeholder 5">
            <a:extLst>
              <a:ext uri="{FF2B5EF4-FFF2-40B4-BE49-F238E27FC236}">
                <a16:creationId xmlns:a16="http://schemas.microsoft.com/office/drawing/2014/main" id="{2592E78F-C8EE-4C26-A64C-18FB2F45E552}"/>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AB35F82-8EB6-4442-A912-BB8E78D9720E}"/>
              </a:ext>
            </a:extLst>
          </p:cNvPr>
          <p:cNvSpPr>
            <a:spLocks noGrp="1"/>
          </p:cNvSpPr>
          <p:nvPr>
            <p:ph type="body" sz="half" idx="2"/>
          </p:nvPr>
        </p:nvSpPr>
        <p:spPr>
          <a:xfrm>
            <a:off x="640081" y="3514981"/>
            <a:ext cx="4815840" cy="2194036"/>
          </a:xfrm>
        </p:spPr>
        <p:txBody>
          <a:bodyPr>
            <a:noAutofit/>
          </a:bodyPr>
          <a:lstStyle/>
          <a:p>
            <a:r>
              <a:rPr lang="en-US" sz="2800" dirty="0"/>
              <a:t>…you’re probably doomed.</a:t>
            </a:r>
            <a:br>
              <a:rPr lang="en-US" sz="2800" dirty="0"/>
            </a:br>
            <a:br>
              <a:rPr lang="en-US" sz="2800" dirty="0"/>
            </a:br>
            <a:r>
              <a:rPr lang="en-US" altLang="ja-JP" sz="2800" dirty="0"/>
              <a:t>¯\_(</a:t>
            </a:r>
            <a:r>
              <a:rPr lang="ja-JP" altLang="en-US" sz="2800" dirty="0"/>
              <a:t>ツ</a:t>
            </a:r>
            <a:r>
              <a:rPr lang="en-US" altLang="ja-JP" sz="2800" dirty="0"/>
              <a:t>)_/¯</a:t>
            </a:r>
            <a:endParaRPr lang="en-US" sz="2800" dirty="0"/>
          </a:p>
        </p:txBody>
      </p:sp>
    </p:spTree>
    <p:extLst>
      <p:ext uri="{BB962C8B-B14F-4D97-AF65-F5344CB8AC3E}">
        <p14:creationId xmlns:p14="http://schemas.microsoft.com/office/powerpoint/2010/main" val="240459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4F606-00E1-4346-A625-77ABEA052CD5}"/>
              </a:ext>
            </a:extLst>
          </p:cNvPr>
          <p:cNvSpPr>
            <a:spLocks noGrp="1"/>
          </p:cNvSpPr>
          <p:nvPr>
            <p:ph type="title"/>
          </p:nvPr>
        </p:nvSpPr>
        <p:spPr/>
        <p:txBody>
          <a:bodyPr/>
          <a:lstStyle/>
          <a:p>
            <a:r>
              <a:rPr lang="en-US" dirty="0"/>
              <a:t>TL;DR SAFETY TIPS</a:t>
            </a:r>
          </a:p>
        </p:txBody>
      </p:sp>
      <p:sp>
        <p:nvSpPr>
          <p:cNvPr id="6" name="Content Placeholder 5">
            <a:extLst>
              <a:ext uri="{FF2B5EF4-FFF2-40B4-BE49-F238E27FC236}">
                <a16:creationId xmlns:a16="http://schemas.microsoft.com/office/drawing/2014/main" id="{D3AB0770-BA36-418F-B317-1D879D685983}"/>
              </a:ext>
            </a:extLst>
          </p:cNvPr>
          <p:cNvSpPr>
            <a:spLocks noGrp="1"/>
          </p:cNvSpPr>
          <p:nvPr>
            <p:ph idx="1"/>
          </p:nvPr>
        </p:nvSpPr>
        <p:spPr/>
        <p:txBody>
          <a:bodyPr/>
          <a:lstStyle/>
          <a:p>
            <a:r>
              <a:rPr lang="en-US" sz="2800" dirty="0"/>
              <a:t>Stay patched!</a:t>
            </a:r>
          </a:p>
          <a:p>
            <a:r>
              <a:rPr lang="en-US" sz="2800" dirty="0"/>
              <a:t>Don’t get phished.</a:t>
            </a:r>
          </a:p>
          <a:p>
            <a:r>
              <a:rPr lang="en-US" sz="2800" dirty="0"/>
              <a:t>Your password sucks.</a:t>
            </a:r>
          </a:p>
          <a:p>
            <a:r>
              <a:rPr lang="en-US" sz="2800" dirty="0"/>
              <a:t>In fact, </a:t>
            </a:r>
            <a:r>
              <a:rPr lang="en-US" sz="2800" i="1" dirty="0"/>
              <a:t>all </a:t>
            </a:r>
            <a:r>
              <a:rPr lang="en-US" sz="2800" dirty="0"/>
              <a:t>passwords suck.</a:t>
            </a:r>
          </a:p>
          <a:p>
            <a:r>
              <a:rPr lang="en-US" sz="2800" dirty="0"/>
              <a:t>Pay attention to physical security too.</a:t>
            </a:r>
          </a:p>
          <a:p>
            <a:endParaRPr lang="en-US" dirty="0"/>
          </a:p>
        </p:txBody>
      </p:sp>
    </p:spTree>
    <p:extLst>
      <p:ext uri="{BB962C8B-B14F-4D97-AF65-F5344CB8AC3E}">
        <p14:creationId xmlns:p14="http://schemas.microsoft.com/office/powerpoint/2010/main" val="29013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E43165-7851-4D7D-B249-CBDF3711A052}"/>
              </a:ext>
            </a:extLst>
          </p:cNvPr>
          <p:cNvPicPr>
            <a:picLocks noChangeAspect="1" noChangeArrowheads="1"/>
          </p:cNvPicPr>
          <p:nvPr/>
        </p:nvPicPr>
        <p:blipFill>
          <a:blip r:embed="rId2"/>
          <a:stretch>
            <a:fillRect/>
          </a:stretch>
        </p:blipFill>
        <p:spPr bwMode="auto">
          <a:xfrm>
            <a:off x="5536848" y="1409012"/>
            <a:ext cx="6435018" cy="38610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754E5EF-4C60-4158-AF69-36E85C91EBB8}"/>
              </a:ext>
            </a:extLst>
          </p:cNvPr>
          <p:cNvSpPr>
            <a:spLocks noGrp="1"/>
          </p:cNvSpPr>
          <p:nvPr>
            <p:ph type="title"/>
          </p:nvPr>
        </p:nvSpPr>
        <p:spPr/>
        <p:txBody>
          <a:bodyPr/>
          <a:lstStyle/>
          <a:p>
            <a:r>
              <a:rPr lang="en-US" dirty="0"/>
              <a:t>Stay Patched</a:t>
            </a:r>
          </a:p>
        </p:txBody>
      </p:sp>
      <p:sp>
        <p:nvSpPr>
          <p:cNvPr id="6" name="Content Placeholder 5">
            <a:extLst>
              <a:ext uri="{FF2B5EF4-FFF2-40B4-BE49-F238E27FC236}">
                <a16:creationId xmlns:a16="http://schemas.microsoft.com/office/drawing/2014/main" id="{2592E78F-C8EE-4C26-A64C-18FB2F45E552}"/>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AB35F82-8EB6-4442-A912-BB8E78D9720E}"/>
              </a:ext>
            </a:extLst>
          </p:cNvPr>
          <p:cNvSpPr>
            <a:spLocks noGrp="1"/>
          </p:cNvSpPr>
          <p:nvPr>
            <p:ph type="body" sz="half" idx="2"/>
          </p:nvPr>
        </p:nvSpPr>
        <p:spPr>
          <a:xfrm>
            <a:off x="640081" y="3514981"/>
            <a:ext cx="4815840" cy="2194036"/>
          </a:xfrm>
        </p:spPr>
        <p:txBody>
          <a:bodyPr>
            <a:noAutofit/>
          </a:bodyPr>
          <a:lstStyle/>
          <a:p>
            <a:br>
              <a:rPr lang="en-US" sz="3600" dirty="0"/>
            </a:br>
            <a:r>
              <a:rPr lang="en-US" sz="3600" dirty="0"/>
              <a:t>If you never patch,</a:t>
            </a:r>
            <a:br>
              <a:rPr lang="en-US" sz="3600" dirty="0"/>
            </a:br>
            <a:r>
              <a:rPr lang="en-US" sz="3600" i="1" dirty="0"/>
              <a:t>every </a:t>
            </a:r>
            <a:r>
              <a:rPr lang="en-US" sz="3600" dirty="0"/>
              <a:t>bug is a zero-day.</a:t>
            </a:r>
          </a:p>
        </p:txBody>
      </p:sp>
    </p:spTree>
    <p:extLst>
      <p:ext uri="{BB962C8B-B14F-4D97-AF65-F5344CB8AC3E}">
        <p14:creationId xmlns:p14="http://schemas.microsoft.com/office/powerpoint/2010/main" val="393123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E43165-7851-4D7D-B249-CBDF3711A052}"/>
              </a:ext>
            </a:extLst>
          </p:cNvPr>
          <p:cNvPicPr>
            <a:picLocks noChangeAspect="1" noChangeArrowheads="1"/>
          </p:cNvPicPr>
          <p:nvPr/>
        </p:nvPicPr>
        <p:blipFill>
          <a:blip r:embed="rId2"/>
          <a:stretch>
            <a:fillRect/>
          </a:stretch>
        </p:blipFill>
        <p:spPr bwMode="auto">
          <a:xfrm>
            <a:off x="5875867" y="58532"/>
            <a:ext cx="9223022" cy="67409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754E5EF-4C60-4158-AF69-36E85C91EBB8}"/>
              </a:ext>
            </a:extLst>
          </p:cNvPr>
          <p:cNvSpPr>
            <a:spLocks noGrp="1"/>
          </p:cNvSpPr>
          <p:nvPr>
            <p:ph type="title"/>
          </p:nvPr>
        </p:nvSpPr>
        <p:spPr/>
        <p:txBody>
          <a:bodyPr/>
          <a:lstStyle/>
          <a:p>
            <a:r>
              <a:rPr lang="en-US" dirty="0"/>
              <a:t>DON’T GET PHISHED</a:t>
            </a:r>
          </a:p>
        </p:txBody>
      </p:sp>
      <p:sp>
        <p:nvSpPr>
          <p:cNvPr id="6" name="Content Placeholder 5">
            <a:extLst>
              <a:ext uri="{FF2B5EF4-FFF2-40B4-BE49-F238E27FC236}">
                <a16:creationId xmlns:a16="http://schemas.microsoft.com/office/drawing/2014/main" id="{2592E78F-C8EE-4C26-A64C-18FB2F45E552}"/>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4AB35F82-8EB6-4442-A912-BB8E78D9720E}"/>
              </a:ext>
            </a:extLst>
          </p:cNvPr>
          <p:cNvSpPr>
            <a:spLocks noGrp="1"/>
          </p:cNvSpPr>
          <p:nvPr>
            <p:ph type="body" sz="half" idx="2"/>
          </p:nvPr>
        </p:nvSpPr>
        <p:spPr>
          <a:xfrm>
            <a:off x="101600" y="3514981"/>
            <a:ext cx="5774267" cy="2194036"/>
          </a:xfrm>
        </p:spPr>
        <p:txBody>
          <a:bodyPr>
            <a:noAutofit/>
          </a:bodyPr>
          <a:lstStyle/>
          <a:p>
            <a:endParaRPr lang="en-US" sz="3200" dirty="0"/>
          </a:p>
          <a:p>
            <a:r>
              <a:rPr lang="en-US" sz="3200" dirty="0"/>
              <a:t>Check domain names carefully</a:t>
            </a:r>
          </a:p>
          <a:p>
            <a:r>
              <a:rPr lang="en-US" sz="3200" dirty="0"/>
              <a:t>Look for the lock icon</a:t>
            </a:r>
          </a:p>
        </p:txBody>
      </p:sp>
      <p:sp>
        <p:nvSpPr>
          <p:cNvPr id="3" name="Rectangle 2">
            <a:extLst>
              <a:ext uri="{FF2B5EF4-FFF2-40B4-BE49-F238E27FC236}">
                <a16:creationId xmlns:a16="http://schemas.microsoft.com/office/drawing/2014/main" id="{9AD5EDCF-5D51-4D40-A28C-976D51C1617B}"/>
              </a:ext>
            </a:extLst>
          </p:cNvPr>
          <p:cNvSpPr/>
          <p:nvPr/>
        </p:nvSpPr>
        <p:spPr>
          <a:xfrm>
            <a:off x="2226031" y="5977137"/>
            <a:ext cx="9020098" cy="707886"/>
          </a:xfrm>
          <a:prstGeom prst="rect">
            <a:avLst/>
          </a:prstGeom>
        </p:spPr>
        <p:txBody>
          <a:bodyPr wrap="none">
            <a:spAutoFit/>
          </a:bodyPr>
          <a:lstStyle/>
          <a:p>
            <a:r>
              <a:rPr lang="en-US" sz="4000" dirty="0">
                <a:solidFill>
                  <a:srgbClr val="C00000"/>
                </a:solidFill>
              </a:rPr>
              <a:t>http://www.phishing.org/phishing-examples</a:t>
            </a:r>
          </a:p>
        </p:txBody>
      </p:sp>
    </p:spTree>
    <p:extLst>
      <p:ext uri="{BB962C8B-B14F-4D97-AF65-F5344CB8AC3E}">
        <p14:creationId xmlns:p14="http://schemas.microsoft.com/office/powerpoint/2010/main" val="394242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4C545B-600C-473A-88A6-0F7EC1255073}"/>
              </a:ext>
            </a:extLst>
          </p:cNvPr>
          <p:cNvSpPr>
            <a:spLocks noGrp="1"/>
          </p:cNvSpPr>
          <p:nvPr>
            <p:ph type="title"/>
          </p:nvPr>
        </p:nvSpPr>
        <p:spPr/>
        <p:txBody>
          <a:bodyPr/>
          <a:lstStyle/>
          <a:p>
            <a:r>
              <a:rPr lang="en-US" dirty="0"/>
              <a:t>Your Password sucks</a:t>
            </a:r>
          </a:p>
        </p:txBody>
      </p:sp>
      <p:sp>
        <p:nvSpPr>
          <p:cNvPr id="8" name="Text Placeholder 7">
            <a:extLst>
              <a:ext uri="{FF2B5EF4-FFF2-40B4-BE49-F238E27FC236}">
                <a16:creationId xmlns:a16="http://schemas.microsoft.com/office/drawing/2014/main" id="{D6EAC1BC-9FFD-467E-8037-682124251F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227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D5CD85-9B29-41C2-AC25-93879E03F2A0}"/>
              </a:ext>
            </a:extLst>
          </p:cNvPr>
          <p:cNvSpPr>
            <a:spLocks noGrp="1"/>
          </p:cNvSpPr>
          <p:nvPr>
            <p:ph type="title"/>
          </p:nvPr>
        </p:nvSpPr>
        <p:spPr>
          <a:xfrm>
            <a:off x="689990" y="2622005"/>
            <a:ext cx="4494998" cy="2045950"/>
          </a:xfrm>
        </p:spPr>
        <p:txBody>
          <a:bodyPr/>
          <a:lstStyle/>
          <a:p>
            <a:r>
              <a:rPr lang="en-US" dirty="0"/>
              <a:t>Humans ARE BAD at randomness</a:t>
            </a:r>
            <a:br>
              <a:rPr lang="en-US" dirty="0"/>
            </a:br>
            <a:r>
              <a:rPr lang="en-US" dirty="0"/>
              <a:t>AND</a:t>
            </a:r>
            <a:br>
              <a:rPr lang="en-US" dirty="0"/>
            </a:br>
            <a:r>
              <a:rPr lang="en-US" dirty="0"/>
              <a:t>MEMORIZATION</a:t>
            </a:r>
          </a:p>
        </p:txBody>
      </p:sp>
      <p:pic>
        <p:nvPicPr>
          <p:cNvPr id="8" name="Picture Placeholder 7">
            <a:extLst>
              <a:ext uri="{FF2B5EF4-FFF2-40B4-BE49-F238E27FC236}">
                <a16:creationId xmlns:a16="http://schemas.microsoft.com/office/drawing/2014/main" id="{8E3C7A38-3702-4BB1-87D7-A1F678CC6830}"/>
              </a:ext>
            </a:extLst>
          </p:cNvPr>
          <p:cNvPicPr>
            <a:picLocks noGrp="1" noChangeAspect="1"/>
          </p:cNvPicPr>
          <p:nvPr>
            <p:ph type="pic" idx="1"/>
          </p:nvPr>
        </p:nvPicPr>
        <p:blipFill>
          <a:blip r:embed="rId3"/>
          <a:stretch>
            <a:fillRect/>
          </a:stretch>
        </p:blipFill>
        <p:spPr>
          <a:xfrm>
            <a:off x="5762976" y="287640"/>
            <a:ext cx="6102097" cy="6102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214">
            <a:extLst>
              <a:ext uri="{FF2B5EF4-FFF2-40B4-BE49-F238E27FC236}">
                <a16:creationId xmlns:a16="http://schemas.microsoft.com/office/drawing/2014/main" id="{DCA52906-3D47-46B1-83F3-553C9CDD027E}"/>
              </a:ext>
            </a:extLst>
          </p:cNvPr>
          <p:cNvGrpSpPr>
            <a:grpSpLocks noChangeAspect="1"/>
          </p:cNvGrpSpPr>
          <p:nvPr/>
        </p:nvGrpSpPr>
        <p:grpSpPr>
          <a:xfrm>
            <a:off x="241620" y="216937"/>
            <a:ext cx="2851229" cy="5308413"/>
            <a:chOff x="-127000" y="-88900"/>
            <a:chExt cx="3557049" cy="6622508"/>
          </a:xfrm>
        </p:grpSpPr>
        <p:pic>
          <p:nvPicPr>
            <p:cNvPr id="11" name="Screen Shot 2014-10-30 at 12.12.47 AM.png">
              <a:extLst>
                <a:ext uri="{FF2B5EF4-FFF2-40B4-BE49-F238E27FC236}">
                  <a16:creationId xmlns:a16="http://schemas.microsoft.com/office/drawing/2014/main" id="{1E61EE4B-2EE5-405D-B953-AC61E905F910}"/>
                </a:ext>
              </a:extLst>
            </p:cNvPr>
            <p:cNvPicPr/>
            <p:nvPr/>
          </p:nvPicPr>
          <p:blipFill>
            <a:blip r:embed="rId4">
              <a:extLst/>
            </a:blip>
            <a:stretch>
              <a:fillRect/>
            </a:stretch>
          </p:blipFill>
          <p:spPr>
            <a:xfrm>
              <a:off x="0" y="0"/>
              <a:ext cx="3303050" cy="6292309"/>
            </a:xfrm>
            <a:prstGeom prst="rect">
              <a:avLst/>
            </a:prstGeom>
            <a:ln>
              <a:noFill/>
            </a:ln>
            <a:effectLst/>
          </p:spPr>
        </p:pic>
        <p:pic>
          <p:nvPicPr>
            <p:cNvPr id="12" name="Picture 11">
              <a:extLst>
                <a:ext uri="{FF2B5EF4-FFF2-40B4-BE49-F238E27FC236}">
                  <a16:creationId xmlns:a16="http://schemas.microsoft.com/office/drawing/2014/main" id="{3C6EB7B9-0693-4C2C-BE9B-3176B0C88E5A}"/>
                </a:ext>
              </a:extLst>
            </p:cNvPr>
            <p:cNvPicPr/>
            <p:nvPr/>
          </p:nvPicPr>
          <p:blipFill>
            <a:blip r:embed="rId5">
              <a:extLst/>
            </a:blip>
            <a:stretch>
              <a:fillRect/>
            </a:stretch>
          </p:blipFill>
          <p:spPr>
            <a:xfrm>
              <a:off x="-127000" y="-88900"/>
              <a:ext cx="3557050" cy="6622509"/>
            </a:xfrm>
            <a:prstGeom prst="rect">
              <a:avLst/>
            </a:prstGeom>
            <a:effectLst/>
          </p:spPr>
        </p:pic>
      </p:grpSp>
      <p:grpSp>
        <p:nvGrpSpPr>
          <p:cNvPr id="13" name="Group 217">
            <a:extLst>
              <a:ext uri="{FF2B5EF4-FFF2-40B4-BE49-F238E27FC236}">
                <a16:creationId xmlns:a16="http://schemas.microsoft.com/office/drawing/2014/main" id="{11CA80B5-D0BB-4867-9250-C36E47BE0D78}"/>
              </a:ext>
            </a:extLst>
          </p:cNvPr>
          <p:cNvGrpSpPr>
            <a:grpSpLocks noChangeAspect="1"/>
          </p:cNvGrpSpPr>
          <p:nvPr/>
        </p:nvGrpSpPr>
        <p:grpSpPr>
          <a:xfrm>
            <a:off x="2630222" y="1332649"/>
            <a:ext cx="2901336" cy="5401702"/>
            <a:chOff x="-127000" y="-88900"/>
            <a:chExt cx="3557049" cy="6622508"/>
          </a:xfrm>
        </p:grpSpPr>
        <p:pic>
          <p:nvPicPr>
            <p:cNvPr id="14" name="Screen Shot 2014-10-30 at 12.13.09 AM.png">
              <a:extLst>
                <a:ext uri="{FF2B5EF4-FFF2-40B4-BE49-F238E27FC236}">
                  <a16:creationId xmlns:a16="http://schemas.microsoft.com/office/drawing/2014/main" id="{6C96CB01-9580-417B-9A9B-EE8C8477F867}"/>
                </a:ext>
              </a:extLst>
            </p:cNvPr>
            <p:cNvPicPr/>
            <p:nvPr/>
          </p:nvPicPr>
          <p:blipFill>
            <a:blip r:embed="rId6">
              <a:extLst/>
            </a:blip>
            <a:srcRect l="8110" r="8110"/>
            <a:stretch>
              <a:fillRect/>
            </a:stretch>
          </p:blipFill>
          <p:spPr>
            <a:xfrm>
              <a:off x="0" y="0"/>
              <a:ext cx="3303050" cy="6292309"/>
            </a:xfrm>
            <a:prstGeom prst="rect">
              <a:avLst/>
            </a:prstGeom>
            <a:ln>
              <a:noFill/>
            </a:ln>
            <a:effectLst/>
          </p:spPr>
        </p:pic>
        <p:pic>
          <p:nvPicPr>
            <p:cNvPr id="15" name="Picture 14">
              <a:extLst>
                <a:ext uri="{FF2B5EF4-FFF2-40B4-BE49-F238E27FC236}">
                  <a16:creationId xmlns:a16="http://schemas.microsoft.com/office/drawing/2014/main" id="{1A3D4CDA-D193-43B4-A74C-D133ECFC1F24}"/>
                </a:ext>
              </a:extLst>
            </p:cNvPr>
            <p:cNvPicPr/>
            <p:nvPr/>
          </p:nvPicPr>
          <p:blipFill>
            <a:blip r:embed="rId7">
              <a:extLst/>
            </a:blip>
            <a:stretch>
              <a:fillRect/>
            </a:stretch>
          </p:blipFill>
          <p:spPr>
            <a:xfrm>
              <a:off x="-127000" y="-88900"/>
              <a:ext cx="3557050" cy="6622509"/>
            </a:xfrm>
            <a:prstGeom prst="rect">
              <a:avLst/>
            </a:prstGeom>
            <a:effectLst/>
          </p:spPr>
        </p:pic>
      </p:grpSp>
    </p:spTree>
    <p:extLst>
      <p:ext uri="{BB962C8B-B14F-4D97-AF65-F5344CB8AC3E}">
        <p14:creationId xmlns:p14="http://schemas.microsoft.com/office/powerpoint/2010/main" val="400361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3"/>
                                        </p:tgtEl>
                                        <p:attrNameLst>
                                          <p:attrName>style.visibility</p:attrName>
                                        </p:attrNameLst>
                                      </p:cBhvr>
                                      <p:to>
                                        <p:strVal val="visible"/>
                                      </p:to>
                                    </p:set>
                                    <p:anim calcmode="lin" valueType="num">
                                      <p:cBhvr>
                                        <p:cTn id="13" dur="750" fill="hold"/>
                                        <p:tgtEl>
                                          <p:spTgt spid="13"/>
                                        </p:tgtEl>
                                        <p:attrNameLst>
                                          <p:attrName>ppt_w</p:attrName>
                                        </p:attrNameLst>
                                      </p:cBhvr>
                                      <p:tavLst>
                                        <p:tav tm="0">
                                          <p:val>
                                            <p:fltVal val="0"/>
                                          </p:val>
                                        </p:tav>
                                        <p:tav tm="100000">
                                          <p:val>
                                            <p:strVal val="#ppt_w"/>
                                          </p:val>
                                        </p:tav>
                                      </p:tavLst>
                                    </p:anim>
                                    <p:anim calcmode="lin" valueType="num">
                                      <p:cBhvr>
                                        <p:cTn id="14" dur="75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3" grpId="0" animBg="1" advAuto="0"/>
    </p:bldLst>
  </p:timing>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99</TotalTime>
  <Words>210</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HGｺﾞｼｯｸE</vt:lpstr>
      <vt:lpstr>Arial</vt:lpstr>
      <vt:lpstr>Calibri</vt:lpstr>
      <vt:lpstr>Gill Sans MT</vt:lpstr>
      <vt:lpstr>Parcel</vt:lpstr>
      <vt:lpstr>TL;DR Online Safety</vt:lpstr>
      <vt:lpstr>PowerPoint Presentation</vt:lpstr>
      <vt:lpstr>You’re not the target…</vt:lpstr>
      <vt:lpstr>If you are the target…</vt:lpstr>
      <vt:lpstr>TL;DR SAFETY TIPS</vt:lpstr>
      <vt:lpstr>Stay Patched</vt:lpstr>
      <vt:lpstr>DON’T GET PHISHED</vt:lpstr>
      <vt:lpstr>Your Password sucks</vt:lpstr>
      <vt:lpstr>Humans ARE BAD at randomness AND MEMORIZATION</vt:lpstr>
      <vt:lpstr>PowerPoint Presentation</vt:lpstr>
      <vt:lpstr>ALL PASSWORDS SUCK</vt:lpstr>
      <vt:lpstr>PHYSICAL SECURITY ALSO MATTERS</vt:lpstr>
      <vt:lpstr>TL;DR SAFETY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TL;DR Online Safety</dc:title>
  <dc:creator>Steph Beeman</dc:creator>
  <cp:lastModifiedBy>Steph Beeman</cp:lastModifiedBy>
  <cp:revision>5</cp:revision>
  <dcterms:created xsi:type="dcterms:W3CDTF">2017-11-17T07:02:57Z</dcterms:created>
  <dcterms:modified xsi:type="dcterms:W3CDTF">2017-11-17T08:42:17Z</dcterms:modified>
</cp:coreProperties>
</file>