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1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 Beeman" userId="97ba756334ff4b9e" providerId="LiveId" clId="{16A3EAD9-4DD9-4A05-B338-ECF60C3E09CD}"/>
    <pc:docChg chg="undo custSel addSld delSld modSld">
      <pc:chgData name="Steph Beeman" userId="97ba756334ff4b9e" providerId="LiveId" clId="{16A3EAD9-4DD9-4A05-B338-ECF60C3E09CD}" dt="2017-12-06T18:34:32.062" v="4195"/>
      <pc:docMkLst>
        <pc:docMk/>
      </pc:docMkLst>
      <pc:sldChg chg="modSp">
        <pc:chgData name="Steph Beeman" userId="97ba756334ff4b9e" providerId="LiveId" clId="{16A3EAD9-4DD9-4A05-B338-ECF60C3E09CD}" dt="2017-12-06T12:59:08.183" v="193" actId="20577"/>
        <pc:sldMkLst>
          <pc:docMk/>
          <pc:sldMk cId="4085087708" sldId="256"/>
        </pc:sldMkLst>
        <pc:spChg chg="mod">
          <ac:chgData name="Steph Beeman" userId="97ba756334ff4b9e" providerId="LiveId" clId="{16A3EAD9-4DD9-4A05-B338-ECF60C3E09CD}" dt="2017-12-06T12:59:08.183" v="193" actId="20577"/>
          <ac:spMkLst>
            <pc:docMk/>
            <pc:sldMk cId="4085087708" sldId="256"/>
            <ac:spMk id="2" creationId="{05DC8F96-5CD2-4361-A9DD-0A5104CD216A}"/>
          </ac:spMkLst>
        </pc:spChg>
      </pc:sldChg>
      <pc:sldChg chg="modSp modAnim">
        <pc:chgData name="Steph Beeman" userId="97ba756334ff4b9e" providerId="LiveId" clId="{16A3EAD9-4DD9-4A05-B338-ECF60C3E09CD}" dt="2017-12-06T14:11:07.118" v="4075" actId="20577"/>
        <pc:sldMkLst>
          <pc:docMk/>
          <pc:sldMk cId="3901445184" sldId="257"/>
        </pc:sldMkLst>
        <pc:spChg chg="mod">
          <ac:chgData name="Steph Beeman" userId="97ba756334ff4b9e" providerId="LiveId" clId="{16A3EAD9-4DD9-4A05-B338-ECF60C3E09CD}" dt="2017-12-06T13:00:35.128" v="214" actId="20577"/>
          <ac:spMkLst>
            <pc:docMk/>
            <pc:sldMk cId="3901445184" sldId="257"/>
            <ac:spMk id="2" creationId="{E1AD932A-D1F0-48F0-A4BA-44AD745375FB}"/>
          </ac:spMkLst>
        </pc:spChg>
        <pc:spChg chg="mod">
          <ac:chgData name="Steph Beeman" userId="97ba756334ff4b9e" providerId="LiveId" clId="{16A3EAD9-4DD9-4A05-B338-ECF60C3E09CD}" dt="2017-12-06T14:11:07.118" v="4075" actId="20577"/>
          <ac:spMkLst>
            <pc:docMk/>
            <pc:sldMk cId="3901445184" sldId="257"/>
            <ac:spMk id="3" creationId="{9760909F-87AC-498E-9CAA-887B200C52CD}"/>
          </ac:spMkLst>
        </pc:spChg>
      </pc:sldChg>
      <pc:sldChg chg="modSp">
        <pc:chgData name="Steph Beeman" userId="97ba756334ff4b9e" providerId="LiveId" clId="{16A3EAD9-4DD9-4A05-B338-ECF60C3E09CD}" dt="2017-12-06T13:37:55.025" v="1219" actId="27636"/>
        <pc:sldMkLst>
          <pc:docMk/>
          <pc:sldMk cId="472968709" sldId="258"/>
        </pc:sldMkLst>
        <pc:spChg chg="mod">
          <ac:chgData name="Steph Beeman" userId="97ba756334ff4b9e" providerId="LiveId" clId="{16A3EAD9-4DD9-4A05-B338-ECF60C3E09CD}" dt="2017-12-06T13:37:55.025" v="1219" actId="27636"/>
          <ac:spMkLst>
            <pc:docMk/>
            <pc:sldMk cId="472968709" sldId="258"/>
            <ac:spMk id="3" creationId="{9760909F-87AC-498E-9CAA-887B200C52CD}"/>
          </ac:spMkLst>
        </pc:spChg>
      </pc:sldChg>
      <pc:sldChg chg="modSp">
        <pc:chgData name="Steph Beeman" userId="97ba756334ff4b9e" providerId="LiveId" clId="{16A3EAD9-4DD9-4A05-B338-ECF60C3E09CD}" dt="2017-12-06T14:17:00.937" v="4082" actId="20577"/>
        <pc:sldMkLst>
          <pc:docMk/>
          <pc:sldMk cId="1950201848" sldId="259"/>
        </pc:sldMkLst>
        <pc:spChg chg="mod">
          <ac:chgData name="Steph Beeman" userId="97ba756334ff4b9e" providerId="LiveId" clId="{16A3EAD9-4DD9-4A05-B338-ECF60C3E09CD}" dt="2017-12-06T14:17:00.937" v="4082" actId="20577"/>
          <ac:spMkLst>
            <pc:docMk/>
            <pc:sldMk cId="1950201848" sldId="259"/>
            <ac:spMk id="3" creationId="{BB6C4D5C-57C9-405C-BDE7-1B5D2D892664}"/>
          </ac:spMkLst>
        </pc:spChg>
      </pc:sldChg>
      <pc:sldChg chg="del">
        <pc:chgData name="Steph Beeman" userId="97ba756334ff4b9e" providerId="LiveId" clId="{16A3EAD9-4DD9-4A05-B338-ECF60C3E09CD}" dt="2017-12-06T13:25:48.992" v="691" actId="2696"/>
        <pc:sldMkLst>
          <pc:docMk/>
          <pc:sldMk cId="2941868105" sldId="260"/>
        </pc:sldMkLst>
      </pc:sldChg>
      <pc:sldChg chg="addSp delSp modSp add">
        <pc:chgData name="Steph Beeman" userId="97ba756334ff4b9e" providerId="LiveId" clId="{16A3EAD9-4DD9-4A05-B338-ECF60C3E09CD}" dt="2017-12-06T13:44:51.376" v="1812" actId="20577"/>
        <pc:sldMkLst>
          <pc:docMk/>
          <pc:sldMk cId="1020424381" sldId="261"/>
        </pc:sldMkLst>
        <pc:spChg chg="del">
          <ac:chgData name="Steph Beeman" userId="97ba756334ff4b9e" providerId="LiveId" clId="{16A3EAD9-4DD9-4A05-B338-ECF60C3E09CD}" dt="2017-12-06T13:05:09.799" v="238"/>
          <ac:spMkLst>
            <pc:docMk/>
            <pc:sldMk cId="1020424381" sldId="261"/>
            <ac:spMk id="2" creationId="{7E336292-7D88-4DA9-916F-CF357A18101A}"/>
          </ac:spMkLst>
        </pc:spChg>
        <pc:spChg chg="del">
          <ac:chgData name="Steph Beeman" userId="97ba756334ff4b9e" providerId="LiveId" clId="{16A3EAD9-4DD9-4A05-B338-ECF60C3E09CD}" dt="2017-12-06T13:05:09.799" v="238"/>
          <ac:spMkLst>
            <pc:docMk/>
            <pc:sldMk cId="1020424381" sldId="261"/>
            <ac:spMk id="3" creationId="{F038AC56-71D3-442F-87DF-78BF16C750B5}"/>
          </ac:spMkLst>
        </pc:spChg>
        <pc:spChg chg="add mod">
          <ac:chgData name="Steph Beeman" userId="97ba756334ff4b9e" providerId="LiveId" clId="{16A3EAD9-4DD9-4A05-B338-ECF60C3E09CD}" dt="2017-12-06T13:38:51.928" v="1228" actId="1076"/>
          <ac:spMkLst>
            <pc:docMk/>
            <pc:sldMk cId="1020424381" sldId="261"/>
            <ac:spMk id="4" creationId="{CDC688C8-24CB-4A77-8D2B-369E26F794F6}"/>
          </ac:spMkLst>
        </pc:spChg>
        <pc:spChg chg="add del mod">
          <ac:chgData name="Steph Beeman" userId="97ba756334ff4b9e" providerId="LiveId" clId="{16A3EAD9-4DD9-4A05-B338-ECF60C3E09CD}" dt="2017-12-06T13:05:17.641" v="239"/>
          <ac:spMkLst>
            <pc:docMk/>
            <pc:sldMk cId="1020424381" sldId="261"/>
            <ac:spMk id="5" creationId="{8929412D-FEB7-40AF-87FA-3BEFB90856E7}"/>
          </ac:spMkLst>
        </pc:spChg>
        <pc:spChg chg="add mod">
          <ac:chgData name="Steph Beeman" userId="97ba756334ff4b9e" providerId="LiveId" clId="{16A3EAD9-4DD9-4A05-B338-ECF60C3E09CD}" dt="2017-12-06T13:44:51.376" v="1812" actId="20577"/>
          <ac:spMkLst>
            <pc:docMk/>
            <pc:sldMk cId="1020424381" sldId="261"/>
            <ac:spMk id="6" creationId="{E41494B7-5B34-48DB-A3ED-E1130D8DCDEC}"/>
          </ac:spMkLst>
        </pc:spChg>
        <pc:picChg chg="add mod">
          <ac:chgData name="Steph Beeman" userId="97ba756334ff4b9e" providerId="LiveId" clId="{16A3EAD9-4DD9-4A05-B338-ECF60C3E09CD}" dt="2017-12-06T13:38:44.338" v="1227" actId="1076"/>
          <ac:picMkLst>
            <pc:docMk/>
            <pc:sldMk cId="1020424381" sldId="261"/>
            <ac:picMk id="1026" creationId="{061418AE-388C-42D6-BBF5-C2BB6B22B30E}"/>
          </ac:picMkLst>
        </pc:picChg>
      </pc:sldChg>
      <pc:sldChg chg="addSp delSp modSp add del">
        <pc:chgData name="Steph Beeman" userId="97ba756334ff4b9e" providerId="LiveId" clId="{16A3EAD9-4DD9-4A05-B338-ECF60C3E09CD}" dt="2017-12-06T13:26:58.024" v="694" actId="2696"/>
        <pc:sldMkLst>
          <pc:docMk/>
          <pc:sldMk cId="2516569921" sldId="262"/>
        </pc:sldMkLst>
        <pc:spChg chg="del">
          <ac:chgData name="Steph Beeman" userId="97ba756334ff4b9e" providerId="LiveId" clId="{16A3EAD9-4DD9-4A05-B338-ECF60C3E09CD}" dt="2017-12-06T13:26:32.142" v="693"/>
          <ac:spMkLst>
            <pc:docMk/>
            <pc:sldMk cId="2516569921" sldId="262"/>
            <ac:spMk id="2" creationId="{3129BD9B-7D49-40B1-A3B1-0B89AA7B4342}"/>
          </ac:spMkLst>
        </pc:spChg>
        <pc:spChg chg="del">
          <ac:chgData name="Steph Beeman" userId="97ba756334ff4b9e" providerId="LiveId" clId="{16A3EAD9-4DD9-4A05-B338-ECF60C3E09CD}" dt="2017-12-06T13:26:32.142" v="693"/>
          <ac:spMkLst>
            <pc:docMk/>
            <pc:sldMk cId="2516569921" sldId="262"/>
            <ac:spMk id="3" creationId="{B9ADCC6B-9F5D-4578-9BCA-7FE57DE1E198}"/>
          </ac:spMkLst>
        </pc:spChg>
        <pc:spChg chg="add mod">
          <ac:chgData name="Steph Beeman" userId="97ba756334ff4b9e" providerId="LiveId" clId="{16A3EAD9-4DD9-4A05-B338-ECF60C3E09CD}" dt="2017-12-06T13:26:32.142" v="693"/>
          <ac:spMkLst>
            <pc:docMk/>
            <pc:sldMk cId="2516569921" sldId="262"/>
            <ac:spMk id="4" creationId="{D4FD3FFF-93B2-4941-A5DA-54395ECB6F44}"/>
          </ac:spMkLst>
        </pc:spChg>
        <pc:spChg chg="add mod">
          <ac:chgData name="Steph Beeman" userId="97ba756334ff4b9e" providerId="LiveId" clId="{16A3EAD9-4DD9-4A05-B338-ECF60C3E09CD}" dt="2017-12-06T13:26:32.142" v="693"/>
          <ac:spMkLst>
            <pc:docMk/>
            <pc:sldMk cId="2516569921" sldId="262"/>
            <ac:spMk id="5" creationId="{9D4D62D3-5083-4051-92F1-D7E24ABF04BA}"/>
          </ac:spMkLst>
        </pc:spChg>
        <pc:spChg chg="add mod">
          <ac:chgData name="Steph Beeman" userId="97ba756334ff4b9e" providerId="LiveId" clId="{16A3EAD9-4DD9-4A05-B338-ECF60C3E09CD}" dt="2017-12-06T13:26:32.142" v="693"/>
          <ac:spMkLst>
            <pc:docMk/>
            <pc:sldMk cId="2516569921" sldId="262"/>
            <ac:spMk id="6" creationId="{FAEB10B0-4CBE-47D4-9A14-9DA4EAC0757A}"/>
          </ac:spMkLst>
        </pc:spChg>
      </pc:sldChg>
      <pc:sldChg chg="addSp delSp modSp add">
        <pc:chgData name="Steph Beeman" userId="97ba756334ff4b9e" providerId="LiveId" clId="{16A3EAD9-4DD9-4A05-B338-ECF60C3E09CD}" dt="2017-12-06T13:42:46.586" v="1604" actId="114"/>
        <pc:sldMkLst>
          <pc:docMk/>
          <pc:sldMk cId="2113897232" sldId="263"/>
        </pc:sldMkLst>
        <pc:spChg chg="mod">
          <ac:chgData name="Steph Beeman" userId="97ba756334ff4b9e" providerId="LiveId" clId="{16A3EAD9-4DD9-4A05-B338-ECF60C3E09CD}" dt="2017-12-06T13:31:16.270" v="983" actId="20577"/>
          <ac:spMkLst>
            <pc:docMk/>
            <pc:sldMk cId="2113897232" sldId="263"/>
            <ac:spMk id="2" creationId="{E16F9AD7-2587-447F-87BA-E28A1C248AAD}"/>
          </ac:spMkLst>
        </pc:spChg>
        <pc:spChg chg="mod">
          <ac:chgData name="Steph Beeman" userId="97ba756334ff4b9e" providerId="LiveId" clId="{16A3EAD9-4DD9-4A05-B338-ECF60C3E09CD}" dt="2017-12-06T13:42:46.586" v="1604" actId="114"/>
          <ac:spMkLst>
            <pc:docMk/>
            <pc:sldMk cId="2113897232" sldId="263"/>
            <ac:spMk id="3" creationId="{FF859464-4B7B-4D66-BF69-3E7367792EDF}"/>
          </ac:spMkLst>
        </pc:spChg>
        <pc:spChg chg="add del mod">
          <ac:chgData name="Steph Beeman" userId="97ba756334ff4b9e" providerId="LiveId" clId="{16A3EAD9-4DD9-4A05-B338-ECF60C3E09CD}" dt="2017-12-06T13:39:06.186" v="1229" actId="478"/>
          <ac:spMkLst>
            <pc:docMk/>
            <pc:sldMk cId="2113897232" sldId="263"/>
            <ac:spMk id="4" creationId="{05C57B24-A680-4F27-A2B7-64719BF65AD1}"/>
          </ac:spMkLst>
        </pc:spChg>
        <pc:spChg chg="add mod">
          <ac:chgData name="Steph Beeman" userId="97ba756334ff4b9e" providerId="LiveId" clId="{16A3EAD9-4DD9-4A05-B338-ECF60C3E09CD}" dt="2017-12-06T13:39:10.828" v="1230" actId="1076"/>
          <ac:spMkLst>
            <pc:docMk/>
            <pc:sldMk cId="2113897232" sldId="263"/>
            <ac:spMk id="5" creationId="{C4585785-91BB-4368-9213-28439E6B96E2}"/>
          </ac:spMkLst>
        </pc:spChg>
        <pc:spChg chg="add mod">
          <ac:chgData name="Steph Beeman" userId="97ba756334ff4b9e" providerId="LiveId" clId="{16A3EAD9-4DD9-4A05-B338-ECF60C3E09CD}" dt="2017-12-06T13:39:10.828" v="1230" actId="1076"/>
          <ac:spMkLst>
            <pc:docMk/>
            <pc:sldMk cId="2113897232" sldId="263"/>
            <ac:spMk id="6" creationId="{E1B57D98-D1F0-4E97-8C20-4EC123F88DA7}"/>
          </ac:spMkLst>
        </pc:spChg>
        <pc:cxnChg chg="add del mod">
          <ac:chgData name="Steph Beeman" userId="97ba756334ff4b9e" providerId="LiveId" clId="{16A3EAD9-4DD9-4A05-B338-ECF60C3E09CD}" dt="2017-12-06T13:33:16.261" v="1137" actId="478"/>
          <ac:cxnSpMkLst>
            <pc:docMk/>
            <pc:sldMk cId="2113897232" sldId="263"/>
            <ac:cxnSpMk id="8" creationId="{B039CAC8-5500-4FD9-AECE-1CDFFC2A30CF}"/>
          </ac:cxnSpMkLst>
        </pc:cxnChg>
        <pc:cxnChg chg="add mod">
          <ac:chgData name="Steph Beeman" userId="97ba756334ff4b9e" providerId="LiveId" clId="{16A3EAD9-4DD9-4A05-B338-ECF60C3E09CD}" dt="2017-12-06T13:39:45.653" v="1231" actId="1582"/>
          <ac:cxnSpMkLst>
            <pc:docMk/>
            <pc:sldMk cId="2113897232" sldId="263"/>
            <ac:cxnSpMk id="10" creationId="{DD255EFC-534D-4DFD-8EA8-E4830CE88056}"/>
          </ac:cxnSpMkLst>
        </pc:cxnChg>
        <pc:cxnChg chg="add mod">
          <ac:chgData name="Steph Beeman" userId="97ba756334ff4b9e" providerId="LiveId" clId="{16A3EAD9-4DD9-4A05-B338-ECF60C3E09CD}" dt="2017-12-06T13:39:54.206" v="1234" actId="14100"/>
          <ac:cxnSpMkLst>
            <pc:docMk/>
            <pc:sldMk cId="2113897232" sldId="263"/>
            <ac:cxnSpMk id="11" creationId="{84DE7C0D-9F80-4DC0-963D-F4B292CDA7AA}"/>
          </ac:cxnSpMkLst>
        </pc:cxnChg>
      </pc:sldChg>
      <pc:sldChg chg="addSp delSp modSp add">
        <pc:chgData name="Steph Beeman" userId="97ba756334ff4b9e" providerId="LiveId" clId="{16A3EAD9-4DD9-4A05-B338-ECF60C3E09CD}" dt="2017-12-06T13:43:34.606" v="1667" actId="20577"/>
        <pc:sldMkLst>
          <pc:docMk/>
          <pc:sldMk cId="2125254372" sldId="264"/>
        </pc:sldMkLst>
        <pc:spChg chg="del">
          <ac:chgData name="Steph Beeman" userId="97ba756334ff4b9e" providerId="LiveId" clId="{16A3EAD9-4DD9-4A05-B338-ECF60C3E09CD}" dt="2017-12-06T13:43:13.578" v="1606"/>
          <ac:spMkLst>
            <pc:docMk/>
            <pc:sldMk cId="2125254372" sldId="264"/>
            <ac:spMk id="2" creationId="{7066A48A-B07B-499B-882D-70F9A45296A3}"/>
          </ac:spMkLst>
        </pc:spChg>
        <pc:spChg chg="del">
          <ac:chgData name="Steph Beeman" userId="97ba756334ff4b9e" providerId="LiveId" clId="{16A3EAD9-4DD9-4A05-B338-ECF60C3E09CD}" dt="2017-12-06T13:43:13.578" v="1606"/>
          <ac:spMkLst>
            <pc:docMk/>
            <pc:sldMk cId="2125254372" sldId="264"/>
            <ac:spMk id="3" creationId="{F6DDE037-0DB0-4195-9D16-28EFC65EDFBA}"/>
          </ac:spMkLst>
        </pc:spChg>
        <pc:spChg chg="add mod">
          <ac:chgData name="Steph Beeman" userId="97ba756334ff4b9e" providerId="LiveId" clId="{16A3EAD9-4DD9-4A05-B338-ECF60C3E09CD}" dt="2017-12-06T13:43:34.606" v="1667" actId="20577"/>
          <ac:spMkLst>
            <pc:docMk/>
            <pc:sldMk cId="2125254372" sldId="264"/>
            <ac:spMk id="4" creationId="{9B044159-F814-4222-B1D9-D88336493201}"/>
          </ac:spMkLst>
        </pc:spChg>
        <pc:spChg chg="add mod">
          <ac:chgData name="Steph Beeman" userId="97ba756334ff4b9e" providerId="LiveId" clId="{16A3EAD9-4DD9-4A05-B338-ECF60C3E09CD}" dt="2017-12-06T13:43:13.578" v="1606"/>
          <ac:spMkLst>
            <pc:docMk/>
            <pc:sldMk cId="2125254372" sldId="264"/>
            <ac:spMk id="5" creationId="{FAD3C613-4961-444A-BE01-3BB3E944B870}"/>
          </ac:spMkLst>
        </pc:spChg>
      </pc:sldChg>
      <pc:sldChg chg="addSp delSp modSp add">
        <pc:chgData name="Steph Beeman" userId="97ba756334ff4b9e" providerId="LiveId" clId="{16A3EAD9-4DD9-4A05-B338-ECF60C3E09CD}" dt="2017-12-06T13:50:32.388" v="2308" actId="20577"/>
        <pc:sldMkLst>
          <pc:docMk/>
          <pc:sldMk cId="3622775858" sldId="265"/>
        </pc:sldMkLst>
        <pc:spChg chg="mod">
          <ac:chgData name="Steph Beeman" userId="97ba756334ff4b9e" providerId="LiveId" clId="{16A3EAD9-4DD9-4A05-B338-ECF60C3E09CD}" dt="2017-12-06T13:45:07.342" v="1841" actId="20577"/>
          <ac:spMkLst>
            <pc:docMk/>
            <pc:sldMk cId="3622775858" sldId="265"/>
            <ac:spMk id="2" creationId="{AA574C37-0F08-47E0-84E4-E6D5C60C2C92}"/>
          </ac:spMkLst>
        </pc:spChg>
        <pc:spChg chg="del">
          <ac:chgData name="Steph Beeman" userId="97ba756334ff4b9e" providerId="LiveId" clId="{16A3EAD9-4DD9-4A05-B338-ECF60C3E09CD}" dt="2017-12-06T13:45:15.207" v="1842"/>
          <ac:spMkLst>
            <pc:docMk/>
            <pc:sldMk cId="3622775858" sldId="265"/>
            <ac:spMk id="3" creationId="{4EA322C3-6A09-46DC-9C40-452E012BAD89}"/>
          </ac:spMkLst>
        </pc:spChg>
        <pc:spChg chg="del">
          <ac:chgData name="Steph Beeman" userId="97ba756334ff4b9e" providerId="LiveId" clId="{16A3EAD9-4DD9-4A05-B338-ECF60C3E09CD}" dt="2017-12-06T13:45:15.207" v="1842"/>
          <ac:spMkLst>
            <pc:docMk/>
            <pc:sldMk cId="3622775858" sldId="265"/>
            <ac:spMk id="4" creationId="{62D972F6-AA5B-4955-B575-54E413FEEE86}"/>
          </ac:spMkLst>
        </pc:spChg>
        <pc:spChg chg="add mod">
          <ac:chgData name="Steph Beeman" userId="97ba756334ff4b9e" providerId="LiveId" clId="{16A3EAD9-4DD9-4A05-B338-ECF60C3E09CD}" dt="2017-12-06T13:50:32.388" v="2308" actId="20577"/>
          <ac:spMkLst>
            <pc:docMk/>
            <pc:sldMk cId="3622775858" sldId="265"/>
            <ac:spMk id="5" creationId="{2426C6C7-4F04-4568-AD1B-D49D09BE62A0}"/>
          </ac:spMkLst>
        </pc:spChg>
      </pc:sldChg>
      <pc:sldChg chg="modSp add">
        <pc:chgData name="Steph Beeman" userId="97ba756334ff4b9e" providerId="LiveId" clId="{16A3EAD9-4DD9-4A05-B338-ECF60C3E09CD}" dt="2017-12-06T14:00:23.441" v="3303" actId="20577"/>
        <pc:sldMkLst>
          <pc:docMk/>
          <pc:sldMk cId="236844632" sldId="266"/>
        </pc:sldMkLst>
        <pc:spChg chg="mod">
          <ac:chgData name="Steph Beeman" userId="97ba756334ff4b9e" providerId="LiveId" clId="{16A3EAD9-4DD9-4A05-B338-ECF60C3E09CD}" dt="2017-12-06T13:51:45.780" v="2343" actId="20577"/>
          <ac:spMkLst>
            <pc:docMk/>
            <pc:sldMk cId="236844632" sldId="266"/>
            <ac:spMk id="2" creationId="{C933BE06-A74E-4CF9-AA78-168A7B4A4191}"/>
          </ac:spMkLst>
        </pc:spChg>
        <pc:spChg chg="mod">
          <ac:chgData name="Steph Beeman" userId="97ba756334ff4b9e" providerId="LiveId" clId="{16A3EAD9-4DD9-4A05-B338-ECF60C3E09CD}" dt="2017-12-06T14:00:23.441" v="3303" actId="20577"/>
          <ac:spMkLst>
            <pc:docMk/>
            <pc:sldMk cId="236844632" sldId="266"/>
            <ac:spMk id="3" creationId="{31CC8A69-5DF7-4B3B-B207-7FF07382AFB0}"/>
          </ac:spMkLst>
        </pc:spChg>
      </pc:sldChg>
      <pc:sldChg chg="modSp add">
        <pc:chgData name="Steph Beeman" userId="97ba756334ff4b9e" providerId="LiveId" clId="{16A3EAD9-4DD9-4A05-B338-ECF60C3E09CD}" dt="2017-12-06T14:04:59.408" v="3841" actId="20577"/>
        <pc:sldMkLst>
          <pc:docMk/>
          <pc:sldMk cId="3237478934" sldId="267"/>
        </pc:sldMkLst>
        <pc:spChg chg="mod">
          <ac:chgData name="Steph Beeman" userId="97ba756334ff4b9e" providerId="LiveId" clId="{16A3EAD9-4DD9-4A05-B338-ECF60C3E09CD}" dt="2017-12-06T14:01:14.634" v="3329" actId="20577"/>
          <ac:spMkLst>
            <pc:docMk/>
            <pc:sldMk cId="3237478934" sldId="267"/>
            <ac:spMk id="2" creationId="{2A036205-A1D9-421F-A226-03DB13BAD385}"/>
          </ac:spMkLst>
        </pc:spChg>
        <pc:spChg chg="mod">
          <ac:chgData name="Steph Beeman" userId="97ba756334ff4b9e" providerId="LiveId" clId="{16A3EAD9-4DD9-4A05-B338-ECF60C3E09CD}" dt="2017-12-06T14:04:59.408" v="3841" actId="20577"/>
          <ac:spMkLst>
            <pc:docMk/>
            <pc:sldMk cId="3237478934" sldId="267"/>
            <ac:spMk id="3" creationId="{5A83DA3B-4974-4D64-AF16-CC37FF0367CC}"/>
          </ac:spMkLst>
        </pc:spChg>
      </pc:sldChg>
      <pc:sldChg chg="modSp add">
        <pc:chgData name="Steph Beeman" userId="97ba756334ff4b9e" providerId="LiveId" clId="{16A3EAD9-4DD9-4A05-B338-ECF60C3E09CD}" dt="2017-12-06T14:08:41.578" v="3971" actId="20577"/>
        <pc:sldMkLst>
          <pc:docMk/>
          <pc:sldMk cId="2121973293" sldId="268"/>
        </pc:sldMkLst>
        <pc:spChg chg="mod">
          <ac:chgData name="Steph Beeman" userId="97ba756334ff4b9e" providerId="LiveId" clId="{16A3EAD9-4DD9-4A05-B338-ECF60C3E09CD}" dt="2017-12-06T14:08:41.578" v="3971" actId="20577"/>
          <ac:spMkLst>
            <pc:docMk/>
            <pc:sldMk cId="2121973293" sldId="268"/>
            <ac:spMk id="2" creationId="{830A3074-2A9D-42F8-B297-C43302F8FCFF}"/>
          </ac:spMkLst>
        </pc:spChg>
        <pc:spChg chg="mod">
          <ac:chgData name="Steph Beeman" userId="97ba756334ff4b9e" providerId="LiveId" clId="{16A3EAD9-4DD9-4A05-B338-ECF60C3E09CD}" dt="2017-12-06T14:05:22.227" v="3899" actId="20577"/>
          <ac:spMkLst>
            <pc:docMk/>
            <pc:sldMk cId="2121973293" sldId="268"/>
            <ac:spMk id="3" creationId="{E09AAFAB-1D61-4543-80B2-9F87023E65F8}"/>
          </ac:spMkLst>
        </pc:spChg>
      </pc:sldChg>
      <pc:sldChg chg="modSp add">
        <pc:chgData name="Steph Beeman" userId="97ba756334ff4b9e" providerId="LiveId" clId="{16A3EAD9-4DD9-4A05-B338-ECF60C3E09CD}" dt="2017-12-06T14:08:47.740" v="3972"/>
        <pc:sldMkLst>
          <pc:docMk/>
          <pc:sldMk cId="1048497413" sldId="269"/>
        </pc:sldMkLst>
        <pc:spChg chg="mod">
          <ac:chgData name="Steph Beeman" userId="97ba756334ff4b9e" providerId="LiveId" clId="{16A3EAD9-4DD9-4A05-B338-ECF60C3E09CD}" dt="2017-12-06T14:08:29.524" v="3925" actId="20577"/>
          <ac:spMkLst>
            <pc:docMk/>
            <pc:sldMk cId="1048497413" sldId="269"/>
            <ac:spMk id="2" creationId="{BFD640C1-DCF6-443D-8759-0E110C59599D}"/>
          </ac:spMkLst>
        </pc:spChg>
        <pc:spChg chg="mod">
          <ac:chgData name="Steph Beeman" userId="97ba756334ff4b9e" providerId="LiveId" clId="{16A3EAD9-4DD9-4A05-B338-ECF60C3E09CD}" dt="2017-12-06T14:08:47.740" v="3972"/>
          <ac:spMkLst>
            <pc:docMk/>
            <pc:sldMk cId="1048497413" sldId="269"/>
            <ac:spMk id="3" creationId="{4D1A6A10-13B5-4017-B4D2-44DF04EA6A6F}"/>
          </ac:spMkLst>
        </pc:spChg>
      </pc:sldChg>
      <pc:sldChg chg="modSp add">
        <pc:chgData name="Steph Beeman" userId="97ba756334ff4b9e" providerId="LiveId" clId="{16A3EAD9-4DD9-4A05-B338-ECF60C3E09CD}" dt="2017-12-06T14:09:10.014" v="4004"/>
        <pc:sldMkLst>
          <pc:docMk/>
          <pc:sldMk cId="1072221955" sldId="270"/>
        </pc:sldMkLst>
        <pc:spChg chg="mod">
          <ac:chgData name="Steph Beeman" userId="97ba756334ff4b9e" providerId="LiveId" clId="{16A3EAD9-4DD9-4A05-B338-ECF60C3E09CD}" dt="2017-12-06T14:09:07.844" v="4003" actId="5793"/>
          <ac:spMkLst>
            <pc:docMk/>
            <pc:sldMk cId="1072221955" sldId="270"/>
            <ac:spMk id="2" creationId="{B55A5760-C447-4EAB-B931-9C80CD8C5532}"/>
          </ac:spMkLst>
        </pc:spChg>
        <pc:spChg chg="mod">
          <ac:chgData name="Steph Beeman" userId="97ba756334ff4b9e" providerId="LiveId" clId="{16A3EAD9-4DD9-4A05-B338-ECF60C3E09CD}" dt="2017-12-06T14:09:10.014" v="4004"/>
          <ac:spMkLst>
            <pc:docMk/>
            <pc:sldMk cId="1072221955" sldId="270"/>
            <ac:spMk id="3" creationId="{C455174E-60CC-46F8-929F-CBB3882ED276}"/>
          </ac:spMkLst>
        </pc:spChg>
      </pc:sldChg>
      <pc:sldChg chg="modSp add">
        <pc:chgData name="Steph Beeman" userId="97ba756334ff4b9e" providerId="LiveId" clId="{16A3EAD9-4DD9-4A05-B338-ECF60C3E09CD}" dt="2017-12-06T14:10:02.120" v="4050"/>
        <pc:sldMkLst>
          <pc:docMk/>
          <pc:sldMk cId="2702558715" sldId="271"/>
        </pc:sldMkLst>
        <pc:spChg chg="mod">
          <ac:chgData name="Steph Beeman" userId="97ba756334ff4b9e" providerId="LiveId" clId="{16A3EAD9-4DD9-4A05-B338-ECF60C3E09CD}" dt="2017-12-06T14:10:00.117" v="4049" actId="20577"/>
          <ac:spMkLst>
            <pc:docMk/>
            <pc:sldMk cId="2702558715" sldId="271"/>
            <ac:spMk id="2" creationId="{B3C392FC-3A1B-4D09-9FCD-64FD1721E128}"/>
          </ac:spMkLst>
        </pc:spChg>
        <pc:spChg chg="mod">
          <ac:chgData name="Steph Beeman" userId="97ba756334ff4b9e" providerId="LiveId" clId="{16A3EAD9-4DD9-4A05-B338-ECF60C3E09CD}" dt="2017-12-06T14:10:02.120" v="4050"/>
          <ac:spMkLst>
            <pc:docMk/>
            <pc:sldMk cId="2702558715" sldId="271"/>
            <ac:spMk id="3" creationId="{BD5BB05E-7DD7-49E5-B529-F33F524C389B}"/>
          </ac:spMkLst>
        </pc:spChg>
      </pc:sldChg>
      <pc:sldChg chg="modSp add modNotesTx">
        <pc:chgData name="Steph Beeman" userId="97ba756334ff4b9e" providerId="LiveId" clId="{16A3EAD9-4DD9-4A05-B338-ECF60C3E09CD}" dt="2017-12-06T14:20:08.550" v="4193" actId="20577"/>
        <pc:sldMkLst>
          <pc:docMk/>
          <pc:sldMk cId="3213986858" sldId="272"/>
        </pc:sldMkLst>
        <pc:spChg chg="mod">
          <ac:chgData name="Steph Beeman" userId="97ba756334ff4b9e" providerId="LiveId" clId="{16A3EAD9-4DD9-4A05-B338-ECF60C3E09CD}" dt="2017-12-06T14:18:56.705" v="4112" actId="20577"/>
          <ac:spMkLst>
            <pc:docMk/>
            <pc:sldMk cId="3213986858" sldId="272"/>
            <ac:spMk id="2" creationId="{B3C392FC-3A1B-4D09-9FCD-64FD1721E128}"/>
          </ac:spMkLst>
        </pc:spChg>
      </pc:sldChg>
      <pc:sldChg chg="delSp add">
        <pc:chgData name="Steph Beeman" userId="97ba756334ff4b9e" providerId="LiveId" clId="{16A3EAD9-4DD9-4A05-B338-ECF60C3E09CD}" dt="2017-12-06T18:34:32.062" v="4195"/>
        <pc:sldMkLst>
          <pc:docMk/>
          <pc:sldMk cId="1496337677" sldId="273"/>
        </pc:sldMkLst>
        <pc:spChg chg="del">
          <ac:chgData name="Steph Beeman" userId="97ba756334ff4b9e" providerId="LiveId" clId="{16A3EAD9-4DD9-4A05-B338-ECF60C3E09CD}" dt="2017-12-06T18:34:32.062" v="4195"/>
          <ac:spMkLst>
            <pc:docMk/>
            <pc:sldMk cId="1496337677" sldId="273"/>
            <ac:spMk id="2" creationId="{4E1A588C-1484-4B90-9C81-1F4ACF808219}"/>
          </ac:spMkLst>
        </pc:spChg>
        <pc:spChg chg="del">
          <ac:chgData name="Steph Beeman" userId="97ba756334ff4b9e" providerId="LiveId" clId="{16A3EAD9-4DD9-4A05-B338-ECF60C3E09CD}" dt="2017-12-06T18:34:32.062" v="4195"/>
          <ac:spMkLst>
            <pc:docMk/>
            <pc:sldMk cId="1496337677" sldId="273"/>
            <ac:spMk id="3" creationId="{EED2BECB-32D0-405D-8203-56B48F5877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8452A-5BC1-43F6-9855-317B7D8F58B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C8D1F-6E03-477F-9FC8-7371927D8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3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 = 250, </a:t>
            </a:r>
            <a:r>
              <a:rPr lang="en-US" dirty="0" err="1"/>
              <a:t>geosync</a:t>
            </a:r>
            <a:r>
              <a:rPr lang="en-US" dirty="0"/>
              <a:t> = 35000, moon = 380000, 1 </a:t>
            </a:r>
            <a:r>
              <a:rPr lang="en-US" dirty="0" err="1"/>
              <a:t>lightsecond</a:t>
            </a:r>
            <a:r>
              <a:rPr lang="en-US" dirty="0"/>
              <a:t> = 300000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C8D1F-6E03-477F-9FC8-7371927D8E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8EB1-C595-4322-92B1-B670E8A58BF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A033C90-8BCB-4C7A-B2E5-6FEEA9C506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59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8EB1-C595-4322-92B1-B670E8A58BF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C90-8BCB-4C7A-B2E5-6FEEA9C506C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59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8EB1-C595-4322-92B1-B670E8A58BF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C90-8BCB-4C7A-B2E5-6FEEA9C506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2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8EB1-C595-4322-92B1-B670E8A58BF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C90-8BCB-4C7A-B2E5-6FEEA9C506C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0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8EB1-C595-4322-92B1-B670E8A58BF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C90-8BCB-4C7A-B2E5-6FEEA9C506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6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8EB1-C595-4322-92B1-B670E8A58BF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C90-8BCB-4C7A-B2E5-6FEEA9C506C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32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8EB1-C595-4322-92B1-B670E8A58BF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C90-8BCB-4C7A-B2E5-6FEEA9C506C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1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8EB1-C595-4322-92B1-B670E8A58BF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C90-8BCB-4C7A-B2E5-6FEEA9C506C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9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8EB1-C595-4322-92B1-B670E8A58BF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C90-8BCB-4C7A-B2E5-6FEEA9C5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8EB1-C595-4322-92B1-B670E8A58BF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C90-8BCB-4C7A-B2E5-6FEEA9C506C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7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628EB1-C595-4322-92B1-B670E8A58BF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3C90-8BCB-4C7A-B2E5-6FEEA9C506C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7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28EB1-C595-4322-92B1-B670E8A58BF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A033C90-8BCB-4C7A-B2E5-6FEEA9C506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8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8F96-5CD2-4361-A9DD-0A5104CD2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Almost Done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E7082-599F-466B-A167-A199687A1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6205-A1D9-421F-A226-03DB13BA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MANAGEMENT: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3DA3B-4974-4D64-AF16-CC37FF03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facets of time:</a:t>
            </a:r>
          </a:p>
          <a:p>
            <a:pPr lvl="1"/>
            <a:r>
              <a:rPr lang="en-US" dirty="0"/>
              <a:t>Tasks take time to complete, and the system needs to be responsive and productive while waiting</a:t>
            </a:r>
          </a:p>
          <a:p>
            <a:pPr lvl="1"/>
            <a:r>
              <a:rPr lang="en-US" dirty="0"/>
              <a:t>Tasks conclude at unpredictable moments, and the system needs to receive the new data without disrupting its operation</a:t>
            </a:r>
          </a:p>
          <a:p>
            <a:r>
              <a:rPr lang="en-US" dirty="0"/>
              <a:t>How can you minimize waiting?</a:t>
            </a:r>
          </a:p>
          <a:p>
            <a:r>
              <a:rPr lang="en-US" dirty="0"/>
              <a:t>How can you give the system productive work while waiting?</a:t>
            </a:r>
          </a:p>
          <a:p>
            <a:r>
              <a:rPr lang="en-US" dirty="0"/>
              <a:t>What happens when the system receives an update in the middle of some other task?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7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3074-2A9D-42F8-B297-C43302F8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run a server at home?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AFAB-1D61-4543-80B2-9F87023E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Danger?</a:t>
            </a:r>
          </a:p>
          <a:p>
            <a:r>
              <a:rPr lang="en-US" dirty="0"/>
              <a:t>Uncertainty?</a:t>
            </a:r>
          </a:p>
          <a:p>
            <a:r>
              <a:rPr lang="en-US" dirty="0"/>
              <a:t>Scale?</a:t>
            </a:r>
          </a:p>
          <a:p>
            <a:r>
              <a:rPr lang="en-US" dirty="0"/>
              <a:t>Time?</a:t>
            </a:r>
          </a:p>
        </p:txBody>
      </p:sp>
    </p:spTree>
    <p:extLst>
      <p:ext uri="{BB962C8B-B14F-4D97-AF65-F5344CB8AC3E}">
        <p14:creationId xmlns:p14="http://schemas.microsoft.com/office/powerpoint/2010/main" val="212197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40C1-DCF6-443D-8759-0E110C59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bittorrent</a:t>
            </a:r>
            <a:r>
              <a:rPr lang="en-US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6A10-13B5-4017-B4D2-44DF04EA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Danger?</a:t>
            </a:r>
          </a:p>
          <a:p>
            <a:r>
              <a:rPr lang="en-US" dirty="0"/>
              <a:t>Uncertainty?</a:t>
            </a:r>
          </a:p>
          <a:p>
            <a:r>
              <a:rPr lang="en-US" dirty="0"/>
              <a:t>Scale?</a:t>
            </a:r>
          </a:p>
          <a:p>
            <a:r>
              <a:rPr lang="en-US" dirty="0"/>
              <a:t>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5760-C447-4EAB-B931-9C80CD8C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Folding@Home</a:t>
            </a:r>
            <a:r>
              <a:rPr lang="en-US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174E-60CC-46F8-929F-CBB3882E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Danger?</a:t>
            </a:r>
          </a:p>
          <a:p>
            <a:r>
              <a:rPr lang="en-US" dirty="0"/>
              <a:t>Uncertainty?</a:t>
            </a:r>
          </a:p>
          <a:p>
            <a:r>
              <a:rPr lang="en-US" dirty="0"/>
              <a:t>Scale?</a:t>
            </a:r>
          </a:p>
          <a:p>
            <a:r>
              <a:rPr lang="en-US" dirty="0"/>
              <a:t>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2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92FC-3A1B-4D09-9FCD-64FD1721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TOR (The onion router)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B05E-7DD7-49E5-B529-F33F524C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Danger?</a:t>
            </a:r>
          </a:p>
          <a:p>
            <a:r>
              <a:rPr lang="en-US" dirty="0"/>
              <a:t>Uncertainty?</a:t>
            </a:r>
          </a:p>
          <a:p>
            <a:r>
              <a:rPr lang="en-US" dirty="0"/>
              <a:t>Scale?</a:t>
            </a:r>
          </a:p>
          <a:p>
            <a:r>
              <a:rPr lang="en-US" dirty="0"/>
              <a:t>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5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92FC-3A1B-4D09-9FCD-64FD1721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SATELLITE INTERNET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B05E-7DD7-49E5-B529-F33F524C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Danger?</a:t>
            </a:r>
          </a:p>
          <a:p>
            <a:r>
              <a:rPr lang="en-US" dirty="0"/>
              <a:t>Uncertainty?</a:t>
            </a:r>
          </a:p>
          <a:p>
            <a:r>
              <a:rPr lang="en-US" dirty="0"/>
              <a:t>Scale?</a:t>
            </a:r>
          </a:p>
          <a:p>
            <a:r>
              <a:rPr lang="en-US" dirty="0"/>
              <a:t>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8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3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932A-D1F0-48F0-A4BA-44AD7453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 (Friday)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0909F-87AC-498E-9CAA-887B200C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Security stuff</a:t>
            </a:r>
          </a:p>
          <a:p>
            <a:r>
              <a:rPr lang="en-US" dirty="0"/>
              <a:t>DFDs, attack trees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Optimistic replication</a:t>
            </a:r>
          </a:p>
          <a:p>
            <a:r>
              <a:rPr lang="en-US" dirty="0"/>
              <a:t>State replication</a:t>
            </a:r>
          </a:p>
          <a:p>
            <a:r>
              <a:rPr lang="en-US" dirty="0"/>
              <a:t>SSL</a:t>
            </a:r>
          </a:p>
          <a:p>
            <a:r>
              <a:rPr lang="en-US" dirty="0"/>
              <a:t>Berkeley API</a:t>
            </a:r>
          </a:p>
          <a:p>
            <a:r>
              <a:rPr lang="en-US" dirty="0"/>
              <a:t>HTTP</a:t>
            </a:r>
          </a:p>
          <a:p>
            <a:pPr lvl="1"/>
            <a:r>
              <a:rPr lang="en-US" dirty="0"/>
              <a:t>Example HTTP usage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4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932A-D1F0-48F0-A4BA-44AD7453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261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0909F-87AC-498E-9CAA-887B200C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Game networking</a:t>
            </a:r>
          </a:p>
          <a:p>
            <a:r>
              <a:rPr lang="en-US" dirty="0"/>
              <a:t>Real-time networked physics</a:t>
            </a:r>
          </a:p>
          <a:p>
            <a:r>
              <a:rPr lang="en-US" dirty="0"/>
              <a:t>Running servers</a:t>
            </a:r>
          </a:p>
          <a:p>
            <a:r>
              <a:rPr lang="en-US" dirty="0"/>
              <a:t>Optimize network code/procedures</a:t>
            </a:r>
          </a:p>
          <a:p>
            <a:r>
              <a:rPr lang="en-US" dirty="0"/>
              <a:t>AWS</a:t>
            </a:r>
          </a:p>
          <a:p>
            <a:r>
              <a:rPr lang="en-US" dirty="0"/>
              <a:t>Real-world debugging and interesting fixes</a:t>
            </a:r>
          </a:p>
          <a:p>
            <a:r>
              <a:rPr lang="en-US" dirty="0"/>
              <a:t>More recent examples (</a:t>
            </a:r>
            <a:r>
              <a:rPr lang="en-US" dirty="0" err="1"/>
              <a:t>Overwatch</a:t>
            </a:r>
            <a:r>
              <a:rPr lang="en-US" dirty="0"/>
              <a:t>)</a:t>
            </a:r>
          </a:p>
          <a:p>
            <a:r>
              <a:rPr lang="en-US" dirty="0"/>
              <a:t>MMO architecture</a:t>
            </a:r>
          </a:p>
          <a:p>
            <a:r>
              <a:rPr lang="en-US" dirty="0"/>
              <a:t>Large-scale web and database architecture</a:t>
            </a:r>
          </a:p>
          <a:p>
            <a:r>
              <a:rPr lang="en-US" dirty="0"/>
              <a:t>Game security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6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C688C8-24CB-4A77-8D2B-369E26F7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1" y="2640389"/>
            <a:ext cx="3683142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Semester Project:</a:t>
            </a:r>
            <a:br>
              <a:rPr lang="en-US" dirty="0"/>
            </a:br>
            <a:r>
              <a:rPr lang="en-US" dirty="0"/>
              <a:t>Massively Multiplayer Asteroids</a:t>
            </a:r>
          </a:p>
        </p:txBody>
      </p:sp>
      <p:pic>
        <p:nvPicPr>
          <p:cNvPr id="1026" name="Picture 2" descr="https://cdn.arstechnica.net/wp-content/uploads/2009/07/asteroids.jpg">
            <a:extLst>
              <a:ext uri="{FF2B5EF4-FFF2-40B4-BE49-F238E27FC236}">
                <a16:creationId xmlns:a16="http://schemas.microsoft.com/office/drawing/2014/main" id="{061418AE-388C-42D6-BBF5-C2BB6B22B3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4764" y="913427"/>
            <a:ext cx="6013450" cy="33825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1494B7-5B34-48DB-A3ED-E1130D8DC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2991" y="3173789"/>
            <a:ext cx="4316934" cy="307219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Login system (server + database)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Inventory/catalog system (server +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Cloud development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State replication (dumb-client and optimistic)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Networked physics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Reliable UDP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Prioritization and selective replication</a:t>
            </a:r>
          </a:p>
        </p:txBody>
      </p:sp>
    </p:spTree>
    <p:extLst>
      <p:ext uri="{BB962C8B-B14F-4D97-AF65-F5344CB8AC3E}">
        <p14:creationId xmlns:p14="http://schemas.microsoft.com/office/powerpoint/2010/main" val="102042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26F4-2FAA-4A1E-B344-18F2741E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4D5C-57C9-405C-BDE7-1B5D2D89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server at home</a:t>
            </a:r>
          </a:p>
          <a:p>
            <a:r>
              <a:rPr lang="en-US" dirty="0"/>
              <a:t>How </a:t>
            </a:r>
            <a:r>
              <a:rPr lang="en-US" dirty="0" err="1"/>
              <a:t>BitTorrent</a:t>
            </a:r>
            <a:r>
              <a:rPr lang="en-US" dirty="0"/>
              <a:t> works</a:t>
            </a:r>
          </a:p>
          <a:p>
            <a:r>
              <a:rPr lang="en-US" dirty="0"/>
              <a:t>How TOR works</a:t>
            </a:r>
          </a:p>
          <a:p>
            <a:r>
              <a:rPr lang="en-US" dirty="0"/>
              <a:t>How </a:t>
            </a:r>
            <a:r>
              <a:rPr lang="en-US" dirty="0" err="1"/>
              <a:t>Folding@Home</a:t>
            </a:r>
            <a:r>
              <a:rPr lang="en-US" dirty="0"/>
              <a:t> works</a:t>
            </a:r>
          </a:p>
          <a:p>
            <a:r>
              <a:rPr lang="en-US" dirty="0"/>
              <a:t>How satellite connections 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0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044159-F814-4222-B1D9-D8833649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programming = PROGRAMMING + DUST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3C613-4961-444A-BE01-3BB3E944B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9AD7-2587-447F-87BA-E28A1C24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Management: Danger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9464-4B7B-4D66-BF69-3E7367792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simplest possible DFD</a:t>
            </a:r>
          </a:p>
          <a:p>
            <a:r>
              <a:rPr lang="en-US" dirty="0"/>
              <a:t>STRIDE x Elements</a:t>
            </a:r>
          </a:p>
          <a:p>
            <a:pPr lvl="1"/>
            <a:r>
              <a:rPr lang="en-US" dirty="0"/>
              <a:t>Can this message be </a:t>
            </a:r>
            <a:r>
              <a:rPr lang="en-US" i="1" dirty="0"/>
              <a:t>spoofed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happens if it’s </a:t>
            </a:r>
            <a:r>
              <a:rPr lang="en-US" i="1" dirty="0"/>
              <a:t>tampered</a:t>
            </a:r>
            <a:r>
              <a:rPr lang="en-US" dirty="0"/>
              <a:t> with?</a:t>
            </a:r>
          </a:p>
          <a:p>
            <a:pPr lvl="1"/>
            <a:r>
              <a:rPr lang="en-US" dirty="0"/>
              <a:t>Do I care about </a:t>
            </a:r>
            <a:r>
              <a:rPr lang="en-US" i="1" dirty="0"/>
              <a:t>repudiation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this message contain </a:t>
            </a:r>
            <a:r>
              <a:rPr lang="en-US" i="1" dirty="0"/>
              <a:t>secrets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prevents a </a:t>
            </a:r>
            <a:r>
              <a:rPr lang="en-US" i="1" dirty="0" err="1"/>
              <a:t>DoS</a:t>
            </a:r>
            <a:r>
              <a:rPr lang="en-US" dirty="0"/>
              <a:t> attack?</a:t>
            </a:r>
          </a:p>
          <a:p>
            <a:pPr lvl="1"/>
            <a:r>
              <a:rPr lang="en-US" dirty="0"/>
              <a:t>Am I guarding against </a:t>
            </a:r>
            <a:r>
              <a:rPr lang="en-US" i="1" dirty="0"/>
              <a:t>elevation</a:t>
            </a:r>
            <a:r>
              <a:rPr lang="en-US" dirty="0"/>
              <a:t>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585785-91BB-4368-9213-28439E6B96E2}"/>
              </a:ext>
            </a:extLst>
          </p:cNvPr>
          <p:cNvSpPr/>
          <p:nvPr/>
        </p:nvSpPr>
        <p:spPr>
          <a:xfrm>
            <a:off x="9288944" y="4043438"/>
            <a:ext cx="1729509" cy="17295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57D98-D1F0-4E97-8C20-4EC123F88DA7}"/>
              </a:ext>
            </a:extLst>
          </p:cNvPr>
          <p:cNvSpPr/>
          <p:nvPr/>
        </p:nvSpPr>
        <p:spPr>
          <a:xfrm>
            <a:off x="6815776" y="2258896"/>
            <a:ext cx="1651000" cy="165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World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D255EFC-534D-4DFD-8EA8-E4830CE88056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0800000">
            <a:off x="7641276" y="3909897"/>
            <a:ext cx="1647668" cy="99829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4DE7C0D-9F80-4DC0-963D-F4B292CDA7AA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8466776" y="3084396"/>
            <a:ext cx="1686923" cy="95904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9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4C37-0F08-47E0-84E4-E6D5C60C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MANAGEMENT: UNCERTAINTY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26C6C7-4F04-4568-AD1B-D49D09BE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of your system has an incomplete view of the total state.</a:t>
            </a:r>
          </a:p>
          <a:p>
            <a:r>
              <a:rPr lang="en-US" dirty="0"/>
              <a:t>When will you prioritize </a:t>
            </a:r>
            <a:r>
              <a:rPr lang="en-US" i="1" dirty="0"/>
              <a:t>consistency</a:t>
            </a:r>
            <a:r>
              <a:rPr lang="en-US" dirty="0"/>
              <a:t>, and when </a:t>
            </a:r>
            <a:r>
              <a:rPr lang="en-US" i="1" dirty="0"/>
              <a:t>availability</a:t>
            </a:r>
            <a:r>
              <a:rPr lang="en-US" dirty="0"/>
              <a:t>?</a:t>
            </a:r>
          </a:p>
          <a:p>
            <a:r>
              <a:rPr lang="en-US" dirty="0"/>
              <a:t>How do you know the state hasn’t changed?</a:t>
            </a:r>
          </a:p>
          <a:p>
            <a:r>
              <a:rPr lang="en-US" dirty="0"/>
              <a:t>How do you know other nodes are aware of your changes?</a:t>
            </a:r>
          </a:p>
          <a:p>
            <a:r>
              <a:rPr lang="en-US" dirty="0"/>
              <a:t>How do you know whether your state is complete?</a:t>
            </a:r>
          </a:p>
          <a:p>
            <a:r>
              <a:rPr lang="en-US" dirty="0"/>
              <a:t>How do you know other nodes exist and are running?</a:t>
            </a:r>
          </a:p>
        </p:txBody>
      </p:sp>
    </p:spTree>
    <p:extLst>
      <p:ext uri="{BB962C8B-B14F-4D97-AF65-F5344CB8AC3E}">
        <p14:creationId xmlns:p14="http://schemas.microsoft.com/office/powerpoint/2010/main" val="362277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E06-A74E-4CF9-AA78-168A7B4A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MANAGEMENT: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8A69-5DF7-4B3B-B207-7FF07382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facets of scale:</a:t>
            </a:r>
          </a:p>
          <a:p>
            <a:pPr lvl="1"/>
            <a:r>
              <a:rPr lang="en-US" dirty="0"/>
              <a:t>State: Your system may process too much data for a single node to handle</a:t>
            </a:r>
          </a:p>
          <a:p>
            <a:pPr lvl="1"/>
            <a:r>
              <a:rPr lang="en-US" dirty="0"/>
              <a:t>Users: Your system may be serving too many users for a single node to handle</a:t>
            </a:r>
          </a:p>
          <a:p>
            <a:r>
              <a:rPr lang="en-US" dirty="0"/>
              <a:t>How will you distribute your state among the nodes?</a:t>
            </a:r>
          </a:p>
          <a:p>
            <a:pPr lvl="1"/>
            <a:r>
              <a:rPr lang="en-US" dirty="0"/>
              <a:t>Issues of danger (STRIDE), uncertainty (CAP), and time (efficiency)</a:t>
            </a:r>
          </a:p>
          <a:p>
            <a:r>
              <a:rPr lang="en-US" dirty="0"/>
              <a:t>How will you allocate users among the nodes?</a:t>
            </a:r>
          </a:p>
          <a:p>
            <a:r>
              <a:rPr lang="en-US" dirty="0"/>
              <a:t>How will you handle unbounded data?</a:t>
            </a:r>
          </a:p>
          <a:p>
            <a:r>
              <a:rPr lang="en-US" dirty="0"/>
              <a:t>How will you handle surprise surges in usage?</a:t>
            </a:r>
          </a:p>
        </p:txBody>
      </p:sp>
    </p:spTree>
    <p:extLst>
      <p:ext uri="{BB962C8B-B14F-4D97-AF65-F5344CB8AC3E}">
        <p14:creationId xmlns:p14="http://schemas.microsoft.com/office/powerpoint/2010/main" val="2368446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1999</TotalTime>
  <Words>509</Words>
  <Application>Microsoft Office PowerPoint</Application>
  <PresentationFormat>Widescreen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Almost Done</vt:lpstr>
      <vt:lpstr>Semester Review (Friday)</vt:lpstr>
      <vt:lpstr>CS 261 Topics</vt:lpstr>
      <vt:lpstr>Semester Project: Massively Multiplayer Asteroids</vt:lpstr>
      <vt:lpstr>Quick Hits</vt:lpstr>
      <vt:lpstr>Network programming = PROGRAMMING + DUST MANAGEMENT</vt:lpstr>
      <vt:lpstr>DUST Management: Danger</vt:lpstr>
      <vt:lpstr>DUST MANAGEMENT: UNCERTAINTY</vt:lpstr>
      <vt:lpstr>DUST MANAGEMENT: SCALE</vt:lpstr>
      <vt:lpstr>DUST MANAGEMENT: TIME</vt:lpstr>
      <vt:lpstr>How can I run a server at home?</vt:lpstr>
      <vt:lpstr>How does bittorrent work?</vt:lpstr>
      <vt:lpstr>How does Folding@Home work?</vt:lpstr>
      <vt:lpstr>How does TOR (The onion router) work?</vt:lpstr>
      <vt:lpstr>How DOES SATELLITE INTERNET WORK?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 Beeman</dc:creator>
  <cp:lastModifiedBy>Steph Beeman</cp:lastModifiedBy>
  <cp:revision>2</cp:revision>
  <dcterms:created xsi:type="dcterms:W3CDTF">2017-12-05T00:04:16Z</dcterms:created>
  <dcterms:modified xsi:type="dcterms:W3CDTF">2017-12-06T18:34:37Z</dcterms:modified>
</cp:coreProperties>
</file>