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>
        <p:scale>
          <a:sx n="75" d="100"/>
          <a:sy n="75" d="100"/>
        </p:scale>
        <p:origin x="31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 Beeman" userId="97ba756334ff4b9e" providerId="LiveId" clId="{27AD3E1B-981D-463D-A168-D96F6A19FCFD}"/>
    <pc:docChg chg="undo custSel addSld delSld modSld sldOrd">
      <pc:chgData name="Steph Beeman" userId="97ba756334ff4b9e" providerId="LiveId" clId="{27AD3E1B-981D-463D-A168-D96F6A19FCFD}" dt="2017-11-15T22:28:08.970" v="2021" actId="6549"/>
      <pc:docMkLst>
        <pc:docMk/>
      </pc:docMkLst>
      <pc:sldChg chg="addSp delSp modSp add">
        <pc:chgData name="Steph Beeman" userId="97ba756334ff4b9e" providerId="LiveId" clId="{27AD3E1B-981D-463D-A168-D96F6A19FCFD}" dt="2017-11-15T21:49:37.117" v="596" actId="20577"/>
        <pc:sldMkLst>
          <pc:docMk/>
          <pc:sldMk cId="1958778545" sldId="257"/>
        </pc:sldMkLst>
        <pc:spChg chg="mod">
          <ac:chgData name="Steph Beeman" userId="97ba756334ff4b9e" providerId="LiveId" clId="{27AD3E1B-981D-463D-A168-D96F6A19FCFD}" dt="2017-11-15T21:34:56.300" v="40" actId="20577"/>
          <ac:spMkLst>
            <pc:docMk/>
            <pc:sldMk cId="1958778545" sldId="257"/>
            <ac:spMk id="2" creationId="{67D6D931-203B-48A5-81FC-DBB3ABE14792}"/>
          </ac:spMkLst>
        </pc:spChg>
        <pc:spChg chg="del mod">
          <ac:chgData name="Steph Beeman" userId="97ba756334ff4b9e" providerId="LiveId" clId="{27AD3E1B-981D-463D-A168-D96F6A19FCFD}" dt="2017-11-15T21:36:37.821" v="41" actId="478"/>
          <ac:spMkLst>
            <pc:docMk/>
            <pc:sldMk cId="1958778545" sldId="257"/>
            <ac:spMk id="3" creationId="{2ACF8A87-1FE3-4920-B04D-847B6DE7B2E0}"/>
          </ac:spMkLst>
        </pc:spChg>
        <pc:spChg chg="add del mod">
          <ac:chgData name="Steph Beeman" userId="97ba756334ff4b9e" providerId="LiveId" clId="{27AD3E1B-981D-463D-A168-D96F6A19FCFD}" dt="2017-11-15T21:36:42.227" v="42" actId="478"/>
          <ac:spMkLst>
            <pc:docMk/>
            <pc:sldMk cId="1958778545" sldId="257"/>
            <ac:spMk id="5" creationId="{F9240A35-A060-44CE-9951-3C2A22173C59}"/>
          </ac:spMkLst>
        </pc:spChg>
        <pc:spChg chg="add mod">
          <ac:chgData name="Steph Beeman" userId="97ba756334ff4b9e" providerId="LiveId" clId="{27AD3E1B-981D-463D-A168-D96F6A19FCFD}" dt="2017-11-15T21:49:37.117" v="596" actId="20577"/>
          <ac:spMkLst>
            <pc:docMk/>
            <pc:sldMk cId="1958778545" sldId="257"/>
            <ac:spMk id="8" creationId="{CA529A21-338B-40B3-B3D5-1BB082070540}"/>
          </ac:spMkLst>
        </pc:spChg>
        <pc:picChg chg="add del mod">
          <ac:chgData name="Steph Beeman" userId="97ba756334ff4b9e" providerId="LiveId" clId="{27AD3E1B-981D-463D-A168-D96F6A19FCFD}" dt="2017-11-15T21:37:53.045" v="47"/>
          <ac:picMkLst>
            <pc:docMk/>
            <pc:sldMk cId="1958778545" sldId="257"/>
            <ac:picMk id="7" creationId="{3D34F6B6-0C3B-4C50-90C4-E02717628355}"/>
          </ac:picMkLst>
        </pc:picChg>
      </pc:sldChg>
      <pc:sldChg chg="addSp delSp modSp add modAnim">
        <pc:chgData name="Steph Beeman" userId="97ba756334ff4b9e" providerId="LiveId" clId="{27AD3E1B-981D-463D-A168-D96F6A19FCFD}" dt="2017-11-15T21:46:17.908" v="393"/>
        <pc:sldMkLst>
          <pc:docMk/>
          <pc:sldMk cId="3305413865" sldId="258"/>
        </pc:sldMkLst>
        <pc:spChg chg="del">
          <ac:chgData name="Steph Beeman" userId="97ba756334ff4b9e" providerId="LiveId" clId="{27AD3E1B-981D-463D-A168-D96F6A19FCFD}" dt="2017-11-15T21:38:07.237" v="49"/>
          <ac:spMkLst>
            <pc:docMk/>
            <pc:sldMk cId="3305413865" sldId="258"/>
            <ac:spMk id="2" creationId="{AAF7A4E1-CB3E-4998-B84F-610690843224}"/>
          </ac:spMkLst>
        </pc:spChg>
        <pc:spChg chg="del">
          <ac:chgData name="Steph Beeman" userId="97ba756334ff4b9e" providerId="LiveId" clId="{27AD3E1B-981D-463D-A168-D96F6A19FCFD}" dt="2017-11-15T21:38:07.237" v="49"/>
          <ac:spMkLst>
            <pc:docMk/>
            <pc:sldMk cId="3305413865" sldId="258"/>
            <ac:spMk id="3" creationId="{39F1242A-9FAA-4114-BC3C-3C1C1192D608}"/>
          </ac:spMkLst>
        </pc:spChg>
        <pc:spChg chg="add mod">
          <ac:chgData name="Steph Beeman" userId="97ba756334ff4b9e" providerId="LiveId" clId="{27AD3E1B-981D-463D-A168-D96F6A19FCFD}" dt="2017-11-15T21:45:48.591" v="389" actId="255"/>
          <ac:spMkLst>
            <pc:docMk/>
            <pc:sldMk cId="3305413865" sldId="258"/>
            <ac:spMk id="5" creationId="{C3383B61-0CFA-43AE-B41C-C50142871FB4}"/>
          </ac:spMkLst>
        </pc:spChg>
        <pc:picChg chg="add mod">
          <ac:chgData name="Steph Beeman" userId="97ba756334ff4b9e" providerId="LiveId" clId="{27AD3E1B-981D-463D-A168-D96F6A19FCFD}" dt="2017-11-15T21:38:17.685" v="53" actId="1076"/>
          <ac:picMkLst>
            <pc:docMk/>
            <pc:sldMk cId="3305413865" sldId="258"/>
            <ac:picMk id="4" creationId="{9FC36A8B-F96E-4EEA-BBB9-9CE2F7DD5EED}"/>
          </ac:picMkLst>
        </pc:picChg>
      </pc:sldChg>
      <pc:sldChg chg="addSp delSp modSp add modAnim">
        <pc:chgData name="Steph Beeman" userId="97ba756334ff4b9e" providerId="LiveId" clId="{27AD3E1B-981D-463D-A168-D96F6A19FCFD}" dt="2017-11-15T22:03:55.594" v="1048"/>
        <pc:sldMkLst>
          <pc:docMk/>
          <pc:sldMk cId="3679523381" sldId="259"/>
        </pc:sldMkLst>
        <pc:spChg chg="add mod">
          <ac:chgData name="Steph Beeman" userId="97ba756334ff4b9e" providerId="LiveId" clId="{27AD3E1B-981D-463D-A168-D96F6A19FCFD}" dt="2017-11-15T21:50:28.572" v="685" actId="20577"/>
          <ac:spMkLst>
            <pc:docMk/>
            <pc:sldMk cId="3679523381" sldId="259"/>
            <ac:spMk id="2" creationId="{3BA3A930-C646-4E4F-8934-03988DD26DA3}"/>
          </ac:spMkLst>
        </pc:spChg>
        <pc:spChg chg="add mod">
          <ac:chgData name="Steph Beeman" userId="97ba756334ff4b9e" providerId="LiveId" clId="{27AD3E1B-981D-463D-A168-D96F6A19FCFD}" dt="2017-11-15T21:49:54.715" v="598"/>
          <ac:spMkLst>
            <pc:docMk/>
            <pc:sldMk cId="3679523381" sldId="259"/>
            <ac:spMk id="3" creationId="{F223973E-EB8E-4A65-9DBD-4FF88377268D}"/>
          </ac:spMkLst>
        </pc:spChg>
        <pc:picChg chg="add mod">
          <ac:chgData name="Steph Beeman" userId="97ba756334ff4b9e" providerId="LiveId" clId="{27AD3E1B-981D-463D-A168-D96F6A19FCFD}" dt="2017-11-15T21:52:00.630" v="693" actId="1076"/>
          <ac:picMkLst>
            <pc:docMk/>
            <pc:sldMk cId="3679523381" sldId="259"/>
            <ac:picMk id="4" creationId="{76C4FD94-C7E9-4316-8BDF-11DC75B898E7}"/>
          </ac:picMkLst>
        </pc:picChg>
        <pc:picChg chg="add mod">
          <ac:chgData name="Steph Beeman" userId="97ba756334ff4b9e" providerId="LiveId" clId="{27AD3E1B-981D-463D-A168-D96F6A19FCFD}" dt="2017-11-15T21:52:13.451" v="696" actId="1076"/>
          <ac:picMkLst>
            <pc:docMk/>
            <pc:sldMk cId="3679523381" sldId="259"/>
            <ac:picMk id="5" creationId="{96247B16-1293-46FD-B3FA-BDA897A4D1B9}"/>
          </ac:picMkLst>
        </pc:picChg>
        <pc:picChg chg="add del">
          <ac:chgData name="Steph Beeman" userId="97ba756334ff4b9e" providerId="LiveId" clId="{27AD3E1B-981D-463D-A168-D96F6A19FCFD}" dt="2017-11-15T22:03:55.594" v="1048"/>
          <ac:picMkLst>
            <pc:docMk/>
            <pc:sldMk cId="3679523381" sldId="259"/>
            <ac:picMk id="6" creationId="{AA5348D7-F177-4C44-BE2A-DCF5C3289445}"/>
          </ac:picMkLst>
        </pc:picChg>
      </pc:sldChg>
      <pc:sldChg chg="addSp delSp modSp add modAnim">
        <pc:chgData name="Steph Beeman" userId="97ba756334ff4b9e" providerId="LiveId" clId="{27AD3E1B-981D-463D-A168-D96F6A19FCFD}" dt="2017-11-15T21:58:30.276" v="878"/>
        <pc:sldMkLst>
          <pc:docMk/>
          <pc:sldMk cId="15296183" sldId="260"/>
        </pc:sldMkLst>
        <pc:spChg chg="del">
          <ac:chgData name="Steph Beeman" userId="97ba756334ff4b9e" providerId="LiveId" clId="{27AD3E1B-981D-463D-A168-D96F6A19FCFD}" dt="2017-11-15T21:54:32.312" v="698"/>
          <ac:spMkLst>
            <pc:docMk/>
            <pc:sldMk cId="15296183" sldId="260"/>
            <ac:spMk id="2" creationId="{D753F86D-AFD7-4642-9E55-8AF9A54EAB45}"/>
          </ac:spMkLst>
        </pc:spChg>
        <pc:spChg chg="del">
          <ac:chgData name="Steph Beeman" userId="97ba756334ff4b9e" providerId="LiveId" clId="{27AD3E1B-981D-463D-A168-D96F6A19FCFD}" dt="2017-11-15T21:54:32.312" v="698"/>
          <ac:spMkLst>
            <pc:docMk/>
            <pc:sldMk cId="15296183" sldId="260"/>
            <ac:spMk id="3" creationId="{10B7F67E-5A58-4A14-8550-5B58BADD4FA0}"/>
          </ac:spMkLst>
        </pc:spChg>
        <pc:spChg chg="add mod">
          <ac:chgData name="Steph Beeman" userId="97ba756334ff4b9e" providerId="LiveId" clId="{27AD3E1B-981D-463D-A168-D96F6A19FCFD}" dt="2017-11-15T21:54:42.775" v="727" actId="20577"/>
          <ac:spMkLst>
            <pc:docMk/>
            <pc:sldMk cId="15296183" sldId="260"/>
            <ac:spMk id="4" creationId="{9A8E2A9E-DF53-43C9-A411-6E2DE043F6C6}"/>
          </ac:spMkLst>
        </pc:spChg>
        <pc:spChg chg="add mod">
          <ac:chgData name="Steph Beeman" userId="97ba756334ff4b9e" providerId="LiveId" clId="{27AD3E1B-981D-463D-A168-D96F6A19FCFD}" dt="2017-11-15T21:57:07.324" v="871" actId="20577"/>
          <ac:spMkLst>
            <pc:docMk/>
            <pc:sldMk cId="15296183" sldId="260"/>
            <ac:spMk id="5" creationId="{E4BAFAF4-1B4C-4323-97C9-CDEE13509ABA}"/>
          </ac:spMkLst>
        </pc:spChg>
        <pc:spChg chg="add del mod">
          <ac:chgData name="Steph Beeman" userId="97ba756334ff4b9e" providerId="LiveId" clId="{27AD3E1B-981D-463D-A168-D96F6A19FCFD}" dt="2017-11-15T21:54:45.821" v="728"/>
          <ac:spMkLst>
            <pc:docMk/>
            <pc:sldMk cId="15296183" sldId="260"/>
            <ac:spMk id="6" creationId="{28571052-5165-41CD-8555-4F9EFEF5CE4B}"/>
          </ac:spMkLst>
        </pc:spChg>
        <pc:picChg chg="add mod">
          <ac:chgData name="Steph Beeman" userId="97ba756334ff4b9e" providerId="LiveId" clId="{27AD3E1B-981D-463D-A168-D96F6A19FCFD}" dt="2017-11-15T21:55:06.644" v="734" actId="1076"/>
          <ac:picMkLst>
            <pc:docMk/>
            <pc:sldMk cId="15296183" sldId="260"/>
            <ac:picMk id="7" creationId="{606A66D1-1D4C-4C17-A68B-314D5193B033}"/>
          </ac:picMkLst>
        </pc:picChg>
      </pc:sldChg>
      <pc:sldChg chg="addSp delSp modSp add modAnim">
        <pc:chgData name="Steph Beeman" userId="97ba756334ff4b9e" providerId="LiveId" clId="{27AD3E1B-981D-463D-A168-D96F6A19FCFD}" dt="2017-11-15T21:59:16.698" v="952"/>
        <pc:sldMkLst>
          <pc:docMk/>
          <pc:sldMk cId="3280290032" sldId="261"/>
        </pc:sldMkLst>
        <pc:spChg chg="add mod">
          <ac:chgData name="Steph Beeman" userId="97ba756334ff4b9e" providerId="LiveId" clId="{27AD3E1B-981D-463D-A168-D96F6A19FCFD}" dt="2017-11-15T21:59:12.099" v="951" actId="20577"/>
          <ac:spMkLst>
            <pc:docMk/>
            <pc:sldMk cId="3280290032" sldId="261"/>
            <ac:spMk id="3" creationId="{7230E322-F953-485C-8A12-F4936AD64507}"/>
          </ac:spMkLst>
        </pc:spChg>
        <pc:picChg chg="del">
          <ac:chgData name="Steph Beeman" userId="97ba756334ff4b9e" providerId="LiveId" clId="{27AD3E1B-981D-463D-A168-D96F6A19FCFD}" dt="2017-11-15T21:57:37.316" v="873" actId="478"/>
          <ac:picMkLst>
            <pc:docMk/>
            <pc:sldMk cId="3280290032" sldId="261"/>
            <ac:picMk id="7" creationId="{606A66D1-1D4C-4C17-A68B-314D5193B033}"/>
          </ac:picMkLst>
        </pc:picChg>
      </pc:sldChg>
      <pc:sldChg chg="addSp modSp add ord">
        <pc:chgData name="Steph Beeman" userId="97ba756334ff4b9e" providerId="LiveId" clId="{27AD3E1B-981D-463D-A168-D96F6A19FCFD}" dt="2017-11-15T22:03:08.981" v="1046" actId="20577"/>
        <pc:sldMkLst>
          <pc:docMk/>
          <pc:sldMk cId="979373184" sldId="262"/>
        </pc:sldMkLst>
        <pc:spChg chg="mod">
          <ac:chgData name="Steph Beeman" userId="97ba756334ff4b9e" providerId="LiveId" clId="{27AD3E1B-981D-463D-A168-D96F6A19FCFD}" dt="2017-11-15T22:00:50.088" v="975" actId="20577"/>
          <ac:spMkLst>
            <pc:docMk/>
            <pc:sldMk cId="979373184" sldId="262"/>
            <ac:spMk id="2" creationId="{3BB2B0D5-400C-4A0F-A241-2D07C3CAD1DD}"/>
          </ac:spMkLst>
        </pc:spChg>
        <pc:spChg chg="add mod">
          <ac:chgData name="Steph Beeman" userId="97ba756334ff4b9e" providerId="LiveId" clId="{27AD3E1B-981D-463D-A168-D96F6A19FCFD}" dt="2017-11-15T22:03:08.981" v="1046" actId="20577"/>
          <ac:spMkLst>
            <pc:docMk/>
            <pc:sldMk cId="979373184" sldId="262"/>
            <ac:spMk id="6" creationId="{36F7A58E-0B00-4FB8-ADE8-06F9446073C3}"/>
          </ac:spMkLst>
        </pc:spChg>
        <pc:picChg chg="add mod">
          <ac:chgData name="Steph Beeman" userId="97ba756334ff4b9e" providerId="LiveId" clId="{27AD3E1B-981D-463D-A168-D96F6A19FCFD}" dt="2017-11-15T22:00:45.053" v="960" actId="14100"/>
          <ac:picMkLst>
            <pc:docMk/>
            <pc:sldMk cId="979373184" sldId="262"/>
            <ac:picMk id="5" creationId="{7AA1F281-5083-410F-A93D-EE3348A4550E}"/>
          </ac:picMkLst>
        </pc:picChg>
      </pc:sldChg>
      <pc:sldChg chg="addSp delSp modSp add ord delAnim modAnim">
        <pc:chgData name="Steph Beeman" userId="97ba756334ff4b9e" providerId="LiveId" clId="{27AD3E1B-981D-463D-A168-D96F6A19FCFD}" dt="2017-11-15T22:05:02.996" v="1087" actId="20577"/>
        <pc:sldMkLst>
          <pc:docMk/>
          <pc:sldMk cId="2963264317" sldId="263"/>
        </pc:sldMkLst>
        <pc:spChg chg="mod">
          <ac:chgData name="Steph Beeman" userId="97ba756334ff4b9e" providerId="LiveId" clId="{27AD3E1B-981D-463D-A168-D96F6A19FCFD}" dt="2017-11-15T22:05:02.996" v="1087" actId="20577"/>
          <ac:spMkLst>
            <pc:docMk/>
            <pc:sldMk cId="2963264317" sldId="263"/>
            <ac:spMk id="2" creationId="{3BA3A930-C646-4E4F-8934-03988DD26DA3}"/>
          </ac:spMkLst>
        </pc:spChg>
        <pc:grpChg chg="add mod">
          <ac:chgData name="Steph Beeman" userId="97ba756334ff4b9e" providerId="LiveId" clId="{27AD3E1B-981D-463D-A168-D96F6A19FCFD}" dt="2017-11-15T22:04:45.250" v="1074" actId="1076"/>
          <ac:grpSpMkLst>
            <pc:docMk/>
            <pc:sldMk cId="2963264317" sldId="263"/>
            <ac:grpSpMk id="6" creationId="{9AA070D2-9F7C-4B3C-A861-5BE6390F7298}"/>
          </ac:grpSpMkLst>
        </pc:grpChg>
        <pc:picChg chg="del">
          <ac:chgData name="Steph Beeman" userId="97ba756334ff4b9e" providerId="LiveId" clId="{27AD3E1B-981D-463D-A168-D96F6A19FCFD}" dt="2017-11-15T22:04:07.056" v="1052" actId="478"/>
          <ac:picMkLst>
            <pc:docMk/>
            <pc:sldMk cId="2963264317" sldId="263"/>
            <ac:picMk id="4" creationId="{76C4FD94-C7E9-4316-8BDF-11DC75B898E7}"/>
          </ac:picMkLst>
        </pc:picChg>
        <pc:picChg chg="del">
          <ac:chgData name="Steph Beeman" userId="97ba756334ff4b9e" providerId="LiveId" clId="{27AD3E1B-981D-463D-A168-D96F6A19FCFD}" dt="2017-11-15T22:04:05.671" v="1051" actId="478"/>
          <ac:picMkLst>
            <pc:docMk/>
            <pc:sldMk cId="2963264317" sldId="263"/>
            <ac:picMk id="5" creationId="{96247B16-1293-46FD-B3FA-BDA897A4D1B9}"/>
          </ac:picMkLst>
        </pc:picChg>
      </pc:sldChg>
      <pc:sldChg chg="add del">
        <pc:chgData name="Steph Beeman" userId="97ba756334ff4b9e" providerId="LiveId" clId="{27AD3E1B-981D-463D-A168-D96F6A19FCFD}" dt="2017-11-15T22:05:53.347" v="1091" actId="2696"/>
        <pc:sldMkLst>
          <pc:docMk/>
          <pc:sldMk cId="3339086716" sldId="264"/>
        </pc:sldMkLst>
      </pc:sldChg>
      <pc:sldChg chg="addSp delSp modSp add ord delAnim">
        <pc:chgData name="Steph Beeman" userId="97ba756334ff4b9e" providerId="LiveId" clId="{27AD3E1B-981D-463D-A168-D96F6A19FCFD}" dt="2017-11-15T22:07:16.383" v="1275" actId="20577"/>
        <pc:sldMkLst>
          <pc:docMk/>
          <pc:sldMk cId="3669043729" sldId="265"/>
        </pc:sldMkLst>
        <pc:spChg chg="del">
          <ac:chgData name="Steph Beeman" userId="97ba756334ff4b9e" providerId="LiveId" clId="{27AD3E1B-981D-463D-A168-D96F6A19FCFD}" dt="2017-11-15T22:06:06.018" v="1092" actId="478"/>
          <ac:spMkLst>
            <pc:docMk/>
            <pc:sldMk cId="3669043729" sldId="265"/>
            <ac:spMk id="3" creationId="{7230E322-F953-485C-8A12-F4936AD64507}"/>
          </ac:spMkLst>
        </pc:spChg>
        <pc:spChg chg="mod">
          <ac:chgData name="Steph Beeman" userId="97ba756334ff4b9e" providerId="LiveId" clId="{27AD3E1B-981D-463D-A168-D96F6A19FCFD}" dt="2017-11-15T22:07:16.383" v="1275" actId="20577"/>
          <ac:spMkLst>
            <pc:docMk/>
            <pc:sldMk cId="3669043729" sldId="265"/>
            <ac:spMk id="5" creationId="{E4BAFAF4-1B4C-4323-97C9-CDEE13509ABA}"/>
          </ac:spMkLst>
        </pc:spChg>
        <pc:spChg chg="add del mod">
          <ac:chgData name="Steph Beeman" userId="97ba756334ff4b9e" providerId="LiveId" clId="{27AD3E1B-981D-463D-A168-D96F6A19FCFD}" dt="2017-11-15T22:06:09.012" v="1093" actId="478"/>
          <ac:spMkLst>
            <pc:docMk/>
            <pc:sldMk cId="3669043729" sldId="265"/>
            <ac:spMk id="6" creationId="{DE2EC267-2AB2-491A-91DF-D50C300F62A7}"/>
          </ac:spMkLst>
        </pc:spChg>
      </pc:sldChg>
      <pc:sldChg chg="addSp delSp modSp add ord delAnim modAnim">
        <pc:chgData name="Steph Beeman" userId="97ba756334ff4b9e" providerId="LiveId" clId="{27AD3E1B-981D-463D-A168-D96F6A19FCFD}" dt="2017-11-15T22:10:18.613" v="1306"/>
        <pc:sldMkLst>
          <pc:docMk/>
          <pc:sldMk cId="2295325576" sldId="266"/>
        </pc:sldMkLst>
        <pc:spChg chg="mod">
          <ac:chgData name="Steph Beeman" userId="97ba756334ff4b9e" providerId="LiveId" clId="{27AD3E1B-981D-463D-A168-D96F6A19FCFD}" dt="2017-11-15T22:09:08.435" v="1299" actId="20577"/>
          <ac:spMkLst>
            <pc:docMk/>
            <pc:sldMk cId="2295325576" sldId="266"/>
            <ac:spMk id="2" creationId="{3BA3A930-C646-4E4F-8934-03988DD26DA3}"/>
          </ac:spMkLst>
        </pc:spChg>
        <pc:grpChg chg="del">
          <ac:chgData name="Steph Beeman" userId="97ba756334ff4b9e" providerId="LiveId" clId="{27AD3E1B-981D-463D-A168-D96F6A19FCFD}" dt="2017-11-15T22:09:50.286" v="1300" actId="478"/>
          <ac:grpSpMkLst>
            <pc:docMk/>
            <pc:sldMk cId="2295325576" sldId="266"/>
            <ac:grpSpMk id="6" creationId="{9AA070D2-9F7C-4B3C-A861-5BE6390F7298}"/>
          </ac:grpSpMkLst>
        </pc:grpChg>
        <pc:picChg chg="add mod">
          <ac:chgData name="Steph Beeman" userId="97ba756334ff4b9e" providerId="LiveId" clId="{27AD3E1B-981D-463D-A168-D96F6A19FCFD}" dt="2017-11-15T22:10:06.165" v="1304" actId="1076"/>
          <ac:picMkLst>
            <pc:docMk/>
            <pc:sldMk cId="2295325576" sldId="266"/>
            <ac:picMk id="1026" creationId="{EAE1FF8B-3B9D-40AB-9261-8958C68F8DBE}"/>
          </ac:picMkLst>
        </pc:picChg>
      </pc:sldChg>
      <pc:sldChg chg="modSp add ord">
        <pc:chgData name="Steph Beeman" userId="97ba756334ff4b9e" providerId="LiveId" clId="{27AD3E1B-981D-463D-A168-D96F6A19FCFD}" dt="2017-11-15T22:11:28.473" v="1498" actId="20577"/>
        <pc:sldMkLst>
          <pc:docMk/>
          <pc:sldMk cId="1851012021" sldId="267"/>
        </pc:sldMkLst>
        <pc:spChg chg="mod">
          <ac:chgData name="Steph Beeman" userId="97ba756334ff4b9e" providerId="LiveId" clId="{27AD3E1B-981D-463D-A168-D96F6A19FCFD}" dt="2017-11-15T22:11:28.473" v="1498" actId="20577"/>
          <ac:spMkLst>
            <pc:docMk/>
            <pc:sldMk cId="1851012021" sldId="267"/>
            <ac:spMk id="5" creationId="{E4BAFAF4-1B4C-4323-97C9-CDEE13509ABA}"/>
          </ac:spMkLst>
        </pc:spChg>
      </pc:sldChg>
      <pc:sldChg chg="addSp delSp modSp add ord delAnim">
        <pc:chgData name="Steph Beeman" userId="97ba756334ff4b9e" providerId="LiveId" clId="{27AD3E1B-981D-463D-A168-D96F6A19FCFD}" dt="2017-11-15T22:24:17.535" v="1605" actId="20577"/>
        <pc:sldMkLst>
          <pc:docMk/>
          <pc:sldMk cId="1309453167" sldId="268"/>
        </pc:sldMkLst>
        <pc:spChg chg="mod">
          <ac:chgData name="Steph Beeman" userId="97ba756334ff4b9e" providerId="LiveId" clId="{27AD3E1B-981D-463D-A168-D96F6A19FCFD}" dt="2017-11-15T22:23:28.110" v="1564" actId="20577"/>
          <ac:spMkLst>
            <pc:docMk/>
            <pc:sldMk cId="1309453167" sldId="268"/>
            <ac:spMk id="2" creationId="{3BA3A930-C646-4E4F-8934-03988DD26DA3}"/>
          </ac:spMkLst>
        </pc:spChg>
        <pc:spChg chg="add del mod">
          <ac:chgData name="Steph Beeman" userId="97ba756334ff4b9e" providerId="LiveId" clId="{27AD3E1B-981D-463D-A168-D96F6A19FCFD}" dt="2017-11-15T22:24:17.535" v="1605" actId="20577"/>
          <ac:spMkLst>
            <pc:docMk/>
            <pc:sldMk cId="1309453167" sldId="268"/>
            <ac:spMk id="3" creationId="{F223973E-EB8E-4A65-9DBD-4FF88377268D}"/>
          </ac:spMkLst>
        </pc:spChg>
        <pc:spChg chg="add del mod">
          <ac:chgData name="Steph Beeman" userId="97ba756334ff4b9e" providerId="LiveId" clId="{27AD3E1B-981D-463D-A168-D96F6A19FCFD}" dt="2017-11-15T22:23:05.831" v="1503"/>
          <ac:spMkLst>
            <pc:docMk/>
            <pc:sldMk cId="1309453167" sldId="268"/>
            <ac:spMk id="4" creationId="{39071B72-14C1-4C81-81F3-5F274E0650F2}"/>
          </ac:spMkLst>
        </pc:spChg>
        <pc:spChg chg="add del mod">
          <ac:chgData name="Steph Beeman" userId="97ba756334ff4b9e" providerId="LiveId" clId="{27AD3E1B-981D-463D-A168-D96F6A19FCFD}" dt="2017-11-15T22:23:05.831" v="1503"/>
          <ac:spMkLst>
            <pc:docMk/>
            <pc:sldMk cId="1309453167" sldId="268"/>
            <ac:spMk id="5" creationId="{BCDFA76D-0B62-4A1F-A533-488AAE0A3992}"/>
          </ac:spMkLst>
        </pc:spChg>
        <pc:picChg chg="del">
          <ac:chgData name="Steph Beeman" userId="97ba756334ff4b9e" providerId="LiveId" clId="{27AD3E1B-981D-463D-A168-D96F6A19FCFD}" dt="2017-11-15T22:22:51.095" v="1501" actId="478"/>
          <ac:picMkLst>
            <pc:docMk/>
            <pc:sldMk cId="1309453167" sldId="268"/>
            <ac:picMk id="1026" creationId="{EAE1FF8B-3B9D-40AB-9261-8958C68F8DBE}"/>
          </ac:picMkLst>
        </pc:picChg>
      </pc:sldChg>
      <pc:sldChg chg="modSp add ord">
        <pc:chgData name="Steph Beeman" userId="97ba756334ff4b9e" providerId="LiveId" clId="{27AD3E1B-981D-463D-A168-D96F6A19FCFD}" dt="2017-11-15T22:26:54.629" v="1910" actId="20577"/>
        <pc:sldMkLst>
          <pc:docMk/>
          <pc:sldMk cId="4097243375" sldId="269"/>
        </pc:sldMkLst>
        <pc:spChg chg="mod">
          <ac:chgData name="Steph Beeman" userId="97ba756334ff4b9e" providerId="LiveId" clId="{27AD3E1B-981D-463D-A168-D96F6A19FCFD}" dt="2017-11-15T22:26:54.629" v="1910" actId="20577"/>
          <ac:spMkLst>
            <pc:docMk/>
            <pc:sldMk cId="4097243375" sldId="269"/>
            <ac:spMk id="5" creationId="{E4BAFAF4-1B4C-4323-97C9-CDEE13509ABA}"/>
          </ac:spMkLst>
        </pc:spChg>
      </pc:sldChg>
      <pc:sldChg chg="modSp add ord">
        <pc:chgData name="Steph Beeman" userId="97ba756334ff4b9e" providerId="LiveId" clId="{27AD3E1B-981D-463D-A168-D96F6A19FCFD}" dt="2017-11-15T22:28:08.970" v="2021" actId="6549"/>
        <pc:sldMkLst>
          <pc:docMk/>
          <pc:sldMk cId="4179247987" sldId="270"/>
        </pc:sldMkLst>
        <pc:spChg chg="mod">
          <ac:chgData name="Steph Beeman" userId="97ba756334ff4b9e" providerId="LiveId" clId="{27AD3E1B-981D-463D-A168-D96F6A19FCFD}" dt="2017-11-15T22:27:21.170" v="1917" actId="20577"/>
          <ac:spMkLst>
            <pc:docMk/>
            <pc:sldMk cId="4179247987" sldId="270"/>
            <ac:spMk id="2" creationId="{67D6D931-203B-48A5-81FC-DBB3ABE14792}"/>
          </ac:spMkLst>
        </pc:spChg>
        <pc:spChg chg="mod">
          <ac:chgData name="Steph Beeman" userId="97ba756334ff4b9e" providerId="LiveId" clId="{27AD3E1B-981D-463D-A168-D96F6A19FCFD}" dt="2017-11-15T22:28:08.970" v="2021" actId="6549"/>
          <ac:spMkLst>
            <pc:docMk/>
            <pc:sldMk cId="4179247987" sldId="270"/>
            <ac:spMk id="8" creationId="{CA529A21-338B-40B3-B3D5-1BB0820705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383D-96C0-4C28-8C26-50A614980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TL;DR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53572-7C1A-41DA-9028-E0C2A91CF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you learn nothing else, learn these…</a:t>
            </a:r>
          </a:p>
        </p:txBody>
      </p:sp>
    </p:spTree>
    <p:extLst>
      <p:ext uri="{BB962C8B-B14F-4D97-AF65-F5344CB8AC3E}">
        <p14:creationId xmlns:p14="http://schemas.microsoft.com/office/powerpoint/2010/main" val="127852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A930-C646-4E4F-8934-03988DD2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Attack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973E-EB8E-4A65-9DBD-4FF88377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motioncars.inquirer.net/files/2015/07/jeep-hack1.jpg">
            <a:extLst>
              <a:ext uri="{FF2B5EF4-FFF2-40B4-BE49-F238E27FC236}">
                <a16:creationId xmlns:a16="http://schemas.microsoft.com/office/drawing/2014/main" id="{EAE1FF8B-3B9D-40AB-9261-8958C68F8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67" y="1417638"/>
            <a:ext cx="7332890" cy="514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8E2A9E-DF53-43C9-A411-6E2DE043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AFAF4-1B4C-4323-97C9-CDEE13509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10571998" cy="3638763"/>
          </a:xfrm>
        </p:spPr>
        <p:txBody>
          <a:bodyPr>
            <a:normAutofit/>
          </a:bodyPr>
          <a:lstStyle/>
          <a:p>
            <a:r>
              <a:rPr lang="en-US" sz="2800" dirty="0"/>
              <a:t> Run with least privileges</a:t>
            </a:r>
          </a:p>
          <a:p>
            <a:r>
              <a:rPr lang="en-US" sz="2800" dirty="0"/>
              <a:t> Remove debugging tools in release.</a:t>
            </a:r>
          </a:p>
          <a:p>
            <a:r>
              <a:rPr lang="en-US" sz="2800" dirty="0"/>
              <a:t> Don’t try to circumvent “annoying” security features… they’re there for a reason.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5101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A930-C646-4E4F-8934-03988DD2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Roll Your Own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973E-EB8E-4A65-9DBD-4FF88377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“Any person can invent a security system so clever that she or he can't think of how to break it.”</a:t>
            </a:r>
          </a:p>
          <a:p>
            <a:pPr marL="0" indent="0" algn="r">
              <a:buNone/>
            </a:pPr>
            <a:r>
              <a:rPr lang="en-US" sz="4000" i="1" dirty="0"/>
              <a:t>--Bruce </a:t>
            </a:r>
            <a:r>
              <a:rPr lang="en-US" sz="4000" i="1" dirty="0" err="1"/>
              <a:t>Schneier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130945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8E2A9E-DF53-43C9-A411-6E2DE043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AFAF4-1B4C-4323-97C9-CDEE13509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10571998" cy="3638763"/>
          </a:xfrm>
        </p:spPr>
        <p:txBody>
          <a:bodyPr>
            <a:normAutofit/>
          </a:bodyPr>
          <a:lstStyle/>
          <a:p>
            <a:r>
              <a:rPr lang="en-US" sz="2800" dirty="0"/>
              <a:t> Do not implement your own crypto algorithms</a:t>
            </a:r>
          </a:p>
          <a:p>
            <a:r>
              <a:rPr lang="en-US" sz="2800" dirty="0"/>
              <a:t> Do not trust closed-source crypto algorithms unless you have no alternative</a:t>
            </a:r>
          </a:p>
          <a:p>
            <a:r>
              <a:rPr lang="en-US" sz="2800" dirty="0"/>
              <a:t> Follow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09724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D931-203B-48A5-81FC-DBB3ABE1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529A21-338B-40B3-B3D5-1BB08207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Don’t trust unverified data</a:t>
            </a:r>
          </a:p>
          <a:p>
            <a:r>
              <a:rPr lang="en-US" sz="3600" dirty="0"/>
              <a:t> Code is data</a:t>
            </a:r>
          </a:p>
          <a:p>
            <a:r>
              <a:rPr lang="en-US" sz="3600" dirty="0"/>
              <a:t> Minimize attack surface</a:t>
            </a:r>
          </a:p>
          <a:p>
            <a:r>
              <a:rPr lang="en-US" sz="3600" dirty="0"/>
              <a:t> Follow </a:t>
            </a:r>
            <a:r>
              <a:rPr lang="en-US" sz="3600"/>
              <a:t>best practices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924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D931-203B-48A5-81FC-DBB3ABE1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Weakness Enumeration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529A21-338B-40B3-B3D5-1BB08207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http://cwe.mitre.org</a:t>
            </a:r>
          </a:p>
          <a:p>
            <a:r>
              <a:rPr lang="en-US" sz="3600" dirty="0"/>
              <a:t> Collective database of the root causes of security bugs</a:t>
            </a:r>
          </a:p>
          <a:p>
            <a:r>
              <a:rPr lang="en-US" sz="3600" dirty="0"/>
              <a:t> Hasn’t changed much in 10 years… </a:t>
            </a:r>
            <a:r>
              <a:rPr lang="en-US" sz="3600" dirty="0">
                <a:sym typeface="Wingdings" panose="05000000000000000000" pitchFamily="2" charset="2"/>
              </a:rPr>
              <a:t>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5877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C36A8B-F96E-4EEA-BBB9-9CE2F7DD5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92" y="171875"/>
            <a:ext cx="10280709" cy="6514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383B61-0CFA-43AE-B41C-C50142871FB4}"/>
              </a:ext>
            </a:extLst>
          </p:cNvPr>
          <p:cNvSpPr txBox="1"/>
          <p:nvPr/>
        </p:nvSpPr>
        <p:spPr>
          <a:xfrm>
            <a:off x="1066292" y="171875"/>
            <a:ext cx="10280709" cy="6514250"/>
          </a:xfrm>
          <a:prstGeom prst="rect">
            <a:avLst/>
          </a:prstGeom>
          <a:solidFill>
            <a:schemeClr val="tx1">
              <a:lumMod val="95000"/>
              <a:alpha val="71000"/>
            </a:schemeClr>
          </a:solidFill>
        </p:spPr>
        <p:txBody>
          <a:bodyPr wrap="square" rtlCol="0" anchor="ctr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  <a:t>Don’t trust data if you don’t know where it’s from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  <a:t>Code </a:t>
            </a:r>
            <a:r>
              <a:rPr lang="en-US" sz="5400" b="1" i="1" dirty="0">
                <a:solidFill>
                  <a:schemeClr val="accent4">
                    <a:lumMod val="50000"/>
                  </a:schemeClr>
                </a:solidFill>
              </a:rPr>
              <a:t>is </a:t>
            </a:r>
            <a: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  <a:t>Minimize attack surface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  <a:t>Cryptography is hard. Leave it to experts.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  <a:t>Emphasis on the “s”.</a:t>
            </a:r>
          </a:p>
        </p:txBody>
      </p:sp>
    </p:spTree>
    <p:extLst>
      <p:ext uri="{BB962C8B-B14F-4D97-AF65-F5344CB8AC3E}">
        <p14:creationId xmlns:p14="http://schemas.microsoft.com/office/powerpoint/2010/main" val="33054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A930-C646-4E4F-8934-03988DD2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Trust Unauthenticated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973E-EB8E-4A65-9DBD-4FF88377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heartbleed_explanation.png">
            <a:extLst>
              <a:ext uri="{FF2B5EF4-FFF2-40B4-BE49-F238E27FC236}">
                <a16:creationId xmlns:a16="http://schemas.microsoft.com/office/drawing/2014/main" id="{76C4FD94-C7E9-4316-8BDF-11DC75B89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b="49138"/>
          <a:stretch>
            <a:fillRect/>
          </a:stretch>
        </p:blipFill>
        <p:spPr>
          <a:xfrm>
            <a:off x="96964" y="105408"/>
            <a:ext cx="5902922" cy="639863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5" name="heartbleed_explanation.png">
            <a:extLst>
              <a:ext uri="{FF2B5EF4-FFF2-40B4-BE49-F238E27FC236}">
                <a16:creationId xmlns:a16="http://schemas.microsoft.com/office/drawing/2014/main" id="{96247B16-1293-46FD-B3FA-BDA897A4D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t="51499"/>
          <a:stretch>
            <a:fillRect/>
          </a:stretch>
        </p:blipFill>
        <p:spPr>
          <a:xfrm>
            <a:off x="5681441" y="235974"/>
            <a:ext cx="6304318" cy="6516618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952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B0D5-400C-4A0F-A241-2D07C3CA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B6F0D-74DA-479A-B99B-8C8FA96A5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DBEE9-796A-4929-B7BB-4036EDA471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orris-Worm.jpg">
            <a:extLst>
              <a:ext uri="{FF2B5EF4-FFF2-40B4-BE49-F238E27FC236}">
                <a16:creationId xmlns:a16="http://schemas.microsoft.com/office/drawing/2014/main" id="{7AA1F281-5083-410F-A93D-EE3348A45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l="3113" t="11747" r="3113" b="1025"/>
          <a:stretch>
            <a:fillRect/>
          </a:stretch>
        </p:blipFill>
        <p:spPr>
          <a:xfrm>
            <a:off x="3558246" y="2129007"/>
            <a:ext cx="8469455" cy="4431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F7A58E-0B00-4FB8-ADE8-06F9446073C3}"/>
              </a:ext>
            </a:extLst>
          </p:cNvPr>
          <p:cNvSpPr txBox="1"/>
          <p:nvPr/>
        </p:nvSpPr>
        <p:spPr>
          <a:xfrm>
            <a:off x="478970" y="2540001"/>
            <a:ext cx="6705601" cy="3751942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4800" dirty="0">
                <a:solidFill>
                  <a:srgbClr val="92D050"/>
                </a:solidFill>
                <a:latin typeface="Consolas" panose="020B0609020204030204" pitchFamily="49" charset="0"/>
              </a:rPr>
              <a:t>		char </a:t>
            </a:r>
            <a:r>
              <a:rPr lang="en-US" sz="4800" dirty="0" err="1">
                <a:solidFill>
                  <a:srgbClr val="92D050"/>
                </a:solidFill>
                <a:latin typeface="Consolas" panose="020B0609020204030204" pitchFamily="49" charset="0"/>
              </a:rPr>
              <a:t>buf</a:t>
            </a:r>
            <a:r>
              <a:rPr lang="en-US" sz="4800" dirty="0">
                <a:solidFill>
                  <a:srgbClr val="92D050"/>
                </a:solidFill>
                <a:latin typeface="Consolas" panose="020B0609020204030204" pitchFamily="49" charset="0"/>
              </a:rPr>
              <a:t>[20];</a:t>
            </a:r>
            <a:br>
              <a:rPr lang="en-US" sz="4800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92D050"/>
                </a:solidFill>
                <a:latin typeface="Consolas" panose="020B0609020204030204" pitchFamily="49" charset="0"/>
              </a:rPr>
              <a:t>		gets(</a:t>
            </a:r>
            <a:r>
              <a:rPr lang="en-US" sz="4800" dirty="0" err="1">
                <a:solidFill>
                  <a:srgbClr val="92D050"/>
                </a:solidFill>
                <a:latin typeface="Consolas" panose="020B0609020204030204" pitchFamily="49" charset="0"/>
              </a:rPr>
              <a:t>buf</a:t>
            </a:r>
            <a:r>
              <a:rPr lang="en-US" sz="4800" dirty="0">
                <a:solidFill>
                  <a:srgbClr val="92D05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7937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8E2A9E-DF53-43C9-A411-6E2DE043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AFAF4-1B4C-4323-97C9-CDEE13509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CONSTANT VIGILANCE</a:t>
            </a:r>
          </a:p>
          <a:p>
            <a:pPr lvl="1"/>
            <a:r>
              <a:rPr lang="en-US" sz="2600" dirty="0"/>
              <a:t> Especially when working with strings</a:t>
            </a:r>
          </a:p>
          <a:p>
            <a:pPr lvl="1"/>
            <a:r>
              <a:rPr lang="en-US" sz="2600" dirty="0"/>
              <a:t> </a:t>
            </a:r>
            <a:r>
              <a:rPr lang="en-US" sz="2600" i="1" dirty="0"/>
              <a:t>Especially </a:t>
            </a:r>
            <a:r>
              <a:rPr lang="en-US" sz="2600" dirty="0" err="1"/>
              <a:t>especially</a:t>
            </a:r>
            <a:r>
              <a:rPr lang="en-US" sz="2600" dirty="0"/>
              <a:t> when working with user input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6A66D1-1D4C-4C17-A68B-314D5193B0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497016" y="2222287"/>
            <a:ext cx="3291429" cy="44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8E2A9E-DF53-43C9-A411-6E2DE043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AFAF4-1B4C-4323-97C9-CDEE13509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CONSTANT VIGILANCE</a:t>
            </a:r>
          </a:p>
          <a:p>
            <a:pPr lvl="1"/>
            <a:r>
              <a:rPr lang="en-US" sz="2600" dirty="0"/>
              <a:t> Especially when working with strings</a:t>
            </a:r>
          </a:p>
          <a:p>
            <a:pPr lvl="1"/>
            <a:r>
              <a:rPr lang="en-US" sz="2600" dirty="0"/>
              <a:t> </a:t>
            </a:r>
            <a:r>
              <a:rPr lang="en-US" sz="2600" i="1" dirty="0"/>
              <a:t>Especially </a:t>
            </a:r>
            <a:r>
              <a:rPr lang="en-US" sz="2600" dirty="0" err="1"/>
              <a:t>especially</a:t>
            </a:r>
            <a:r>
              <a:rPr lang="en-US" sz="2600" dirty="0"/>
              <a:t> when working with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E322-F953-485C-8A12-F4936AD6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 Strict warnings</a:t>
            </a:r>
          </a:p>
          <a:p>
            <a:r>
              <a:rPr lang="en-US" sz="2800" dirty="0"/>
              <a:t> Analysis tools</a:t>
            </a:r>
          </a:p>
          <a:p>
            <a:r>
              <a:rPr lang="en-US" sz="2800" dirty="0"/>
              <a:t> Fuzz testing</a:t>
            </a:r>
          </a:p>
          <a:p>
            <a:r>
              <a:rPr lang="en-US" sz="2800" dirty="0"/>
              <a:t> Other languages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802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A930-C646-4E4F-8934-03988DD2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Trust Unauthenticated Data…</a:t>
            </a:r>
            <a:br>
              <a:rPr lang="en-US" dirty="0"/>
            </a:br>
            <a:r>
              <a:rPr lang="en-US" dirty="0"/>
              <a:t>…And Code </a:t>
            </a:r>
            <a:r>
              <a:rPr lang="en-US" i="1" dirty="0"/>
              <a:t>Is </a:t>
            </a:r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973E-EB8E-4A65-9DBD-4FF88377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60">
            <a:extLst>
              <a:ext uri="{FF2B5EF4-FFF2-40B4-BE49-F238E27FC236}">
                <a16:creationId xmlns:a16="http://schemas.microsoft.com/office/drawing/2014/main" id="{9AA070D2-9F7C-4B3C-A861-5BE6390F7298}"/>
              </a:ext>
            </a:extLst>
          </p:cNvPr>
          <p:cNvGrpSpPr/>
          <p:nvPr/>
        </p:nvGrpSpPr>
        <p:grpSpPr>
          <a:xfrm>
            <a:off x="457405" y="2401948"/>
            <a:ext cx="11465876" cy="3781304"/>
            <a:chOff x="-127000" y="-88900"/>
            <a:chExt cx="11465875" cy="3781302"/>
          </a:xfrm>
        </p:grpSpPr>
        <p:pic>
          <p:nvPicPr>
            <p:cNvPr id="7" name="exploits_of_a_mom.png">
              <a:extLst>
                <a:ext uri="{FF2B5EF4-FFF2-40B4-BE49-F238E27FC236}">
                  <a16:creationId xmlns:a16="http://schemas.microsoft.com/office/drawing/2014/main" id="{E5FB35DE-D385-41F9-966C-AF014705359A}"/>
                </a:ext>
              </a:extLst>
            </p:cNvPr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211876" cy="345110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3E567D-F448-456B-8151-3180D9E2E742}"/>
                </a:ext>
              </a:extLst>
            </p:cNvPr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0" y="-88900"/>
              <a:ext cx="11465876" cy="3781303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96326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8E2A9E-DF53-43C9-A411-6E2DE043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AFAF4-1B4C-4323-97C9-CDEE13509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10571998" cy="3638763"/>
          </a:xfrm>
        </p:spPr>
        <p:txBody>
          <a:bodyPr>
            <a:normAutofit/>
          </a:bodyPr>
          <a:lstStyle/>
          <a:p>
            <a:r>
              <a:rPr lang="en-US" sz="2800" dirty="0"/>
              <a:t> Blacklisting bad constructs: good</a:t>
            </a:r>
          </a:p>
          <a:p>
            <a:r>
              <a:rPr lang="en-US" sz="2800" dirty="0"/>
              <a:t> Whitelisting good constructs: better</a:t>
            </a:r>
          </a:p>
          <a:p>
            <a:r>
              <a:rPr lang="en-US" sz="2800" dirty="0"/>
              <a:t> Authenticate source </a:t>
            </a:r>
            <a:r>
              <a:rPr lang="en-US" sz="2800" i="1" dirty="0"/>
              <a:t>and </a:t>
            </a:r>
            <a:r>
              <a:rPr lang="en-US" sz="2800" dirty="0"/>
              <a:t>detect tampering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69043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1004</TotalTime>
  <Words>262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Consolas</vt:lpstr>
      <vt:lpstr>Wingdings</vt:lpstr>
      <vt:lpstr>Wingdings 2</vt:lpstr>
      <vt:lpstr>Quotable</vt:lpstr>
      <vt:lpstr>TL;DR Security</vt:lpstr>
      <vt:lpstr>Common Weakness Enumeration</vt:lpstr>
      <vt:lpstr>PowerPoint Presentation</vt:lpstr>
      <vt:lpstr>Don’t Trust Unauthenticated Data</vt:lpstr>
      <vt:lpstr>The Morris Worm</vt:lpstr>
      <vt:lpstr>Mitigations</vt:lpstr>
      <vt:lpstr>Mitigations</vt:lpstr>
      <vt:lpstr>Don’t Trust Unauthenticated Data… …And Code Is Data</vt:lpstr>
      <vt:lpstr>Mitigations</vt:lpstr>
      <vt:lpstr>Minimize Attack Surface</vt:lpstr>
      <vt:lpstr>Mitigations</vt:lpstr>
      <vt:lpstr>Do Not Roll Your Own Crypto</vt:lpstr>
      <vt:lpstr>Mitigations</vt:lpstr>
      <vt:lpstr>TL;DR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TL;DR Security</dc:title>
  <dc:creator>Steph Beeman</dc:creator>
  <cp:lastModifiedBy>Steph Beeman</cp:lastModifiedBy>
  <cp:revision>2</cp:revision>
  <dcterms:created xsi:type="dcterms:W3CDTF">2017-11-15T03:35:41Z</dcterms:created>
  <dcterms:modified xsi:type="dcterms:W3CDTF">2017-11-15T22:28:10Z</dcterms:modified>
</cp:coreProperties>
</file>