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6" r:id="rId2"/>
    <p:sldId id="28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13004800" cy="9753600"/>
  <p:notesSz cx="6858000" cy="9144000"/>
  <p:defaultTextStyle>
    <a:lvl1pPr algn="ctr" defTabSz="584200">
      <a:defRPr sz="3600">
        <a:solidFill>
          <a:srgbClr val="558AAB"/>
        </a:solidFill>
        <a:latin typeface="+mj-lt"/>
        <a:ea typeface="+mj-ea"/>
        <a:cs typeface="+mj-cs"/>
        <a:sym typeface="Helvetica Neue Bold Condensed"/>
      </a:defRPr>
    </a:lvl1pPr>
    <a:lvl2pPr indent="228600" algn="ctr" defTabSz="584200">
      <a:defRPr sz="3600">
        <a:solidFill>
          <a:srgbClr val="558AAB"/>
        </a:solidFill>
        <a:latin typeface="+mj-lt"/>
        <a:ea typeface="+mj-ea"/>
        <a:cs typeface="+mj-cs"/>
        <a:sym typeface="Helvetica Neue Bold Condensed"/>
      </a:defRPr>
    </a:lvl2pPr>
    <a:lvl3pPr indent="457200" algn="ctr" defTabSz="584200">
      <a:defRPr sz="3600">
        <a:solidFill>
          <a:srgbClr val="558AAB"/>
        </a:solidFill>
        <a:latin typeface="+mj-lt"/>
        <a:ea typeface="+mj-ea"/>
        <a:cs typeface="+mj-cs"/>
        <a:sym typeface="Helvetica Neue Bold Condensed"/>
      </a:defRPr>
    </a:lvl3pPr>
    <a:lvl4pPr indent="685800" algn="ctr" defTabSz="584200">
      <a:defRPr sz="3600">
        <a:solidFill>
          <a:srgbClr val="558AAB"/>
        </a:solidFill>
        <a:latin typeface="+mj-lt"/>
        <a:ea typeface="+mj-ea"/>
        <a:cs typeface="+mj-cs"/>
        <a:sym typeface="Helvetica Neue Bold Condensed"/>
      </a:defRPr>
    </a:lvl4pPr>
    <a:lvl5pPr indent="914400" algn="ctr" defTabSz="584200">
      <a:defRPr sz="3600">
        <a:solidFill>
          <a:srgbClr val="558AAB"/>
        </a:solidFill>
        <a:latin typeface="+mj-lt"/>
        <a:ea typeface="+mj-ea"/>
        <a:cs typeface="+mj-cs"/>
        <a:sym typeface="Helvetica Neue Bold Condensed"/>
      </a:defRPr>
    </a:lvl5pPr>
    <a:lvl6pPr indent="1143000" algn="ctr" defTabSz="584200">
      <a:defRPr sz="3600">
        <a:solidFill>
          <a:srgbClr val="558AAB"/>
        </a:solidFill>
        <a:latin typeface="+mj-lt"/>
        <a:ea typeface="+mj-ea"/>
        <a:cs typeface="+mj-cs"/>
        <a:sym typeface="Helvetica Neue Bold Condensed"/>
      </a:defRPr>
    </a:lvl6pPr>
    <a:lvl7pPr indent="1371600" algn="ctr" defTabSz="584200">
      <a:defRPr sz="3600">
        <a:solidFill>
          <a:srgbClr val="558AAB"/>
        </a:solidFill>
        <a:latin typeface="+mj-lt"/>
        <a:ea typeface="+mj-ea"/>
        <a:cs typeface="+mj-cs"/>
        <a:sym typeface="Helvetica Neue Bold Condensed"/>
      </a:defRPr>
    </a:lvl7pPr>
    <a:lvl8pPr indent="1600200" algn="ctr" defTabSz="584200">
      <a:defRPr sz="3600">
        <a:solidFill>
          <a:srgbClr val="558AAB"/>
        </a:solidFill>
        <a:latin typeface="+mj-lt"/>
        <a:ea typeface="+mj-ea"/>
        <a:cs typeface="+mj-cs"/>
        <a:sym typeface="Helvetica Neue Bold Condensed"/>
      </a:defRPr>
    </a:lvl8pPr>
    <a:lvl9pPr indent="1828800" algn="ctr" defTabSz="584200">
      <a:defRPr sz="3600">
        <a:solidFill>
          <a:srgbClr val="558AAB"/>
        </a:solidFill>
        <a:latin typeface="+mj-lt"/>
        <a:ea typeface="+mj-ea"/>
        <a:cs typeface="+mj-cs"/>
        <a:sym typeface="Helvetica Neue Bold Condense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tcStyle>
    </a:firstCol>
    <a:lastRow>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25400" cap="flat">
              <a:solidFill>
                <a:srgbClr val="66635E"/>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tcStyle>
    </a:firstRow>
  </a:tblStyle>
  <a:tblStyle styleId="{C7B018BB-80A7-4F77-B60F-C8B233D01FF8}" styleName="">
    <a:tblBg/>
    <a:wholeTbl>
      <a:tcTxStyle b="off" i="off">
        <a:font>
          <a:latin typeface="Helvetica Neue"/>
          <a:ea typeface="Helvetica Neue"/>
          <a:cs typeface="Helvetica Neue"/>
        </a:font>
        <a:srgbClr val="818181"/>
      </a:tcTxStyle>
      <a:tcStyle>
        <a:tcBdr>
          <a:left>
            <a:ln w="12700" cap="flat">
              <a:solidFill>
                <a:srgbClr val="D6D5CB"/>
              </a:solidFill>
              <a:prstDash val="solid"/>
              <a:miter lim="400000"/>
            </a:ln>
          </a:left>
          <a:right>
            <a:ln w="12700" cap="flat">
              <a:solidFill>
                <a:srgbClr val="D6D5CB"/>
              </a:solidFill>
              <a:prstDash val="solid"/>
              <a:miter lim="400000"/>
            </a:ln>
          </a:right>
          <a:top>
            <a:ln w="12700" cap="flat">
              <a:solidFill>
                <a:srgbClr val="D6D5CB"/>
              </a:solidFill>
              <a:prstDash val="solid"/>
              <a:miter lim="400000"/>
            </a:ln>
          </a:top>
          <a:bottom>
            <a:ln w="12700" cap="flat">
              <a:solidFill>
                <a:srgbClr val="D6D5CB"/>
              </a:solidFill>
              <a:prstDash val="solid"/>
              <a:miter lim="400000"/>
            </a:ln>
          </a:bottom>
          <a:insideH>
            <a:ln w="12700" cap="flat">
              <a:solidFill>
                <a:srgbClr val="D6D5CB"/>
              </a:solidFill>
              <a:prstDash val="solid"/>
              <a:miter lim="400000"/>
            </a:ln>
          </a:insideH>
          <a:insideV>
            <a:ln w="12700" cap="flat">
              <a:solidFill>
                <a:srgbClr val="D6D5CB"/>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Helvetica Neue"/>
          <a:ea typeface="Helvetica Neue"/>
          <a:cs typeface="Helvetica Neue"/>
        </a:font>
        <a:srgbClr val="818181"/>
      </a:tcTxStyle>
      <a:tcStyle>
        <a:tcBdr>
          <a:left>
            <a:ln w="12700" cap="flat">
              <a:solidFill>
                <a:srgbClr val="87660F">
                  <a:alpha val="85000"/>
                </a:srgbClr>
              </a:solidFill>
              <a:prstDash val="solid"/>
              <a:miter lim="400000"/>
            </a:ln>
          </a:left>
          <a:right>
            <a:ln w="12700" cap="flat">
              <a:solidFill>
                <a:srgbClr val="87660F">
                  <a:alpha val="85000"/>
                </a:srgbClr>
              </a:solidFill>
              <a:prstDash val="solid"/>
              <a:miter lim="400000"/>
            </a:ln>
          </a:right>
          <a:top>
            <a:ln w="12700" cap="flat">
              <a:solidFill>
                <a:srgbClr val="87660F">
                  <a:alpha val="85000"/>
                </a:srgbClr>
              </a:solidFill>
              <a:prstDash val="solid"/>
              <a:miter lim="400000"/>
            </a:ln>
          </a:top>
          <a:bottom>
            <a:ln w="12700" cap="flat">
              <a:solidFill>
                <a:srgbClr val="87660F">
                  <a:alpha val="85000"/>
                </a:srgbClr>
              </a:solidFill>
              <a:prstDash val="solid"/>
              <a:miter lim="400000"/>
            </a:ln>
          </a:bottom>
          <a:insideH>
            <a:ln w="12700" cap="flat">
              <a:solidFill>
                <a:srgbClr val="87660F">
                  <a:alpha val="85000"/>
                </a:srgbClr>
              </a:solidFill>
              <a:prstDash val="solid"/>
              <a:miter lim="400000"/>
            </a:ln>
          </a:insideH>
          <a:insideV>
            <a:ln w="12700" cap="flat">
              <a:solidFill>
                <a:srgbClr val="87660F">
                  <a:alpha val="85000"/>
                </a:srgbClr>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87660F"/>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5CB"/>
              </a:solidFill>
              <a:prstDash val="solid"/>
              <a:miter lim="400000"/>
            </a:ln>
          </a:insideV>
        </a:tcBdr>
      </a:tcStyle>
    </a:firstCol>
    <a:lastRow>
      <a:tcTxStyle b="off" i="off">
        <a:font>
          <a:latin typeface="Helvetica Neue"/>
          <a:ea typeface="Helvetica Neue"/>
          <a:cs typeface="Helvetica Neue"/>
        </a:font>
        <a:srgbClr val="818181"/>
      </a:tcTxStyle>
      <a:tcStyle>
        <a:tcBdr>
          <a:left>
            <a:ln w="12700" cap="flat">
              <a:noFill/>
              <a:miter lim="400000"/>
            </a:ln>
          </a:left>
          <a:right>
            <a:ln w="12700" cap="flat">
              <a:noFill/>
              <a:miter lim="400000"/>
            </a:ln>
          </a:right>
          <a:top>
            <a:ln w="25400" cap="flat">
              <a:solidFill>
                <a:srgbClr val="87660F"/>
              </a:solidFill>
              <a:prstDash val="solid"/>
              <a:miter lim="400000"/>
            </a:ln>
          </a:top>
          <a:bottom>
            <a:ln w="12700" cap="flat">
              <a:solidFill>
                <a:srgbClr val="87660F"/>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rgbClr val="87660F"/>
              </a:solidFill>
              <a:prstDash val="solid"/>
              <a:miter lim="400000"/>
            </a:ln>
          </a:top>
          <a:bottom>
            <a:ln w="12700" cap="flat">
              <a:noFill/>
              <a:miter lim="400000"/>
            </a:ln>
          </a:bottom>
          <a:insideH>
            <a:ln w="12700" cap="flat">
              <a:solidFill>
                <a:srgbClr val="87660E">
                  <a:alpha val="85000"/>
                </a:srgbClr>
              </a:solidFill>
              <a:prstDash val="solid"/>
              <a:miter lim="400000"/>
            </a:ln>
          </a:insideH>
          <a:insideV>
            <a:ln w="12700" cap="flat">
              <a:solidFill>
                <a:srgbClr val="87660E">
                  <a:alpha val="85000"/>
                </a:srgbClr>
              </a:solidFill>
              <a:prstDash val="solid"/>
              <a:miter lim="400000"/>
            </a:ln>
          </a:insideV>
        </a:tcBdr>
      </a:tcStyle>
    </a:firstRow>
  </a:tblStyle>
  <a:tblStyle styleId="{CF821DB8-F4EB-4A41-A1BA-3FCAFE7338EE}" styleName="">
    <a:tblBg/>
    <a:wholeTbl>
      <a:tcTxStyle b="off" i="off">
        <a:font>
          <a:latin typeface="Helvetica Neue"/>
          <a:ea typeface="Helvetica Neue"/>
          <a:cs typeface="Helvetica Neue"/>
        </a:font>
        <a:srgbClr val="818181"/>
      </a:tcTxStyle>
      <a:tcStyle>
        <a:tcBdr>
          <a:left>
            <a:ln w="25400" cap="rnd">
              <a:solidFill>
                <a:srgbClr val="A2A1A6"/>
              </a:solidFill>
              <a:custDash>
                <a:ds d="100000" sp="200000"/>
              </a:custDash>
              <a:miter lim="400000"/>
            </a:ln>
          </a:left>
          <a:right>
            <a:ln w="25400" cap="rnd">
              <a:solidFill>
                <a:srgbClr val="A2A1A6"/>
              </a:solidFill>
              <a:custDash>
                <a:ds d="100000" sp="200000"/>
              </a:custDash>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25400" cap="rnd">
              <a:solidFill>
                <a:srgbClr val="A2A1A6"/>
              </a:solidFill>
              <a:custDash>
                <a:ds d="100000" sp="200000"/>
              </a:custDash>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tcStyle>
    </a:lastRow>
    <a:fir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tcStyle>
    </a:firstRow>
  </a:tblStyle>
  <a:tblStyle styleId="{33BA23B1-9221-436E-865A-0063620EA4FD}" styleName="">
    <a:tblBg/>
    <a:wholeTbl>
      <a:tcTxStyle b="off" i="off">
        <a:font>
          <a:latin typeface="Helvetica Neue"/>
          <a:ea typeface="Helvetica Neue"/>
          <a:cs typeface="Helvetica Neue"/>
        </a:font>
        <a:srgbClr val="818181"/>
      </a:tcTxStyle>
      <a:tcStyle>
        <a:tcBdr>
          <a:left>
            <a:ln w="12700" cap="flat">
              <a:solidFill>
                <a:srgbClr val="AEADA0"/>
              </a:solidFill>
              <a:prstDash val="solid"/>
              <a:miter lim="400000"/>
            </a:ln>
          </a:left>
          <a:right>
            <a:ln w="12700" cap="flat">
              <a:solidFill>
                <a:srgbClr val="AEADA0"/>
              </a:solidFill>
              <a:prstDash val="solid"/>
              <a:miter lim="400000"/>
            </a:ln>
          </a:right>
          <a:top>
            <a:ln w="12700" cap="flat">
              <a:solidFill>
                <a:srgbClr val="AEADA0"/>
              </a:solidFill>
              <a:prstDash val="solid"/>
              <a:miter lim="400000"/>
            </a:ln>
          </a:top>
          <a:bottom>
            <a:ln w="12700" cap="flat">
              <a:solidFill>
                <a:srgbClr val="AEADA0"/>
              </a:solidFill>
              <a:prstDash val="solid"/>
              <a:miter lim="400000"/>
            </a:ln>
          </a:bottom>
          <a:insideH>
            <a:ln w="12700" cap="flat">
              <a:solidFill>
                <a:srgbClr val="AEADA0"/>
              </a:solidFill>
              <a:prstDash val="solid"/>
              <a:miter lim="400000"/>
            </a:ln>
          </a:insideH>
          <a:insideV>
            <a:ln w="12700" cap="flat">
              <a:solidFill>
                <a:srgbClr val="AEADA0"/>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2708684C-4D16-4618-839F-0558EEFCDFE6}" styleName="">
    <a:tblBg/>
    <a:wholeTbl>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rnd">
              <a:solidFill>
                <a:srgbClr val="83827D"/>
              </a:solidFill>
              <a:custDash>
                <a:ds d="100000" sp="200000"/>
              </a:custDash>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818181"/>
      </a:tcTxStyle>
      <a:tcStyle>
        <a:tcBdr>
          <a:left>
            <a:ln w="12700" cap="flat">
              <a:noFill/>
              <a:miter lim="400000"/>
            </a:ln>
          </a:left>
          <a:right>
            <a:ln w="25400" cap="flat">
              <a:solidFill>
                <a:srgbClr val="83827D"/>
              </a:solidFill>
              <a:prstDash val="solid"/>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flat">
              <a:solidFill>
                <a:srgbClr val="83827D"/>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flat">
              <a:solidFill>
                <a:srgbClr val="83827D"/>
              </a:solidFill>
              <a:prstDash val="solid"/>
              <a:miter lim="400000"/>
            </a:ln>
          </a:top>
          <a:bottom>
            <a:ln w="12700" cap="flat">
              <a:noFill/>
              <a:miter lim="400000"/>
            </a:ln>
          </a:bottom>
          <a:insideH>
            <a:ln w="12700" cap="flat">
              <a:noFill/>
              <a:miter lim="400000"/>
            </a:ln>
          </a:insideH>
          <a:insideV>
            <a:ln w="25400" cap="rnd">
              <a:solidFill>
                <a:srgbClr val="83827D"/>
              </a:solidFill>
              <a:custDash>
                <a:ds d="100000" sp="200000"/>
              </a:custDash>
              <a:miter lim="400000"/>
            </a:ln>
          </a:insideV>
        </a:tcBdr>
        <a:fill>
          <a:noFill/>
        </a:fill>
      </a:tcStyle>
    </a:lastRow>
    <a:fir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12700" cap="flat">
              <a:noFill/>
              <a:miter lim="400000"/>
            </a:ln>
          </a:top>
          <a:bottom>
            <a:ln w="25400" cap="flat">
              <a:solidFill>
                <a:srgbClr val="83827D"/>
              </a:solidFill>
              <a:prstDash val="solid"/>
              <a:miter lim="400000"/>
            </a:ln>
          </a:bottom>
          <a:insideH>
            <a:ln w="12700" cap="flat">
              <a:noFill/>
              <a:miter lim="400000"/>
            </a:ln>
          </a:insideH>
          <a:insideV>
            <a:ln w="25400" cap="rnd">
              <a:solidFill>
                <a:srgbClr val="83827D"/>
              </a:solidFill>
              <a:custDash>
                <a:ds d="1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54702" autoAdjust="0"/>
  </p:normalViewPr>
  <p:slideViewPr>
    <p:cSldViewPr snapToGrid="0">
      <p:cViewPr varScale="1">
        <p:scale>
          <a:sx n="60" d="100"/>
          <a:sy n="60" d="100"/>
        </p:scale>
        <p:origin x="1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4E5C7794-9338-49FA-9CEB-935A8F6AF150}"/>
    <pc:docChg chg="undo custSel addSld modSld">
      <pc:chgData name="Steph Beeman" userId="97ba756334ff4b9e" providerId="LiveId" clId="{4E5C7794-9338-49FA-9CEB-935A8F6AF150}" dt="2017-09-29T07:21:49.577" v="21" actId="1076"/>
      <pc:docMkLst>
        <pc:docMk/>
      </pc:docMkLst>
      <pc:sldChg chg="add">
        <pc:chgData name="Steph Beeman" userId="97ba756334ff4b9e" providerId="LiveId" clId="{4E5C7794-9338-49FA-9CEB-935A8F6AF150}" dt="2017-09-29T07:12:31.952" v="0"/>
        <pc:sldMkLst>
          <pc:docMk/>
          <pc:sldMk cId="298352608" sldId="280"/>
        </pc:sldMkLst>
      </pc:sldChg>
      <pc:sldChg chg="add">
        <pc:chgData name="Steph Beeman" userId="97ba756334ff4b9e" providerId="LiveId" clId="{4E5C7794-9338-49FA-9CEB-935A8F6AF150}" dt="2017-09-29T07:12:31.952" v="0"/>
        <pc:sldMkLst>
          <pc:docMk/>
          <pc:sldMk cId="1509312160" sldId="281"/>
        </pc:sldMkLst>
      </pc:sldChg>
      <pc:sldChg chg="add">
        <pc:chgData name="Steph Beeman" userId="97ba756334ff4b9e" providerId="LiveId" clId="{4E5C7794-9338-49FA-9CEB-935A8F6AF150}" dt="2017-09-29T07:12:31.952" v="0"/>
        <pc:sldMkLst>
          <pc:docMk/>
          <pc:sldMk cId="1188085274" sldId="282"/>
        </pc:sldMkLst>
      </pc:sldChg>
      <pc:sldChg chg="add">
        <pc:chgData name="Steph Beeman" userId="97ba756334ff4b9e" providerId="LiveId" clId="{4E5C7794-9338-49FA-9CEB-935A8F6AF150}" dt="2017-09-29T07:12:31.952" v="0"/>
        <pc:sldMkLst>
          <pc:docMk/>
          <pc:sldMk cId="1886152008" sldId="283"/>
        </pc:sldMkLst>
      </pc:sldChg>
      <pc:sldChg chg="add">
        <pc:chgData name="Steph Beeman" userId="97ba756334ff4b9e" providerId="LiveId" clId="{4E5C7794-9338-49FA-9CEB-935A8F6AF150}" dt="2017-09-29T07:12:31.952" v="0"/>
        <pc:sldMkLst>
          <pc:docMk/>
          <pc:sldMk cId="2951857862" sldId="284"/>
        </pc:sldMkLst>
      </pc:sldChg>
      <pc:sldChg chg="add">
        <pc:chgData name="Steph Beeman" userId="97ba756334ff4b9e" providerId="LiveId" clId="{4E5C7794-9338-49FA-9CEB-935A8F6AF150}" dt="2017-09-29T07:12:31.952" v="0"/>
        <pc:sldMkLst>
          <pc:docMk/>
          <pc:sldMk cId="1160635337" sldId="285"/>
        </pc:sldMkLst>
      </pc:sldChg>
      <pc:sldChg chg="addSp delSp modSp add addAnim delAnim">
        <pc:chgData name="Steph Beeman" userId="97ba756334ff4b9e" providerId="LiveId" clId="{4E5C7794-9338-49FA-9CEB-935A8F6AF150}" dt="2017-09-29T07:18:55.134" v="12" actId="1076"/>
        <pc:sldMkLst>
          <pc:docMk/>
          <pc:sldMk cId="212851102" sldId="286"/>
        </pc:sldMkLst>
        <pc:spChg chg="mod">
          <ac:chgData name="Steph Beeman" userId="97ba756334ff4b9e" providerId="LiveId" clId="{4E5C7794-9338-49FA-9CEB-935A8F6AF150}" dt="2017-09-29T07:18:12.439" v="4" actId="1076"/>
          <ac:spMkLst>
            <pc:docMk/>
            <pc:sldMk cId="212851102" sldId="286"/>
            <ac:spMk id="81" creationId="{00000000-0000-0000-0000-000000000000}"/>
          </ac:spMkLst>
        </pc:spChg>
        <pc:spChg chg="add del mod">
          <ac:chgData name="Steph Beeman" userId="97ba756334ff4b9e" providerId="LiveId" clId="{4E5C7794-9338-49FA-9CEB-935A8F6AF150}" dt="2017-09-29T07:18:55.134" v="12" actId="1076"/>
          <ac:spMkLst>
            <pc:docMk/>
            <pc:sldMk cId="212851102" sldId="286"/>
            <ac:spMk id="82" creationId="{00000000-0000-0000-0000-000000000000}"/>
          </ac:spMkLst>
        </pc:spChg>
      </pc:sldChg>
      <pc:sldChg chg="addSp delSp modSp add">
        <pc:chgData name="Steph Beeman" userId="97ba756334ff4b9e" providerId="LiveId" clId="{4E5C7794-9338-49FA-9CEB-935A8F6AF150}" dt="2017-09-29T07:21:49.577" v="21" actId="1076"/>
        <pc:sldMkLst>
          <pc:docMk/>
          <pc:sldMk cId="2836254896" sldId="287"/>
        </pc:sldMkLst>
        <pc:spChg chg="del">
          <ac:chgData name="Steph Beeman" userId="97ba756334ff4b9e" providerId="LiveId" clId="{4E5C7794-9338-49FA-9CEB-935A8F6AF150}" dt="2017-09-29T07:21:33.311" v="15"/>
          <ac:spMkLst>
            <pc:docMk/>
            <pc:sldMk cId="2836254896" sldId="287"/>
            <ac:spMk id="2" creationId="{3782F248-D5A3-4FF5-B89D-5F2AFE6FE956}"/>
          </ac:spMkLst>
        </pc:spChg>
        <pc:spChg chg="del mod">
          <ac:chgData name="Steph Beeman" userId="97ba756334ff4b9e" providerId="LiveId" clId="{4E5C7794-9338-49FA-9CEB-935A8F6AF150}" dt="2017-09-29T07:21:33.311" v="15"/>
          <ac:spMkLst>
            <pc:docMk/>
            <pc:sldMk cId="2836254896" sldId="287"/>
            <ac:spMk id="3" creationId="{AC928FDE-1988-44AD-B5EA-7346459CC242}"/>
          </ac:spMkLst>
        </pc:spChg>
        <pc:spChg chg="add mod">
          <ac:chgData name="Steph Beeman" userId="97ba756334ff4b9e" providerId="LiveId" clId="{4E5C7794-9338-49FA-9CEB-935A8F6AF150}" dt="2017-09-29T07:21:33.427" v="16" actId="27636"/>
          <ac:spMkLst>
            <pc:docMk/>
            <pc:sldMk cId="2836254896" sldId="287"/>
            <ac:spMk id="4" creationId="{E04CAB92-2A19-42DF-9B0C-08AD4F5F81B2}"/>
          </ac:spMkLst>
        </pc:spChg>
        <pc:spChg chg="add mod">
          <ac:chgData name="Steph Beeman" userId="97ba756334ff4b9e" providerId="LiveId" clId="{4E5C7794-9338-49FA-9CEB-935A8F6AF150}" dt="2017-09-29T07:21:33.311" v="15"/>
          <ac:spMkLst>
            <pc:docMk/>
            <pc:sldMk cId="2836254896" sldId="287"/>
            <ac:spMk id="5" creationId="{8314442F-2DF4-4572-ABD2-34B315DCA3A5}"/>
          </ac:spMkLst>
        </pc:spChg>
        <pc:picChg chg="add mod">
          <ac:chgData name="Steph Beeman" userId="97ba756334ff4b9e" providerId="LiveId" clId="{4E5C7794-9338-49FA-9CEB-935A8F6AF150}" dt="2017-09-29T07:21:49.577" v="21" actId="1076"/>
          <ac:picMkLst>
            <pc:docMk/>
            <pc:sldMk cId="2836254896" sldId="287"/>
            <ac:picMk id="1026" creationId="{FF10E154-F58F-4351-8BE4-C50CE55F51E9}"/>
          </ac:picMkLst>
        </pc:picChg>
      </pc:sldChg>
    </pc:docChg>
  </pc:docChgLst>
  <pc:docChgLst>
    <pc:chgData name="Steph Beeman" userId="97ba756334ff4b9e" providerId="LiveId" clId="{46FFE8B3-A006-42F1-9694-BDFDD2528104}"/>
    <pc:docChg chg="delSld modSld">
      <pc:chgData name="Steph Beeman" userId="97ba756334ff4b9e" providerId="LiveId" clId="{46FFE8B3-A006-42F1-9694-BDFDD2528104}" dt="2017-09-29T06:59:14.805" v="18" actId="2696"/>
      <pc:docMkLst>
        <pc:docMk/>
      </pc:docMkLst>
      <pc:sldChg chg="del">
        <pc:chgData name="Steph Beeman" userId="97ba756334ff4b9e" providerId="LiveId" clId="{46FFE8B3-A006-42F1-9694-BDFDD2528104}" dt="2017-09-29T06:59:14.564" v="5" actId="2696"/>
        <pc:sldMkLst>
          <pc:docMk/>
          <pc:sldMk cId="0" sldId="256"/>
        </pc:sldMkLst>
      </pc:sldChg>
      <pc:sldChg chg="del">
        <pc:chgData name="Steph Beeman" userId="97ba756334ff4b9e" providerId="LiveId" clId="{46FFE8B3-A006-42F1-9694-BDFDD2528104}" dt="2017-09-29T06:59:14.609" v="7" actId="2696"/>
        <pc:sldMkLst>
          <pc:docMk/>
          <pc:sldMk cId="0" sldId="257"/>
        </pc:sldMkLst>
      </pc:sldChg>
      <pc:sldChg chg="del">
        <pc:chgData name="Steph Beeman" userId="97ba756334ff4b9e" providerId="LiveId" clId="{46FFE8B3-A006-42F1-9694-BDFDD2528104}" dt="2017-09-29T06:59:14.632" v="8" actId="2696"/>
        <pc:sldMkLst>
          <pc:docMk/>
          <pc:sldMk cId="0" sldId="258"/>
        </pc:sldMkLst>
      </pc:sldChg>
      <pc:sldChg chg="del">
        <pc:chgData name="Steph Beeman" userId="97ba756334ff4b9e" providerId="LiveId" clId="{46FFE8B3-A006-42F1-9694-BDFDD2528104}" dt="2017-09-29T06:59:14.672" v="9" actId="2696"/>
        <pc:sldMkLst>
          <pc:docMk/>
          <pc:sldMk cId="0" sldId="259"/>
        </pc:sldMkLst>
      </pc:sldChg>
      <pc:sldChg chg="del">
        <pc:chgData name="Steph Beeman" userId="97ba756334ff4b9e" providerId="LiveId" clId="{46FFE8B3-A006-42F1-9694-BDFDD2528104}" dt="2017-09-29T06:59:14.689" v="10" actId="2696"/>
        <pc:sldMkLst>
          <pc:docMk/>
          <pc:sldMk cId="0" sldId="260"/>
        </pc:sldMkLst>
      </pc:sldChg>
      <pc:sldChg chg="del">
        <pc:chgData name="Steph Beeman" userId="97ba756334ff4b9e" providerId="LiveId" clId="{46FFE8B3-A006-42F1-9694-BDFDD2528104}" dt="2017-09-29T06:59:14.700" v="11" actId="2696"/>
        <pc:sldMkLst>
          <pc:docMk/>
          <pc:sldMk cId="0" sldId="261"/>
        </pc:sldMkLst>
      </pc:sldChg>
      <pc:sldChg chg="del">
        <pc:chgData name="Steph Beeman" userId="97ba756334ff4b9e" providerId="LiveId" clId="{46FFE8B3-A006-42F1-9694-BDFDD2528104}" dt="2017-09-29T06:59:14.724" v="12" actId="2696"/>
        <pc:sldMkLst>
          <pc:docMk/>
          <pc:sldMk cId="0" sldId="262"/>
        </pc:sldMkLst>
      </pc:sldChg>
      <pc:sldChg chg="modTransition">
        <pc:chgData name="Steph Beeman" userId="97ba756334ff4b9e" providerId="LiveId" clId="{46FFE8B3-A006-42F1-9694-BDFDD2528104}" dt="2017-09-29T06:47:27.187" v="0" actId="2696"/>
        <pc:sldMkLst>
          <pc:docMk/>
          <pc:sldMk cId="0" sldId="263"/>
        </pc:sldMkLst>
      </pc:sldChg>
      <pc:sldChg chg="modTransition">
        <pc:chgData name="Steph Beeman" userId="97ba756334ff4b9e" providerId="LiveId" clId="{46FFE8B3-A006-42F1-9694-BDFDD2528104}" dt="2017-09-29T06:47:27.187" v="0" actId="2696"/>
        <pc:sldMkLst>
          <pc:docMk/>
          <pc:sldMk cId="0" sldId="264"/>
        </pc:sldMkLst>
      </pc:sldChg>
      <pc:sldChg chg="modTransition">
        <pc:chgData name="Steph Beeman" userId="97ba756334ff4b9e" providerId="LiveId" clId="{46FFE8B3-A006-42F1-9694-BDFDD2528104}" dt="2017-09-29T06:47:27.187" v="0" actId="2696"/>
        <pc:sldMkLst>
          <pc:docMk/>
          <pc:sldMk cId="0" sldId="265"/>
        </pc:sldMkLst>
      </pc:sldChg>
      <pc:sldChg chg="modTransition">
        <pc:chgData name="Steph Beeman" userId="97ba756334ff4b9e" providerId="LiveId" clId="{46FFE8B3-A006-42F1-9694-BDFDD2528104}" dt="2017-09-29T06:47:27.187" v="0" actId="2696"/>
        <pc:sldMkLst>
          <pc:docMk/>
          <pc:sldMk cId="0" sldId="266"/>
        </pc:sldMkLst>
      </pc:sldChg>
      <pc:sldChg chg="modTransition">
        <pc:chgData name="Steph Beeman" userId="97ba756334ff4b9e" providerId="LiveId" clId="{46FFE8B3-A006-42F1-9694-BDFDD2528104}" dt="2017-09-29T06:47:27.187" v="0" actId="2696"/>
        <pc:sldMkLst>
          <pc:docMk/>
          <pc:sldMk cId="0" sldId="267"/>
        </pc:sldMkLst>
      </pc:sldChg>
      <pc:sldChg chg="modTransition">
        <pc:chgData name="Steph Beeman" userId="97ba756334ff4b9e" providerId="LiveId" clId="{46FFE8B3-A006-42F1-9694-BDFDD2528104}" dt="2017-09-29T06:47:27.187" v="0" actId="2696"/>
        <pc:sldMkLst>
          <pc:docMk/>
          <pc:sldMk cId="0" sldId="268"/>
        </pc:sldMkLst>
      </pc:sldChg>
      <pc:sldChg chg="modTransition">
        <pc:chgData name="Steph Beeman" userId="97ba756334ff4b9e" providerId="LiveId" clId="{46FFE8B3-A006-42F1-9694-BDFDD2528104}" dt="2017-09-29T06:47:27.187" v="0" actId="2696"/>
        <pc:sldMkLst>
          <pc:docMk/>
          <pc:sldMk cId="0" sldId="269"/>
        </pc:sldMkLst>
      </pc:sldChg>
      <pc:sldChg chg="modTransition">
        <pc:chgData name="Steph Beeman" userId="97ba756334ff4b9e" providerId="LiveId" clId="{46FFE8B3-A006-42F1-9694-BDFDD2528104}" dt="2017-09-29T06:47:27.187" v="0" actId="2696"/>
        <pc:sldMkLst>
          <pc:docMk/>
          <pc:sldMk cId="0" sldId="270"/>
        </pc:sldMkLst>
      </pc:sldChg>
      <pc:sldChg chg="modTransition">
        <pc:chgData name="Steph Beeman" userId="97ba756334ff4b9e" providerId="LiveId" clId="{46FFE8B3-A006-42F1-9694-BDFDD2528104}" dt="2017-09-29T06:47:27.187" v="0" actId="2696"/>
        <pc:sldMkLst>
          <pc:docMk/>
          <pc:sldMk cId="0" sldId="271"/>
        </pc:sldMkLst>
      </pc:sldChg>
      <pc:sldChg chg="modTransition">
        <pc:chgData name="Steph Beeman" userId="97ba756334ff4b9e" providerId="LiveId" clId="{46FFE8B3-A006-42F1-9694-BDFDD2528104}" dt="2017-09-29T06:47:27.187" v="0" actId="2696"/>
        <pc:sldMkLst>
          <pc:docMk/>
          <pc:sldMk cId="0" sldId="272"/>
        </pc:sldMkLst>
      </pc:sldChg>
      <pc:sldChg chg="modTransition">
        <pc:chgData name="Steph Beeman" userId="97ba756334ff4b9e" providerId="LiveId" clId="{46FFE8B3-A006-42F1-9694-BDFDD2528104}" dt="2017-09-29T06:47:27.187" v="0" actId="2696"/>
        <pc:sldMkLst>
          <pc:docMk/>
          <pc:sldMk cId="0" sldId="273"/>
        </pc:sldMkLst>
      </pc:sldChg>
      <pc:sldChg chg="modTransition">
        <pc:chgData name="Steph Beeman" userId="97ba756334ff4b9e" providerId="LiveId" clId="{46FFE8B3-A006-42F1-9694-BDFDD2528104}" dt="2017-09-29T06:47:27.187" v="0" actId="2696"/>
        <pc:sldMkLst>
          <pc:docMk/>
          <pc:sldMk cId="0" sldId="274"/>
        </pc:sldMkLst>
      </pc:sldChg>
      <pc:sldChg chg="modTransition">
        <pc:chgData name="Steph Beeman" userId="97ba756334ff4b9e" providerId="LiveId" clId="{46FFE8B3-A006-42F1-9694-BDFDD2528104}" dt="2017-09-29T06:47:27.187" v="0" actId="2696"/>
        <pc:sldMkLst>
          <pc:docMk/>
          <pc:sldMk cId="0" sldId="275"/>
        </pc:sldMkLst>
      </pc:sldChg>
      <pc:sldChg chg="modTransition">
        <pc:chgData name="Steph Beeman" userId="97ba756334ff4b9e" providerId="LiveId" clId="{46FFE8B3-A006-42F1-9694-BDFDD2528104}" dt="2017-09-29T06:47:27.187" v="0" actId="2696"/>
        <pc:sldMkLst>
          <pc:docMk/>
          <pc:sldMk cId="0" sldId="276"/>
        </pc:sldMkLst>
      </pc:sldChg>
      <pc:sldChg chg="modTransition">
        <pc:chgData name="Steph Beeman" userId="97ba756334ff4b9e" providerId="LiveId" clId="{46FFE8B3-A006-42F1-9694-BDFDD2528104}" dt="2017-09-29T06:47:27.187" v="0" actId="2696"/>
        <pc:sldMkLst>
          <pc:docMk/>
          <pc:sldMk cId="0" sldId="277"/>
        </pc:sldMkLst>
      </pc:sldChg>
      <pc:sldChg chg="modTransition">
        <pc:chgData name="Steph Beeman" userId="97ba756334ff4b9e" providerId="LiveId" clId="{46FFE8B3-A006-42F1-9694-BDFDD2528104}" dt="2017-09-29T06:47:27.187" v="0" actId="2696"/>
        <pc:sldMkLst>
          <pc:docMk/>
          <pc:sldMk cId="0" sldId="278"/>
        </pc:sldMkLst>
      </pc:sldChg>
      <pc:sldChg chg="modTransition">
        <pc:chgData name="Steph Beeman" userId="97ba756334ff4b9e" providerId="LiveId" clId="{46FFE8B3-A006-42F1-9694-BDFDD2528104}" dt="2017-09-29T06:47:27.187" v="0" actId="2696"/>
        <pc:sldMkLst>
          <pc:docMk/>
          <pc:sldMk cId="0" sldId="279"/>
        </pc:sldMkLst>
      </pc:sldChg>
      <pc:sldChg chg="del">
        <pc:chgData name="Steph Beeman" userId="97ba756334ff4b9e" providerId="LiveId" clId="{46FFE8B3-A006-42F1-9694-BDFDD2528104}" dt="2017-09-29T06:47:32.478" v="1" actId="2696"/>
        <pc:sldMkLst>
          <pc:docMk/>
          <pc:sldMk cId="0" sldId="280"/>
        </pc:sldMkLst>
      </pc:sldChg>
      <pc:sldChg chg="del">
        <pc:chgData name="Steph Beeman" userId="97ba756334ff4b9e" providerId="LiveId" clId="{46FFE8B3-A006-42F1-9694-BDFDD2528104}" dt="2017-09-29T06:47:32.519" v="2" actId="2696"/>
        <pc:sldMkLst>
          <pc:docMk/>
          <pc:sldMk cId="0" sldId="281"/>
        </pc:sldMkLst>
      </pc:sldChg>
      <pc:sldChg chg="del">
        <pc:chgData name="Steph Beeman" userId="97ba756334ff4b9e" providerId="LiveId" clId="{46FFE8B3-A006-42F1-9694-BDFDD2528104}" dt="2017-09-29T06:47:32.549" v="3" actId="2696"/>
        <pc:sldMkLst>
          <pc:docMk/>
          <pc:sldMk cId="0" sldId="282"/>
        </pc:sldMkLst>
      </pc:sldChg>
      <pc:sldChg chg="del">
        <pc:chgData name="Steph Beeman" userId="97ba756334ff4b9e" providerId="LiveId" clId="{46FFE8B3-A006-42F1-9694-BDFDD2528104}" dt="2017-09-29T06:59:14.762" v="15" actId="2696"/>
        <pc:sldMkLst>
          <pc:docMk/>
          <pc:sldMk cId="1898530108" sldId="285"/>
        </pc:sldMkLst>
      </pc:sldChg>
      <pc:sldChg chg="del">
        <pc:chgData name="Steph Beeman" userId="97ba756334ff4b9e" providerId="LiveId" clId="{46FFE8B3-A006-42F1-9694-BDFDD2528104}" dt="2017-09-29T06:59:14.778" v="16" actId="2696"/>
        <pc:sldMkLst>
          <pc:docMk/>
          <pc:sldMk cId="486969300" sldId="286"/>
        </pc:sldMkLst>
      </pc:sldChg>
      <pc:sldChg chg="del">
        <pc:chgData name="Steph Beeman" userId="97ba756334ff4b9e" providerId="LiveId" clId="{46FFE8B3-A006-42F1-9694-BDFDD2528104}" dt="2017-09-29T06:59:14.733" v="13" actId="2696"/>
        <pc:sldMkLst>
          <pc:docMk/>
          <pc:sldMk cId="2751527999" sldId="288"/>
        </pc:sldMkLst>
      </pc:sldChg>
      <pc:sldChg chg="del">
        <pc:chgData name="Steph Beeman" userId="97ba756334ff4b9e" providerId="LiveId" clId="{46FFE8B3-A006-42F1-9694-BDFDD2528104}" dt="2017-09-29T06:59:14.792" v="17" actId="2696"/>
        <pc:sldMkLst>
          <pc:docMk/>
          <pc:sldMk cId="1638691557" sldId="289"/>
        </pc:sldMkLst>
      </pc:sldChg>
      <pc:sldChg chg="del">
        <pc:chgData name="Steph Beeman" userId="97ba756334ff4b9e" providerId="LiveId" clId="{46FFE8B3-A006-42F1-9694-BDFDD2528104}" dt="2017-09-29T06:59:14.805" v="18" actId="2696"/>
        <pc:sldMkLst>
          <pc:docMk/>
          <pc:sldMk cId="166600848" sldId="290"/>
        </pc:sldMkLst>
      </pc:sldChg>
      <pc:sldChg chg="del">
        <pc:chgData name="Steph Beeman" userId="97ba756334ff4b9e" providerId="LiveId" clId="{46FFE8B3-A006-42F1-9694-BDFDD2528104}" dt="2017-09-29T06:59:14.751" v="14" actId="2696"/>
        <pc:sldMkLst>
          <pc:docMk/>
          <pc:sldMk cId="989733479" sldId="291"/>
        </pc:sldMkLst>
      </pc:sldChg>
      <pc:sldMasterChg chg="delSldLayout">
        <pc:chgData name="Steph Beeman" userId="97ba756334ff4b9e" providerId="LiveId" clId="{46FFE8B3-A006-42F1-9694-BDFDD2528104}" dt="2017-09-29T06:59:14.567" v="6" actId="2696"/>
        <pc:sldMasterMkLst>
          <pc:docMk/>
          <pc:sldMasterMk cId="0" sldId="2147483648"/>
        </pc:sldMasterMkLst>
        <pc:sldLayoutChg chg="del">
          <pc:chgData name="Steph Beeman" userId="97ba756334ff4b9e" providerId="LiveId" clId="{46FFE8B3-A006-42F1-9694-BDFDD2528104}" dt="2017-09-29T06:59:14.567" v="6" actId="2696"/>
          <pc:sldLayoutMkLst>
            <pc:docMk/>
            <pc:sldMasterMk cId="0" sldId="2147483648"/>
            <pc:sldLayoutMk cId="0" sldId="2147483649"/>
          </pc:sldLayoutMkLst>
        </pc:sldLayoutChg>
        <pc:sldLayoutChg chg="del">
          <pc:chgData name="Steph Beeman" userId="97ba756334ff4b9e" providerId="LiveId" clId="{46FFE8B3-A006-42F1-9694-BDFDD2528104}" dt="2017-09-29T06:47:32.550" v="4" actId="2696"/>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Shape 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1" name="Shape 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76805532"/>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pPr lvl="0"/>
            <a:endParaRPr/>
          </a:p>
        </p:txBody>
      </p:sp>
      <p:sp>
        <p:nvSpPr>
          <p:cNvPr id="84" name="Shape 84"/>
          <p:cNvSpPr>
            <a:spLocks noGrp="1"/>
          </p:cNvSpPr>
          <p:nvPr>
            <p:ph type="body" sz="quarter" idx="1"/>
          </p:nvPr>
        </p:nvSpPr>
        <p:spPr>
          <a:prstGeom prst="rect">
            <a:avLst/>
          </a:prstGeom>
        </p:spPr>
        <p:txBody>
          <a:bodyPr/>
          <a:lstStyle/>
          <a:p>
            <a:pPr lvl="0">
              <a:defRPr sz="1800"/>
            </a:pPr>
            <a:r>
              <a:rPr sz="2400"/>
              <a:t>PHYSICALITY</a:t>
            </a:r>
          </a:p>
          <a:p>
            <a:pPr lvl="0">
              <a:defRPr sz="1800"/>
            </a:pPr>
            <a:r>
              <a:rPr sz="2400"/>
              <a:t>Lines can only run so far. They can have multiple stations along the line, but when they end, they end. The message has to be copied down by someone at the far end, then retransmitted on the next line. This maximum length was 250 or so miles; less in practice, because operating at the limits means less margin to cope with weather. Figure that a message from SF to DC passed through at least 30 hands along the way. So while the best operators could transmit 30 words a minute, you have to multiply that by 30.</a:t>
            </a:r>
          </a:p>
          <a:p>
            <a:pPr lvl="0">
              <a:defRPr sz="1800"/>
            </a:pPr>
            <a:endParaRPr sz="2400"/>
          </a:p>
          <a:p>
            <a:pPr lvl="0">
              <a:defRPr sz="1800"/>
            </a:pPr>
            <a:r>
              <a:rPr sz="2400"/>
              <a:t>Furthermore, imagine that one of those operators is already busy. Messages just pile up until he’s free to send them on. This is </a:t>
            </a:r>
            <a:r>
              <a:rPr sz="2400" i="1"/>
              <a:t>buffering</a:t>
            </a:r>
            <a:r>
              <a:rPr sz="2400"/>
              <a:t>, and it results in </a:t>
            </a:r>
            <a:r>
              <a:rPr sz="2400" i="1"/>
              <a:t>lag</a:t>
            </a:r>
            <a:r>
              <a:rPr sz="2400"/>
              <a:t>.</a:t>
            </a:r>
          </a:p>
          <a:p>
            <a:pPr lvl="0">
              <a:defRPr sz="1800"/>
            </a:pPr>
            <a:endParaRPr sz="2400"/>
          </a:p>
          <a:p>
            <a:pPr lvl="0">
              <a:defRPr sz="1800"/>
            </a:pPr>
            <a:r>
              <a:rPr sz="2400"/>
              <a:t>The quote here is another example of physicality. Remember that the telegraph operates by turning on electromagnets, and those don’t work instantly—the current has to build up the magnetic field. When the current is weak, it takes longer for the magnet to come on. Go too fast and the device on the far end literally doesn’t work. Telegraph wires were uninsulated (because there wasn’t a cheap solution for insulation; no plastic, and rubber had to be imported from India), so weather would “drain” current from the wire and make everyone slow down.</a:t>
            </a:r>
          </a:p>
          <a:p>
            <a:pPr lvl="0">
              <a:defRPr sz="1800"/>
            </a:pPr>
            <a:endParaRPr sz="2400"/>
          </a:p>
          <a:p>
            <a:pPr lvl="0">
              <a:defRPr sz="1800"/>
            </a:pPr>
            <a:r>
              <a:rPr sz="2400"/>
              <a:t>Here’s a good rule of thumb: You need to worry about the physicality one layer below your preferred level of abstraction. The telegrapher wants to focus on the messages, but needs to worry about the resistance of the wire. The telegraph company wants to focus on delivering telegrams, but needs to worry about the telegraphers.</a:t>
            </a:r>
          </a:p>
        </p:txBody>
      </p:sp>
    </p:spTree>
    <p:extLst>
      <p:ext uri="{BB962C8B-B14F-4D97-AF65-F5344CB8AC3E}">
        <p14:creationId xmlns:p14="http://schemas.microsoft.com/office/powerpoint/2010/main" val="1353847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pPr lvl="0"/>
            <a:endParaRPr/>
          </a:p>
        </p:txBody>
      </p:sp>
      <p:sp>
        <p:nvSpPr>
          <p:cNvPr id="314" name="Shape 314"/>
          <p:cNvSpPr>
            <a:spLocks noGrp="1"/>
          </p:cNvSpPr>
          <p:nvPr>
            <p:ph type="body" sz="quarter" idx="1"/>
          </p:nvPr>
        </p:nvSpPr>
        <p:spPr>
          <a:prstGeom prst="rect">
            <a:avLst/>
          </a:prstGeom>
        </p:spPr>
        <p:txBody>
          <a:bodyPr/>
          <a:lstStyle/>
          <a:p>
            <a:pPr lvl="0">
              <a:defRPr sz="1800"/>
            </a:pPr>
            <a:r>
              <a:rPr sz="2400"/>
              <a:t>A bit later, 68.142.92.249 does its own announcement, and talks about its own network (.92), plus the .77 network it just learned about. Note that it replaces 68.142.77.1’s address with its own—it’s saying “you wanna talk to .77, you gotta come through me first.”</a:t>
            </a:r>
          </a:p>
        </p:txBody>
      </p:sp>
    </p:spTree>
    <p:extLst>
      <p:ext uri="{BB962C8B-B14F-4D97-AF65-F5344CB8AC3E}">
        <p14:creationId xmlns:p14="http://schemas.microsoft.com/office/powerpoint/2010/main" val="392635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prstGeom prst="rect">
            <a:avLst/>
          </a:prstGeom>
        </p:spPr>
        <p:txBody>
          <a:bodyPr/>
          <a:lstStyle/>
          <a:p>
            <a:pPr lvl="0"/>
            <a:endParaRPr/>
          </a:p>
        </p:txBody>
      </p:sp>
      <p:sp>
        <p:nvSpPr>
          <p:cNvPr id="355" name="Shape 355"/>
          <p:cNvSpPr>
            <a:spLocks noGrp="1"/>
          </p:cNvSpPr>
          <p:nvPr>
            <p:ph type="body" sz="quarter" idx="1"/>
          </p:nvPr>
        </p:nvSpPr>
        <p:spPr>
          <a:prstGeom prst="rect">
            <a:avLst/>
          </a:prstGeom>
        </p:spPr>
        <p:txBody>
          <a:bodyPr/>
          <a:lstStyle/>
          <a:p>
            <a:pPr lvl="0">
              <a:defRPr sz="1800"/>
            </a:pPr>
            <a:r>
              <a:rPr sz="2400"/>
              <a:t>74.40.1.101 says “well thanks for telling me”. </a:t>
            </a:r>
          </a:p>
        </p:txBody>
      </p:sp>
    </p:spTree>
    <p:extLst>
      <p:ext uri="{BB962C8B-B14F-4D97-AF65-F5344CB8AC3E}">
        <p14:creationId xmlns:p14="http://schemas.microsoft.com/office/powerpoint/2010/main" val="317447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prstGeom prst="rect">
            <a:avLst/>
          </a:prstGeom>
        </p:spPr>
        <p:txBody>
          <a:bodyPr/>
          <a:lstStyle/>
          <a:p>
            <a:pPr lvl="0"/>
            <a:endParaRPr/>
          </a:p>
        </p:txBody>
      </p:sp>
      <p:sp>
        <p:nvSpPr>
          <p:cNvPr id="396" name="Shape 396"/>
          <p:cNvSpPr>
            <a:spLocks noGrp="1"/>
          </p:cNvSpPr>
          <p:nvPr>
            <p:ph type="body" sz="quarter" idx="1"/>
          </p:nvPr>
        </p:nvSpPr>
        <p:spPr>
          <a:prstGeom prst="rect">
            <a:avLst/>
          </a:prstGeom>
        </p:spPr>
        <p:txBody>
          <a:bodyPr/>
          <a:lstStyle/>
          <a:p>
            <a:pPr lvl="0">
              <a:defRPr sz="1800"/>
            </a:pPr>
            <a:r>
              <a:rPr sz="2400"/>
              <a:t>As does 68.142.92.253. But this router is </a:t>
            </a:r>
            <a:r>
              <a:rPr sz="2400" i="1"/>
              <a:t>also</a:t>
            </a:r>
            <a:r>
              <a:rPr sz="2400"/>
              <a:t> on the .92 network, and is just as capable of routing traffic to it as .249 is. So it doesn’t change its route for .92—it already has a one-hop route to that.</a:t>
            </a:r>
          </a:p>
        </p:txBody>
      </p:sp>
    </p:spTree>
    <p:extLst>
      <p:ext uri="{BB962C8B-B14F-4D97-AF65-F5344CB8AC3E}">
        <p14:creationId xmlns:p14="http://schemas.microsoft.com/office/powerpoint/2010/main" val="191720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pPr lvl="0"/>
            <a:endParaRPr/>
          </a:p>
        </p:txBody>
      </p:sp>
      <p:sp>
        <p:nvSpPr>
          <p:cNvPr id="432" name="Shape 432"/>
          <p:cNvSpPr>
            <a:spLocks noGrp="1"/>
          </p:cNvSpPr>
          <p:nvPr>
            <p:ph type="body" sz="quarter" idx="1"/>
          </p:nvPr>
        </p:nvSpPr>
        <p:spPr>
          <a:prstGeom prst="rect">
            <a:avLst/>
          </a:prstGeom>
        </p:spPr>
        <p:txBody>
          <a:bodyPr/>
          <a:lstStyle/>
          <a:p>
            <a:pPr lvl="0">
              <a:defRPr sz="1800"/>
            </a:pPr>
            <a:r>
              <a:rPr sz="2400"/>
              <a:t>68.142.92.253 makes its announcement.</a:t>
            </a:r>
          </a:p>
        </p:txBody>
      </p:sp>
    </p:spTree>
    <p:extLst>
      <p:ext uri="{BB962C8B-B14F-4D97-AF65-F5344CB8AC3E}">
        <p14:creationId xmlns:p14="http://schemas.microsoft.com/office/powerpoint/2010/main" val="135339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hape 472"/>
          <p:cNvSpPr>
            <a:spLocks noGrp="1" noRot="1" noChangeAspect="1"/>
          </p:cNvSpPr>
          <p:nvPr>
            <p:ph type="sldImg"/>
          </p:nvPr>
        </p:nvSpPr>
        <p:spPr>
          <a:prstGeom prst="rect">
            <a:avLst/>
          </a:prstGeom>
        </p:spPr>
        <p:txBody>
          <a:bodyPr/>
          <a:lstStyle/>
          <a:p>
            <a:pPr lvl="0"/>
            <a:endParaRPr/>
          </a:p>
        </p:txBody>
      </p:sp>
      <p:sp>
        <p:nvSpPr>
          <p:cNvPr id="473" name="Shape 473"/>
          <p:cNvSpPr>
            <a:spLocks noGrp="1"/>
          </p:cNvSpPr>
          <p:nvPr>
            <p:ph type="body" sz="quarter" idx="1"/>
          </p:nvPr>
        </p:nvSpPr>
        <p:spPr>
          <a:prstGeom prst="rect">
            <a:avLst/>
          </a:prstGeom>
        </p:spPr>
        <p:txBody>
          <a:bodyPr/>
          <a:lstStyle/>
          <a:p>
            <a:pPr lvl="0">
              <a:defRPr sz="1800"/>
            </a:pPr>
            <a:r>
              <a:rPr sz="2400"/>
              <a:t>74.40.5.126 says “that’s interesting.”</a:t>
            </a:r>
          </a:p>
        </p:txBody>
      </p:sp>
    </p:spTree>
    <p:extLst>
      <p:ext uri="{BB962C8B-B14F-4D97-AF65-F5344CB8AC3E}">
        <p14:creationId xmlns:p14="http://schemas.microsoft.com/office/powerpoint/2010/main" val="3828878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a:spLocks noGrp="1" noRot="1" noChangeAspect="1"/>
          </p:cNvSpPr>
          <p:nvPr>
            <p:ph type="sldImg"/>
          </p:nvPr>
        </p:nvSpPr>
        <p:spPr>
          <a:prstGeom prst="rect">
            <a:avLst/>
          </a:prstGeom>
        </p:spPr>
        <p:txBody>
          <a:bodyPr/>
          <a:lstStyle/>
          <a:p>
            <a:pPr lvl="0"/>
            <a:endParaRPr/>
          </a:p>
        </p:txBody>
      </p:sp>
      <p:sp>
        <p:nvSpPr>
          <p:cNvPr id="509" name="Shape 509"/>
          <p:cNvSpPr>
            <a:spLocks noGrp="1"/>
          </p:cNvSpPr>
          <p:nvPr>
            <p:ph type="body" sz="quarter" idx="1"/>
          </p:nvPr>
        </p:nvSpPr>
        <p:spPr>
          <a:prstGeom prst="rect">
            <a:avLst/>
          </a:prstGeom>
        </p:spPr>
        <p:txBody>
          <a:bodyPr/>
          <a:lstStyle/>
          <a:p>
            <a:pPr lvl="0">
              <a:defRPr sz="1800"/>
            </a:pPr>
            <a:r>
              <a:rPr sz="2400"/>
              <a:t>and makes its announcement. Now, just as an aside here, each router is smart enough not to announce these second-hand routes back to the router it got it from. So for example 126 here does </a:t>
            </a:r>
            <a:r>
              <a:rPr sz="2400" i="1"/>
              <a:t>not </a:t>
            </a:r>
            <a:r>
              <a:rPr sz="2400"/>
              <a:t>tell 253 that it’s able to route traffic for .77 or .92.</a:t>
            </a:r>
          </a:p>
        </p:txBody>
      </p:sp>
    </p:spTree>
    <p:extLst>
      <p:ext uri="{BB962C8B-B14F-4D97-AF65-F5344CB8AC3E}">
        <p14:creationId xmlns:p14="http://schemas.microsoft.com/office/powerpoint/2010/main" val="34271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a:spLocks noGrp="1" noRot="1" noChangeAspect="1"/>
          </p:cNvSpPr>
          <p:nvPr>
            <p:ph type="sldImg"/>
          </p:nvPr>
        </p:nvSpPr>
        <p:spPr>
          <a:prstGeom prst="rect">
            <a:avLst/>
          </a:prstGeom>
        </p:spPr>
        <p:txBody>
          <a:bodyPr/>
          <a:lstStyle/>
          <a:p>
            <a:pPr lvl="0"/>
            <a:endParaRPr/>
          </a:p>
        </p:txBody>
      </p:sp>
      <p:sp>
        <p:nvSpPr>
          <p:cNvPr id="550" name="Shape 550"/>
          <p:cNvSpPr>
            <a:spLocks noGrp="1"/>
          </p:cNvSpPr>
          <p:nvPr>
            <p:ph type="body" sz="quarter" idx="1"/>
          </p:nvPr>
        </p:nvSpPr>
        <p:spPr>
          <a:prstGeom prst="rect">
            <a:avLst/>
          </a:prstGeom>
        </p:spPr>
        <p:txBody>
          <a:bodyPr/>
          <a:lstStyle/>
          <a:p>
            <a:pPr lvl="0">
              <a:defRPr sz="1800"/>
            </a:pPr>
            <a:r>
              <a:rPr sz="2400"/>
              <a:t>74.40.5.101 hears 126’s announcement… but it already has a better route for those networks! It remembers the value, but it’s not going to use it.</a:t>
            </a:r>
          </a:p>
        </p:txBody>
      </p:sp>
    </p:spTree>
    <p:extLst>
      <p:ext uri="{BB962C8B-B14F-4D97-AF65-F5344CB8AC3E}">
        <p14:creationId xmlns:p14="http://schemas.microsoft.com/office/powerpoint/2010/main" val="144737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Shape 615"/>
          <p:cNvSpPr>
            <a:spLocks noGrp="1" noRot="1" noChangeAspect="1"/>
          </p:cNvSpPr>
          <p:nvPr>
            <p:ph type="sldImg"/>
          </p:nvPr>
        </p:nvSpPr>
        <p:spPr>
          <a:prstGeom prst="rect">
            <a:avLst/>
          </a:prstGeom>
        </p:spPr>
        <p:txBody>
          <a:bodyPr/>
          <a:lstStyle/>
          <a:p>
            <a:pPr lvl="0"/>
            <a:endParaRPr/>
          </a:p>
        </p:txBody>
      </p:sp>
      <p:sp>
        <p:nvSpPr>
          <p:cNvPr id="616" name="Shape 616"/>
          <p:cNvSpPr>
            <a:spLocks noGrp="1"/>
          </p:cNvSpPr>
          <p:nvPr>
            <p:ph type="body" sz="quarter" idx="1"/>
          </p:nvPr>
        </p:nvSpPr>
        <p:spPr>
          <a:prstGeom prst="rect">
            <a:avLst/>
          </a:prstGeom>
        </p:spPr>
        <p:txBody>
          <a:bodyPr/>
          <a:lstStyle/>
          <a:p>
            <a:pPr lvl="0">
              <a:defRPr sz="1800"/>
            </a:pPr>
            <a:r>
              <a:rPr sz="2400"/>
              <a:t>So let’s see what happens. Our PC knows to route its message to 222… [CLICK]</a:t>
            </a:r>
          </a:p>
          <a:p>
            <a:pPr lvl="0">
              <a:defRPr sz="1800"/>
            </a:pPr>
            <a:r>
              <a:rPr sz="2400"/>
              <a:t>who knows to send </a:t>
            </a:r>
            <a:r>
              <a:rPr sz="2400" i="1"/>
              <a:t>all </a:t>
            </a:r>
            <a:r>
              <a:rPr sz="2400"/>
              <a:t>traffic to 101… [CLICK]</a:t>
            </a:r>
          </a:p>
          <a:p>
            <a:pPr lvl="0">
              <a:defRPr sz="1800"/>
            </a:pPr>
            <a:r>
              <a:rPr sz="2400"/>
              <a:t>who’s smart enough to take the shorter of the two possible paths, through 249 [CLICK]</a:t>
            </a:r>
          </a:p>
          <a:p>
            <a:pPr lvl="0">
              <a:defRPr sz="1800"/>
            </a:pPr>
            <a:r>
              <a:rPr sz="2400"/>
              <a:t>which goes to 77.1 [CLICK]</a:t>
            </a:r>
          </a:p>
          <a:p>
            <a:pPr lvl="0">
              <a:defRPr sz="1800"/>
            </a:pPr>
            <a:r>
              <a:rPr sz="2400"/>
              <a:t>and to our destination server [CLICK]</a:t>
            </a:r>
          </a:p>
          <a:p>
            <a:pPr lvl="0">
              <a:defRPr sz="1800"/>
            </a:pPr>
            <a:endParaRPr sz="2400"/>
          </a:p>
          <a:p>
            <a:pPr lvl="0">
              <a:defRPr sz="1800"/>
            </a:pPr>
            <a:r>
              <a:rPr sz="2400"/>
              <a:t>But now let’s see what happens if that connection between 101 and 249 drops. It takes some amount of time for 101 to realize the connection is gone, but we’ll skip ahead to that point. </a:t>
            </a:r>
          </a:p>
        </p:txBody>
      </p:sp>
    </p:spTree>
    <p:extLst>
      <p:ext uri="{BB962C8B-B14F-4D97-AF65-F5344CB8AC3E}">
        <p14:creationId xmlns:p14="http://schemas.microsoft.com/office/powerpoint/2010/main" val="131979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hape 683"/>
          <p:cNvSpPr>
            <a:spLocks noGrp="1" noRot="1" noChangeAspect="1"/>
          </p:cNvSpPr>
          <p:nvPr>
            <p:ph type="sldImg"/>
          </p:nvPr>
        </p:nvSpPr>
        <p:spPr>
          <a:prstGeom prst="rect">
            <a:avLst/>
          </a:prstGeom>
        </p:spPr>
        <p:txBody>
          <a:bodyPr/>
          <a:lstStyle/>
          <a:p>
            <a:pPr lvl="0"/>
            <a:endParaRPr/>
          </a:p>
        </p:txBody>
      </p:sp>
      <p:sp>
        <p:nvSpPr>
          <p:cNvPr id="684" name="Shape 684"/>
          <p:cNvSpPr>
            <a:spLocks noGrp="1"/>
          </p:cNvSpPr>
          <p:nvPr>
            <p:ph type="body" sz="quarter" idx="1"/>
          </p:nvPr>
        </p:nvSpPr>
        <p:spPr>
          <a:prstGeom prst="rect">
            <a:avLst/>
          </a:prstGeom>
        </p:spPr>
        <p:txBody>
          <a:bodyPr/>
          <a:lstStyle/>
          <a:p>
            <a:pPr lvl="0">
              <a:defRPr sz="1800"/>
            </a:pPr>
            <a:r>
              <a:rPr sz="2400"/>
              <a:t>With a heavy heart, 101 strikes 249 off its list. So the next packet sent from our PC goes the same rout to 101, but then takes the longer but more reliable route.</a:t>
            </a:r>
          </a:p>
          <a:p>
            <a:pPr lvl="0">
              <a:defRPr sz="1800"/>
            </a:pPr>
            <a:endParaRPr sz="2400"/>
          </a:p>
          <a:p>
            <a:pPr lvl="0">
              <a:defRPr sz="1800"/>
            </a:pPr>
            <a:r>
              <a:rPr sz="2400"/>
              <a:t>You may have heard that the Internet was designed to withstand nuclear attack. That’s not actually true, but what you’re seeing here is </a:t>
            </a:r>
            <a:r>
              <a:rPr sz="2400" i="1"/>
              <a:t>why </a:t>
            </a:r>
            <a:r>
              <a:rPr sz="2400"/>
              <a:t>people say that—because the Internet </a:t>
            </a:r>
            <a:r>
              <a:rPr sz="2400" i="1"/>
              <a:t>can </a:t>
            </a:r>
            <a:r>
              <a:rPr sz="2400"/>
              <a:t>withstand nuclear attack. These routing tables are updated every 30 seconds, all across the entire net. Nowhere is there one central server controlling everything; no one has the entire map, so there’s nobody you can nuke to bring this down. Likewise, there’s nobody you need permission from to connect to the Internet (except for getting an IP address)—once you connect, if you announce that you’re capable of carrying traffic, and you back that up by actually </a:t>
            </a:r>
            <a:r>
              <a:rPr sz="2400" i="1"/>
              <a:t>carrying </a:t>
            </a:r>
            <a:r>
              <a:rPr sz="2400"/>
              <a:t>traffic (dropping packets gets you struck from the routing tables), then congratulations, you’re now part of the Internet.</a:t>
            </a:r>
          </a:p>
        </p:txBody>
      </p:sp>
    </p:spTree>
    <p:extLst>
      <p:ext uri="{BB962C8B-B14F-4D97-AF65-F5344CB8AC3E}">
        <p14:creationId xmlns:p14="http://schemas.microsoft.com/office/powerpoint/2010/main" val="349538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prstGeom prst="rect">
            <a:avLst/>
          </a:prstGeom>
        </p:spPr>
        <p:txBody>
          <a:bodyPr/>
          <a:lstStyle/>
          <a:p>
            <a:pPr lvl="0"/>
            <a:endParaRPr/>
          </a:p>
        </p:txBody>
      </p:sp>
      <p:sp>
        <p:nvSpPr>
          <p:cNvPr id="95" name="Shape 95"/>
          <p:cNvSpPr>
            <a:spLocks noGrp="1"/>
          </p:cNvSpPr>
          <p:nvPr>
            <p:ph type="body" sz="quarter" idx="1"/>
          </p:nvPr>
        </p:nvSpPr>
        <p:spPr>
          <a:prstGeom prst="rect">
            <a:avLst/>
          </a:prstGeom>
        </p:spPr>
        <p:txBody>
          <a:bodyPr/>
          <a:lstStyle/>
          <a:p>
            <a:pPr lvl="0">
              <a:defRPr sz="1800"/>
            </a:pPr>
            <a:r>
              <a:rPr sz="2400"/>
              <a:t>This is what a UDP packet looks like, including its IP header info. Remember back at the TCP/IP Model slide, this is the same color coding—dark blue for our data, light blue for what UDP adds, orange for what IP adds. We’re ignoring the network layer purple stuff, because a) that only matters in one specific way, which we’ll get to later and b) it changes from network to network anyway.</a:t>
            </a:r>
          </a:p>
          <a:p>
            <a:pPr lvl="0">
              <a:defRPr sz="1800"/>
            </a:pPr>
            <a:endParaRPr sz="2400"/>
          </a:p>
          <a:p>
            <a:pPr lvl="0">
              <a:defRPr sz="1800"/>
            </a:pPr>
            <a:r>
              <a:rPr sz="2400"/>
              <a:t>Most of the orange stuff doesn’t matter—all of it is set by the operating system for us; we never actually assemble packets in memory ourselves. Couple of things worth pointing out…</a:t>
            </a:r>
          </a:p>
        </p:txBody>
      </p:sp>
    </p:spTree>
    <p:extLst>
      <p:ext uri="{BB962C8B-B14F-4D97-AF65-F5344CB8AC3E}">
        <p14:creationId xmlns:p14="http://schemas.microsoft.com/office/powerpoint/2010/main" val="301676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prstGeom prst="rect">
            <a:avLst/>
          </a:prstGeom>
        </p:spPr>
        <p:txBody>
          <a:bodyPr/>
          <a:lstStyle/>
          <a:p>
            <a:pPr lvl="0"/>
            <a:endParaRPr/>
          </a:p>
        </p:txBody>
      </p:sp>
      <p:sp>
        <p:nvSpPr>
          <p:cNvPr id="105" name="Shape 105"/>
          <p:cNvSpPr>
            <a:spLocks noGrp="1"/>
          </p:cNvSpPr>
          <p:nvPr>
            <p:ph type="body" sz="quarter" idx="1"/>
          </p:nvPr>
        </p:nvSpPr>
        <p:spPr>
          <a:prstGeom prst="rect">
            <a:avLst/>
          </a:prstGeom>
        </p:spPr>
        <p:txBody>
          <a:bodyPr/>
          <a:lstStyle/>
          <a:p>
            <a:pPr lvl="0">
              <a:defRPr sz="1800"/>
            </a:pPr>
            <a:r>
              <a:rPr sz="2400" dirty="0"/>
              <a:t>Okay, who’s seen a dialog like this one? Well congratulations, as of today you’ll be able to tell people what those boxes mean.</a:t>
            </a:r>
          </a:p>
          <a:p>
            <a:pPr lvl="0">
              <a:defRPr sz="1800"/>
            </a:pPr>
            <a:endParaRPr sz="2400" dirty="0"/>
          </a:p>
          <a:p>
            <a:pPr lvl="0">
              <a:defRPr sz="1800"/>
            </a:pPr>
            <a:r>
              <a:rPr sz="2400" dirty="0"/>
              <a:t>Let’s first think about an addressing scheme you’re more familiar with, phone numbers. My office number is 425-629-5076. The 425 says what phone network I’m on—the Eastside—the 629 specifies the subnetwork—</a:t>
            </a:r>
            <a:r>
              <a:rPr sz="2400" dirty="0" err="1"/>
              <a:t>Digipen</a:t>
            </a:r>
            <a:r>
              <a:rPr sz="2400" dirty="0"/>
              <a:t>—and the 5076 is my local address on that network. If I want to call Admissions, at 425-629-5001, I don’t have to step out to the external network, I just dial the local address, 5001. I know how the phone subnetwork is allocated, because it’s defined in the standard. </a:t>
            </a:r>
          </a:p>
          <a:p>
            <a:pPr lvl="0">
              <a:defRPr sz="1800"/>
            </a:pPr>
            <a:endParaRPr sz="2400" dirty="0"/>
          </a:p>
          <a:p>
            <a:pPr lvl="0">
              <a:defRPr sz="1800"/>
            </a:pPr>
            <a:r>
              <a:rPr sz="2400" dirty="0"/>
              <a:t>Every node on the Internet has a unique address. Originally, and generally still today, addresses were 32-bit values; there’s a push to move to IPv6, where addresses are 128 bits, but I don’t want to talk about that today. Like phone numbers, some portion of that 32 bits identifies the network, and the rest identifies a node within that network… but unlike phone numbers, the system can change from network to network.</a:t>
            </a:r>
          </a:p>
          <a:p>
            <a:pPr lvl="0">
              <a:defRPr sz="1800"/>
            </a:pPr>
            <a:endParaRPr sz="2400" dirty="0"/>
          </a:p>
          <a:p>
            <a:pPr lvl="0">
              <a:defRPr sz="1800"/>
            </a:pPr>
            <a:r>
              <a:rPr sz="2400" dirty="0"/>
              <a:t>This is identified by the subnet mask.</a:t>
            </a:r>
          </a:p>
        </p:txBody>
      </p:sp>
    </p:spTree>
    <p:extLst>
      <p:ext uri="{BB962C8B-B14F-4D97-AF65-F5344CB8AC3E}">
        <p14:creationId xmlns:p14="http://schemas.microsoft.com/office/powerpoint/2010/main" val="378093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defRPr sz="1800"/>
            </a:pPr>
            <a:r>
              <a:rPr sz="2400"/>
              <a:t>First, this field here holds the length of the packet, and is a 16-bit value. So packets can’t be more than 64K. In fact they have to be much, much smaller, which we’ll get to later.</a:t>
            </a:r>
          </a:p>
        </p:txBody>
      </p:sp>
    </p:spTree>
    <p:extLst>
      <p:ext uri="{BB962C8B-B14F-4D97-AF65-F5344CB8AC3E}">
        <p14:creationId xmlns:p14="http://schemas.microsoft.com/office/powerpoint/2010/main" val="2856543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prstGeom prst="rect">
            <a:avLst/>
          </a:prstGeom>
        </p:spPr>
        <p:txBody>
          <a:bodyPr/>
          <a:lstStyle/>
          <a:p>
            <a:pPr lvl="0"/>
            <a:endParaRPr/>
          </a:p>
        </p:txBody>
      </p:sp>
      <p:sp>
        <p:nvSpPr>
          <p:cNvPr id="109" name="Shape 109"/>
          <p:cNvSpPr>
            <a:spLocks noGrp="1"/>
          </p:cNvSpPr>
          <p:nvPr>
            <p:ph type="body" sz="quarter" idx="1"/>
          </p:nvPr>
        </p:nvSpPr>
        <p:spPr>
          <a:prstGeom prst="rect">
            <a:avLst/>
          </a:prstGeom>
        </p:spPr>
        <p:txBody>
          <a:bodyPr/>
          <a:lstStyle/>
          <a:p>
            <a:pPr lvl="0">
              <a:defRPr sz="1800"/>
            </a:pPr>
            <a:r>
              <a:rPr sz="2400"/>
              <a:t>This field’s an interesting thing. Whenever a router forwards a packet, it decrements this field; when the field reaches zero, the packet’s discarded. This keeps undeliverable packets from cluttering up the network.</a:t>
            </a:r>
          </a:p>
        </p:txBody>
      </p:sp>
    </p:spTree>
    <p:extLst>
      <p:ext uri="{BB962C8B-B14F-4D97-AF65-F5344CB8AC3E}">
        <p14:creationId xmlns:p14="http://schemas.microsoft.com/office/powerpoint/2010/main" val="980239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defRPr sz="1800"/>
            </a:pPr>
            <a:r>
              <a:rPr sz="2400"/>
              <a:t>This is the sender’s IP address—32 bit value. And yes, IPv6 packets have a different format; seriously don’t worry about that right now.</a:t>
            </a:r>
          </a:p>
        </p:txBody>
      </p:sp>
    </p:spTree>
    <p:extLst>
      <p:ext uri="{BB962C8B-B14F-4D97-AF65-F5344CB8AC3E}">
        <p14:creationId xmlns:p14="http://schemas.microsoft.com/office/powerpoint/2010/main" val="1456146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pPr lvl="0"/>
            <a:endParaRPr/>
          </a:p>
        </p:txBody>
      </p:sp>
      <p:sp>
        <p:nvSpPr>
          <p:cNvPr id="123" name="Shape 123"/>
          <p:cNvSpPr>
            <a:spLocks noGrp="1"/>
          </p:cNvSpPr>
          <p:nvPr>
            <p:ph type="body" sz="quarter" idx="1"/>
          </p:nvPr>
        </p:nvSpPr>
        <p:spPr>
          <a:prstGeom prst="rect">
            <a:avLst/>
          </a:prstGeom>
        </p:spPr>
        <p:txBody>
          <a:bodyPr/>
          <a:lstStyle/>
          <a:p>
            <a:pPr lvl="0">
              <a:defRPr sz="1800"/>
            </a:pPr>
            <a:r>
              <a:rPr sz="2400"/>
              <a:t>The destination address.</a:t>
            </a:r>
          </a:p>
        </p:txBody>
      </p:sp>
    </p:spTree>
    <p:extLst>
      <p:ext uri="{BB962C8B-B14F-4D97-AF65-F5344CB8AC3E}">
        <p14:creationId xmlns:p14="http://schemas.microsoft.com/office/powerpoint/2010/main" val="381986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pPr lvl="0"/>
            <a:endParaRPr/>
          </a:p>
        </p:txBody>
      </p:sp>
      <p:sp>
        <p:nvSpPr>
          <p:cNvPr id="130" name="Shape 130"/>
          <p:cNvSpPr>
            <a:spLocks noGrp="1"/>
          </p:cNvSpPr>
          <p:nvPr>
            <p:ph type="body" sz="quarter" idx="1"/>
          </p:nvPr>
        </p:nvSpPr>
        <p:spPr>
          <a:prstGeom prst="rect">
            <a:avLst/>
          </a:prstGeom>
        </p:spPr>
        <p:txBody>
          <a:bodyPr/>
          <a:lstStyle/>
          <a:p>
            <a:pPr lvl="0">
              <a:defRPr sz="1800"/>
            </a:pPr>
            <a:r>
              <a:rPr sz="2400"/>
              <a:t>This is </a:t>
            </a:r>
            <a:r>
              <a:rPr sz="2400" i="1"/>
              <a:t>just </a:t>
            </a:r>
            <a:r>
              <a:rPr sz="2400"/>
              <a:t>a checksum of the header, not of your data. Corruption can and will happen—truncated packets are not at all uncommon; actual corrupted bits are completely possible on radio-backed networks like wifi and cellular; and even Ethernet can experience electrical interference.</a:t>
            </a:r>
          </a:p>
        </p:txBody>
      </p:sp>
    </p:spTree>
    <p:extLst>
      <p:ext uri="{BB962C8B-B14F-4D97-AF65-F5344CB8AC3E}">
        <p14:creationId xmlns:p14="http://schemas.microsoft.com/office/powerpoint/2010/main" val="320966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prstGeom prst="rect">
            <a:avLst/>
          </a:prstGeom>
        </p:spPr>
        <p:txBody>
          <a:bodyPr/>
          <a:lstStyle/>
          <a:p>
            <a:pPr lvl="0"/>
            <a:endParaRPr/>
          </a:p>
        </p:txBody>
      </p:sp>
      <p:sp>
        <p:nvSpPr>
          <p:cNvPr id="112" name="Shape 112"/>
          <p:cNvSpPr>
            <a:spLocks noGrp="1"/>
          </p:cNvSpPr>
          <p:nvPr>
            <p:ph type="body" sz="quarter" idx="1"/>
          </p:nvPr>
        </p:nvSpPr>
        <p:spPr>
          <a:prstGeom prst="rect">
            <a:avLst/>
          </a:prstGeom>
        </p:spPr>
        <p:txBody>
          <a:bodyPr/>
          <a:lstStyle/>
          <a:p>
            <a:pPr lvl="0">
              <a:defRPr sz="1800"/>
            </a:pPr>
            <a:r>
              <a:rPr sz="2400"/>
              <a:t>Every node on the Internet has a unique address. Originally, and generally still today, addresses were 32-bit values; there’s a push to move to IPv6, where addresses are 128 bits, but I don’t want to talk about that today. </a:t>
            </a:r>
          </a:p>
          <a:p>
            <a:pPr lvl="0">
              <a:defRPr sz="1800"/>
            </a:pPr>
            <a:endParaRPr sz="2400"/>
          </a:p>
          <a:p>
            <a:pPr lvl="0">
              <a:defRPr sz="1800"/>
            </a:pPr>
            <a:r>
              <a:rPr sz="2400"/>
              <a:t>IPv4 addresses are by tradition written in “dotted-decimal” notation. This is pretty much the only place you’ll ever see this notation, and it looks weird. The big reason for this notation is literally that people back then just weren’t familiar or comfortable with hexadecimal—it’s not more complicated than that. This brings up an important point: A lot of stuff on the Internet is done a certain way simply because it’s “always” (“always” being “as much as TWENTY WHOLE YEARS AGO!”) been done that way, and was originally done that way for bad reasons that no longer apply. Don’t hesitate to question everything.</a:t>
            </a:r>
          </a:p>
          <a:p>
            <a:pPr lvl="0">
              <a:defRPr sz="1800"/>
            </a:pPr>
            <a:endParaRPr sz="2400"/>
          </a:p>
          <a:p>
            <a:pPr lvl="0">
              <a:defRPr sz="1800"/>
            </a:pPr>
            <a:r>
              <a:rPr sz="2400"/>
              <a:t>Anyway, in hex, this address would be C0A80A01, but you’ll never, ever see an IP address written that way. There’s something useful about IP addresses having a uniquely recognizable format, so it persists.</a:t>
            </a:r>
          </a:p>
          <a:p>
            <a:pPr lvl="0">
              <a:defRPr sz="1800"/>
            </a:pPr>
            <a:endParaRPr sz="2400"/>
          </a:p>
          <a:p>
            <a:pPr lvl="0">
              <a:defRPr sz="1800"/>
            </a:pPr>
            <a:r>
              <a:rPr sz="2400"/>
              <a:t>Like phone numbers, some portion of that 32 bits identifies the network, and the rest identifies a node within that network… but unlike phone numbers, the system can change from network to network. This is identified by the subnet mask. This will be easier to understand if we switch from dotted-decimal to binary…</a:t>
            </a:r>
          </a:p>
        </p:txBody>
      </p:sp>
    </p:spTree>
    <p:extLst>
      <p:ext uri="{BB962C8B-B14F-4D97-AF65-F5344CB8AC3E}">
        <p14:creationId xmlns:p14="http://schemas.microsoft.com/office/powerpoint/2010/main" val="195730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prstGeom prst="rect">
            <a:avLst/>
          </a:prstGeom>
        </p:spPr>
        <p:txBody>
          <a:bodyPr/>
          <a:lstStyle/>
          <a:p>
            <a:pPr lvl="0"/>
            <a:endParaRPr/>
          </a:p>
        </p:txBody>
      </p:sp>
      <p:sp>
        <p:nvSpPr>
          <p:cNvPr id="119" name="Shape 119"/>
          <p:cNvSpPr>
            <a:spLocks noGrp="1"/>
          </p:cNvSpPr>
          <p:nvPr>
            <p:ph type="body" sz="quarter" idx="1"/>
          </p:nvPr>
        </p:nvSpPr>
        <p:spPr>
          <a:prstGeom prst="rect">
            <a:avLst/>
          </a:prstGeom>
        </p:spPr>
        <p:txBody>
          <a:bodyPr/>
          <a:lstStyle/>
          <a:p>
            <a:pPr lvl="0">
              <a:defRPr sz="1800"/>
            </a:pPr>
            <a:r>
              <a:rPr sz="2400"/>
              <a:t>The 1s in the subnet mask identify the network; the 0s identify the node. To get the network, AND the IP address against the mask; to get the node, AND the IP address against the inverse of the mask. [You all know how to do binary arithmetic, yes? Good.]</a:t>
            </a:r>
          </a:p>
          <a:p>
            <a:pPr lvl="0">
              <a:defRPr sz="1800"/>
            </a:pPr>
            <a:endParaRPr sz="2400"/>
          </a:p>
          <a:p>
            <a:pPr lvl="0">
              <a:defRPr sz="1800"/>
            </a:pPr>
            <a:r>
              <a:rPr sz="2400"/>
              <a:t>Now, this example is trivial, because the subnet is just the bottommost 8 bits. In the first version of the TCP/IP scheme, there were only 256 networks, and the subnet was always the bottommost 24 bits. That proved unwieldy, so they moved to a scheme were there could be smaller networks, and networks within networks.</a:t>
            </a:r>
          </a:p>
          <a:p>
            <a:pPr lvl="0">
              <a:defRPr sz="1800"/>
            </a:pPr>
            <a:endParaRPr sz="2400"/>
          </a:p>
          <a:p>
            <a:pPr lvl="0">
              <a:defRPr sz="1800"/>
            </a:pPr>
            <a:r>
              <a:rPr sz="2400"/>
              <a:t>The “default gateway” down there is simply the IP address of the node that’s responsible for routing packets upward from our local subnet here. Which brings us to routing.</a:t>
            </a:r>
          </a:p>
        </p:txBody>
      </p:sp>
    </p:spTree>
    <p:extLst>
      <p:ext uri="{BB962C8B-B14F-4D97-AF65-F5344CB8AC3E}">
        <p14:creationId xmlns:p14="http://schemas.microsoft.com/office/powerpoint/2010/main" val="194169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pPr lvl="0"/>
            <a:endParaRPr/>
          </a:p>
        </p:txBody>
      </p:sp>
      <p:sp>
        <p:nvSpPr>
          <p:cNvPr id="155" name="Shape 155"/>
          <p:cNvSpPr>
            <a:spLocks noGrp="1"/>
          </p:cNvSpPr>
          <p:nvPr>
            <p:ph type="body" sz="quarter" idx="1"/>
          </p:nvPr>
        </p:nvSpPr>
        <p:spPr>
          <a:prstGeom prst="rect">
            <a:avLst/>
          </a:prstGeom>
        </p:spPr>
        <p:txBody>
          <a:bodyPr/>
          <a:lstStyle/>
          <a:p>
            <a:pPr lvl="0">
              <a:defRPr sz="1800"/>
            </a:pPr>
            <a:r>
              <a:rPr sz="2400"/>
              <a:t>Here we have a simple local network, four PCs and a router connected to one hub. The technology here is twisted-pair Ethernet. Every machine on the local network sees every packet, and just pays attention to the ones addressed to it.</a:t>
            </a:r>
          </a:p>
          <a:p>
            <a:pPr lvl="0">
              <a:defRPr sz="1800"/>
            </a:pPr>
            <a:endParaRPr sz="2400"/>
          </a:p>
          <a:p>
            <a:pPr lvl="0">
              <a:defRPr sz="1800"/>
            </a:pPr>
            <a:r>
              <a:rPr sz="2400"/>
              <a:t>Let’s say our machine, .10, wants to send a packet to .7. It knows from the net mask that .7 is on the same subnet, so it doesn’t have to talk to the router at all—it just sends the packet directly to .7. Technically, the packet gets repeated by the hub on </a:t>
            </a:r>
            <a:r>
              <a:rPr sz="2400" i="1"/>
              <a:t>all</a:t>
            </a:r>
            <a:r>
              <a:rPr sz="2400"/>
              <a:t> lines, and just ignored by the other machines, same way telegrams worked, but conceptually it’s sent “from” .10 “to” .7.</a:t>
            </a:r>
          </a:p>
        </p:txBody>
      </p:sp>
    </p:spTree>
    <p:extLst>
      <p:ext uri="{BB962C8B-B14F-4D97-AF65-F5344CB8AC3E}">
        <p14:creationId xmlns:p14="http://schemas.microsoft.com/office/powerpoint/2010/main" val="116594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pPr lvl="0"/>
            <a:endParaRPr/>
          </a:p>
        </p:txBody>
      </p:sp>
      <p:sp>
        <p:nvSpPr>
          <p:cNvPr id="176" name="Shape 176"/>
          <p:cNvSpPr>
            <a:spLocks noGrp="1"/>
          </p:cNvSpPr>
          <p:nvPr>
            <p:ph type="body" sz="quarter" idx="1"/>
          </p:nvPr>
        </p:nvSpPr>
        <p:spPr>
          <a:prstGeom prst="rect">
            <a:avLst/>
          </a:prstGeom>
        </p:spPr>
        <p:txBody>
          <a:bodyPr/>
          <a:lstStyle/>
          <a:p>
            <a:pPr lvl="0">
              <a:defRPr sz="1800"/>
            </a:pPr>
            <a:r>
              <a:rPr sz="2400"/>
              <a:t>Now we’re pinging something outside our network, which means we send the packet to the default gateway—our router. (In a home wifi setup, the hub and the router are the same piece of hardware, but they’re logically separate and in work environments usually physically separate.)</a:t>
            </a:r>
          </a:p>
          <a:p>
            <a:pPr lvl="0">
              <a:defRPr sz="1800"/>
            </a:pPr>
            <a:endParaRPr sz="2400"/>
          </a:p>
          <a:p>
            <a:pPr lvl="0">
              <a:defRPr sz="1800"/>
            </a:pPr>
            <a:r>
              <a:rPr sz="2400"/>
              <a:t>Our router knows nothing about the rest of the Internet—the Internet is, for all practical purposes, infinitely big. All our router knows is that it has its own default gateway, and in the absence of any other information, it just sends the packet along. Our router’s gateway is a router at our ISP.</a:t>
            </a:r>
          </a:p>
        </p:txBody>
      </p:sp>
    </p:spTree>
    <p:extLst>
      <p:ext uri="{BB962C8B-B14F-4D97-AF65-F5344CB8AC3E}">
        <p14:creationId xmlns:p14="http://schemas.microsoft.com/office/powerpoint/2010/main" val="145051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pPr lvl="0"/>
            <a:endParaRPr/>
          </a:p>
        </p:txBody>
      </p:sp>
      <p:sp>
        <p:nvSpPr>
          <p:cNvPr id="201" name="Shape 201"/>
          <p:cNvSpPr>
            <a:spLocks noGrp="1"/>
          </p:cNvSpPr>
          <p:nvPr>
            <p:ph type="body" sz="quarter" idx="1"/>
          </p:nvPr>
        </p:nvSpPr>
        <p:spPr>
          <a:prstGeom prst="rect">
            <a:avLst/>
          </a:prstGeom>
        </p:spPr>
        <p:txBody>
          <a:bodyPr/>
          <a:lstStyle/>
          <a:p>
            <a:pPr lvl="0">
              <a:defRPr sz="1800"/>
            </a:pPr>
            <a:r>
              <a:rPr sz="2400"/>
              <a:t>The ISP has a large network; we’re just going to look at part of it, and likewise part of our target’s network. There’s two routers at our ISP, connected to each other [CLICK]…</a:t>
            </a:r>
          </a:p>
          <a:p>
            <a:pPr lvl="0">
              <a:defRPr sz="1800"/>
            </a:pPr>
            <a:r>
              <a:rPr sz="2400"/>
              <a:t>…two at the target network, also connected [CLICK]…</a:t>
            </a:r>
          </a:p>
          <a:p>
            <a:pPr lvl="0">
              <a:defRPr sz="1800"/>
            </a:pPr>
            <a:r>
              <a:rPr sz="2400"/>
              <a:t>…a high-capacity connection between our ISP and theirs [CLICK]…</a:t>
            </a:r>
          </a:p>
          <a:p>
            <a:pPr lvl="0">
              <a:defRPr sz="1800"/>
            </a:pPr>
            <a:r>
              <a:rPr sz="2400"/>
              <a:t>…and a low-capacity connection. [CLICK]</a:t>
            </a:r>
          </a:p>
          <a:p>
            <a:pPr lvl="0">
              <a:defRPr sz="1800"/>
            </a:pPr>
            <a:endParaRPr sz="2400"/>
          </a:p>
          <a:p>
            <a:pPr lvl="0">
              <a:defRPr sz="1800"/>
            </a:pPr>
            <a:r>
              <a:rPr sz="2400"/>
              <a:t>Each one of these routers maintains a </a:t>
            </a:r>
            <a:r>
              <a:rPr sz="2400" i="1"/>
              <a:t>routing table</a:t>
            </a:r>
            <a:r>
              <a:rPr sz="2400"/>
              <a:t> that tells it “traffic for network X should be sent to IP address Y”. Right now, all those routing tables are empty.</a:t>
            </a:r>
          </a:p>
        </p:txBody>
      </p:sp>
    </p:spTree>
    <p:extLst>
      <p:ext uri="{BB962C8B-B14F-4D97-AF65-F5344CB8AC3E}">
        <p14:creationId xmlns:p14="http://schemas.microsoft.com/office/powerpoint/2010/main" val="308716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pPr lvl="0"/>
            <a:endParaRPr/>
          </a:p>
        </p:txBody>
      </p:sp>
      <p:sp>
        <p:nvSpPr>
          <p:cNvPr id="237" name="Shape 237"/>
          <p:cNvSpPr>
            <a:spLocks noGrp="1"/>
          </p:cNvSpPr>
          <p:nvPr>
            <p:ph type="body" sz="quarter" idx="1"/>
          </p:nvPr>
        </p:nvSpPr>
        <p:spPr>
          <a:prstGeom prst="rect">
            <a:avLst/>
          </a:prstGeom>
        </p:spPr>
        <p:txBody>
          <a:bodyPr/>
          <a:lstStyle/>
          <a:p>
            <a:pPr lvl="0">
              <a:defRPr sz="1800"/>
            </a:pPr>
            <a:r>
              <a:rPr sz="2400"/>
              <a:t>The destination server is here, on subnet 68.142.77.*.</a:t>
            </a:r>
          </a:p>
          <a:p>
            <a:pPr lvl="0">
              <a:defRPr sz="1800"/>
            </a:pPr>
            <a:r>
              <a:rPr sz="2400"/>
              <a:t>On a regular interval—or when requested to do so—each router tells its neighbors about the routes it knows. So, 68.142.77.1 says “Hey, I know how to reach 68.142.77.*—you talk to me, and the packet gets there in one hop.”</a:t>
            </a:r>
          </a:p>
        </p:txBody>
      </p:sp>
    </p:spTree>
    <p:extLst>
      <p:ext uri="{BB962C8B-B14F-4D97-AF65-F5344CB8AC3E}">
        <p14:creationId xmlns:p14="http://schemas.microsoft.com/office/powerpoint/2010/main" val="225922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pPr lvl="0"/>
            <a:endParaRPr/>
          </a:p>
        </p:txBody>
      </p:sp>
      <p:sp>
        <p:nvSpPr>
          <p:cNvPr id="278" name="Shape 278"/>
          <p:cNvSpPr>
            <a:spLocks noGrp="1"/>
          </p:cNvSpPr>
          <p:nvPr>
            <p:ph type="body" sz="quarter" idx="1"/>
          </p:nvPr>
        </p:nvSpPr>
        <p:spPr>
          <a:prstGeom prst="rect">
            <a:avLst/>
          </a:prstGeom>
        </p:spPr>
        <p:txBody>
          <a:bodyPr/>
          <a:lstStyle/>
          <a:p>
            <a:pPr lvl="0">
              <a:defRPr sz="1800"/>
            </a:pPr>
            <a:r>
              <a:rPr sz="2400"/>
              <a:t>68.142.92.249 says “well, that’s interesting, thanks for telling me.” Note that it increments the hop count to .77.</a:t>
            </a:r>
          </a:p>
        </p:txBody>
      </p:sp>
    </p:spTree>
    <p:extLst>
      <p:ext uri="{BB962C8B-B14F-4D97-AF65-F5344CB8AC3E}">
        <p14:creationId xmlns:p14="http://schemas.microsoft.com/office/powerpoint/2010/main" val="3839014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Shape 9"/>
          <p:cNvSpPr/>
          <p:nvPr/>
        </p:nvSpPr>
        <p:spPr>
          <a:xfrm>
            <a:off x="278468" y="8915400"/>
            <a:ext cx="1244693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0" name="Shape 10"/>
          <p:cNvSpPr/>
          <p:nvPr/>
        </p:nvSpPr>
        <p:spPr>
          <a:xfrm rot="5400000">
            <a:off x="4960888" y="9198807"/>
            <a:ext cx="59221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1" name="Shape 11"/>
          <p:cNvSpPr/>
          <p:nvPr/>
        </p:nvSpPr>
        <p:spPr>
          <a:xfrm>
            <a:off x="278468" y="7188200"/>
            <a:ext cx="1244693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2" name="Shape 12"/>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endParaRPr/>
          </a:p>
        </p:txBody>
      </p:sp>
      <p:sp>
        <p:nvSpPr>
          <p:cNvPr id="13" name="Shape 13"/>
          <p:cNvSpPr>
            <a:spLocks noGrp="1"/>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lvl="0">
              <a:defRPr sz="1800" cap="none">
                <a:solidFill>
                  <a:srgbClr val="000000"/>
                </a:solidFill>
              </a:defRPr>
            </a:pPr>
            <a:r>
              <a:rPr sz="7200" cap="all">
                <a:solidFill>
                  <a:srgbClr val="DEDEDE"/>
                </a:solidFill>
              </a:rPr>
              <a:t>Title Text</a:t>
            </a:r>
          </a:p>
        </p:txBody>
      </p:sp>
      <p:sp>
        <p:nvSpPr>
          <p:cNvPr id="14" name="Shape 14"/>
          <p:cNvSpPr>
            <a:spLocks noGrp="1"/>
          </p:cNvSpPr>
          <p:nvPr>
            <p:ph type="body" idx="1"/>
          </p:nvPr>
        </p:nvSpPr>
        <p:spPr>
          <a:xfrm>
            <a:off x="1422400" y="8115300"/>
            <a:ext cx="10845800" cy="749300"/>
          </a:xfrm>
          <a:prstGeom prst="rect">
            <a:avLst/>
          </a:prstGeom>
        </p:spPr>
        <p:txBody>
          <a:bodyPr anchor="t"/>
          <a:lstStyle>
            <a:lvl1pPr marL="0" indent="0">
              <a:lnSpc>
                <a:spcPct val="150000"/>
              </a:lnSpc>
              <a:spcBef>
                <a:spcPts val="0"/>
              </a:spcBef>
              <a:buSzTx/>
              <a:buNone/>
              <a:defRPr sz="4200" cap="all">
                <a:solidFill>
                  <a:srgbClr val="DEDEDE"/>
                </a:solidFill>
                <a:latin typeface="+mj-lt"/>
                <a:ea typeface="+mj-ea"/>
                <a:cs typeface="+mj-cs"/>
                <a:sym typeface="Helvetica Neue Bold Condensed"/>
              </a:defRPr>
            </a:lvl1pPr>
            <a:lvl2pPr marL="0" indent="228600">
              <a:spcBef>
                <a:spcPts val="0"/>
              </a:spcBef>
              <a:buSzTx/>
              <a:buNone/>
              <a:defRPr sz="4500" cap="all">
                <a:solidFill>
                  <a:srgbClr val="DDDDDE"/>
                </a:solidFill>
                <a:latin typeface="+mj-lt"/>
                <a:ea typeface="+mj-ea"/>
                <a:cs typeface="+mj-cs"/>
                <a:sym typeface="Helvetica Neue Bold Condensed"/>
              </a:defRPr>
            </a:lvl2pPr>
            <a:lvl3pPr marL="0" indent="457200">
              <a:spcBef>
                <a:spcPts val="0"/>
              </a:spcBef>
              <a:buSzTx/>
              <a:buNone/>
              <a:defRPr sz="4500" cap="all">
                <a:solidFill>
                  <a:srgbClr val="DDDDDE"/>
                </a:solidFill>
                <a:latin typeface="+mj-lt"/>
                <a:ea typeface="+mj-ea"/>
                <a:cs typeface="+mj-cs"/>
                <a:sym typeface="Helvetica Neue Bold Condensed"/>
              </a:defRPr>
            </a:lvl3pPr>
            <a:lvl4pPr marL="0" indent="685800">
              <a:spcBef>
                <a:spcPts val="0"/>
              </a:spcBef>
              <a:buSzTx/>
              <a:buNone/>
              <a:defRPr sz="4500" cap="all">
                <a:solidFill>
                  <a:srgbClr val="DDDDDE"/>
                </a:solidFill>
                <a:latin typeface="+mj-lt"/>
                <a:ea typeface="+mj-ea"/>
                <a:cs typeface="+mj-cs"/>
                <a:sym typeface="Helvetica Neue Bold Condensed"/>
              </a:defRPr>
            </a:lvl4pPr>
            <a:lvl5pPr marL="0" indent="914400">
              <a:spcBef>
                <a:spcPts val="0"/>
              </a:spcBef>
              <a:buSzTx/>
              <a:buNone/>
              <a:defRPr sz="4500" cap="all">
                <a:solidFill>
                  <a:srgbClr val="DDDDDE"/>
                </a:solidFill>
                <a:latin typeface="+mj-lt"/>
                <a:ea typeface="+mj-ea"/>
                <a:cs typeface="+mj-cs"/>
                <a:sym typeface="Helvetica Neue Bold Condensed"/>
              </a:defRPr>
            </a:lvl5pPr>
          </a:lstStyle>
          <a:p>
            <a:pPr lvl="0">
              <a:defRPr sz="1800" cap="none">
                <a:solidFill>
                  <a:srgbClr val="000000"/>
                </a:solidFill>
              </a:defRPr>
            </a:pPr>
            <a:r>
              <a:rPr sz="4200" cap="all">
                <a:solidFill>
                  <a:srgbClr val="DEDEDE"/>
                </a:solidFill>
              </a:rPr>
              <a:t>Body Level One</a:t>
            </a:r>
          </a:p>
          <a:p>
            <a:pPr lvl="1">
              <a:defRPr sz="1800" cap="none">
                <a:solidFill>
                  <a:srgbClr val="000000"/>
                </a:solidFill>
              </a:defRPr>
            </a:pPr>
            <a:r>
              <a:rPr sz="4500" cap="all">
                <a:solidFill>
                  <a:srgbClr val="DDDDDE"/>
                </a:solidFill>
              </a:rPr>
              <a:t>Body Level Two</a:t>
            </a:r>
          </a:p>
          <a:p>
            <a:pPr lvl="2">
              <a:defRPr sz="1800" cap="none">
                <a:solidFill>
                  <a:srgbClr val="000000"/>
                </a:solidFill>
              </a:defRPr>
            </a:pPr>
            <a:r>
              <a:rPr sz="4500" cap="all">
                <a:solidFill>
                  <a:srgbClr val="DDDDDE"/>
                </a:solidFill>
              </a:rPr>
              <a:t>Body Level Three</a:t>
            </a:r>
          </a:p>
          <a:p>
            <a:pPr lvl="3">
              <a:defRPr sz="1800" cap="none">
                <a:solidFill>
                  <a:srgbClr val="000000"/>
                </a:solidFill>
              </a:defRPr>
            </a:pPr>
            <a:r>
              <a:rPr sz="4500" cap="all">
                <a:solidFill>
                  <a:srgbClr val="DDDDDE"/>
                </a:solidFill>
              </a:rPr>
              <a:t>Body Level Four</a:t>
            </a:r>
          </a:p>
          <a:p>
            <a:pPr lvl="4">
              <a:defRPr sz="1800" cap="none">
                <a:solidFill>
                  <a:srgbClr val="000000"/>
                </a:solidFill>
              </a:defRPr>
            </a:pPr>
            <a:r>
              <a:rPr sz="4500" cap="all">
                <a:solidFill>
                  <a:srgbClr val="DDDDDE"/>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4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 name="Shape 16"/>
          <p:cNvSpPr/>
          <p:nvPr/>
        </p:nvSpPr>
        <p:spPr>
          <a:xfrm>
            <a:off x="278468" y="8915400"/>
            <a:ext cx="1244693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7" name="Shape 17"/>
          <p:cNvSpPr/>
          <p:nvPr/>
        </p:nvSpPr>
        <p:spPr>
          <a:xfrm rot="5400000">
            <a:off x="4960888" y="9198807"/>
            <a:ext cx="59221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8" name="Shape 18"/>
          <p:cNvSpPr/>
          <p:nvPr/>
        </p:nvSpPr>
        <p:spPr>
          <a:xfrm>
            <a:off x="278468" y="7188200"/>
            <a:ext cx="1244693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9" name="Shape 19"/>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endParaRPr/>
          </a:p>
        </p:txBody>
      </p:sp>
      <p:sp>
        <p:nvSpPr>
          <p:cNvPr id="20" name="Shape 20"/>
          <p:cNvSpPr>
            <a:spLocks noGrp="1"/>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lvl="0">
              <a:defRPr sz="1800" cap="none">
                <a:solidFill>
                  <a:srgbClr val="000000"/>
                </a:solidFill>
              </a:defRPr>
            </a:pPr>
            <a:r>
              <a:rPr sz="7200" cap="all">
                <a:solidFill>
                  <a:srgbClr val="DEDEDE"/>
                </a:solidFill>
              </a:rPr>
              <a:t>Title Text</a:t>
            </a:r>
          </a:p>
        </p:txBody>
      </p:sp>
      <p:sp>
        <p:nvSpPr>
          <p:cNvPr id="21" name="Shape 21"/>
          <p:cNvSpPr>
            <a:spLocks noGrp="1"/>
          </p:cNvSpPr>
          <p:nvPr>
            <p:ph type="body" idx="1"/>
          </p:nvPr>
        </p:nvSpPr>
        <p:spPr>
          <a:xfrm>
            <a:off x="1422400" y="8115300"/>
            <a:ext cx="10845800" cy="749300"/>
          </a:xfrm>
          <a:prstGeom prst="rect">
            <a:avLst/>
          </a:prstGeom>
        </p:spPr>
        <p:txBody>
          <a:bodyPr anchor="t"/>
          <a:lstStyle>
            <a:lvl1pPr marL="0" indent="0">
              <a:lnSpc>
                <a:spcPct val="150000"/>
              </a:lnSpc>
              <a:spcBef>
                <a:spcPts val="0"/>
              </a:spcBef>
              <a:buSzTx/>
              <a:buNone/>
              <a:defRPr sz="4200" cap="all">
                <a:solidFill>
                  <a:srgbClr val="DEDEDE"/>
                </a:solidFill>
                <a:latin typeface="+mj-lt"/>
                <a:ea typeface="+mj-ea"/>
                <a:cs typeface="+mj-cs"/>
                <a:sym typeface="Helvetica Neue Bold Condensed"/>
              </a:defRPr>
            </a:lvl1pPr>
            <a:lvl2pPr marL="0" indent="228600">
              <a:spcBef>
                <a:spcPts val="0"/>
              </a:spcBef>
              <a:buSzTx/>
              <a:buNone/>
              <a:defRPr sz="4500" cap="all">
                <a:solidFill>
                  <a:srgbClr val="DDDDDE"/>
                </a:solidFill>
                <a:latin typeface="+mj-lt"/>
                <a:ea typeface="+mj-ea"/>
                <a:cs typeface="+mj-cs"/>
                <a:sym typeface="Helvetica Neue Bold Condensed"/>
              </a:defRPr>
            </a:lvl2pPr>
            <a:lvl3pPr marL="0" indent="457200">
              <a:spcBef>
                <a:spcPts val="0"/>
              </a:spcBef>
              <a:buSzTx/>
              <a:buNone/>
              <a:defRPr sz="4500" cap="all">
                <a:solidFill>
                  <a:srgbClr val="DDDDDE"/>
                </a:solidFill>
                <a:latin typeface="+mj-lt"/>
                <a:ea typeface="+mj-ea"/>
                <a:cs typeface="+mj-cs"/>
                <a:sym typeface="Helvetica Neue Bold Condensed"/>
              </a:defRPr>
            </a:lvl3pPr>
            <a:lvl4pPr marL="0" indent="685800">
              <a:spcBef>
                <a:spcPts val="0"/>
              </a:spcBef>
              <a:buSzTx/>
              <a:buNone/>
              <a:defRPr sz="4500" cap="all">
                <a:solidFill>
                  <a:srgbClr val="DDDDDE"/>
                </a:solidFill>
                <a:latin typeface="+mj-lt"/>
                <a:ea typeface="+mj-ea"/>
                <a:cs typeface="+mj-cs"/>
                <a:sym typeface="Helvetica Neue Bold Condensed"/>
              </a:defRPr>
            </a:lvl4pPr>
            <a:lvl5pPr marL="0" indent="914400">
              <a:spcBef>
                <a:spcPts val="0"/>
              </a:spcBef>
              <a:buSzTx/>
              <a:buNone/>
              <a:defRPr sz="4500" cap="all">
                <a:solidFill>
                  <a:srgbClr val="DDDDDE"/>
                </a:solidFill>
                <a:latin typeface="+mj-lt"/>
                <a:ea typeface="+mj-ea"/>
                <a:cs typeface="+mj-cs"/>
                <a:sym typeface="Helvetica Neue Bold Condensed"/>
              </a:defRPr>
            </a:lvl5pPr>
          </a:lstStyle>
          <a:p>
            <a:pPr lvl="0">
              <a:defRPr sz="1800" cap="none">
                <a:solidFill>
                  <a:srgbClr val="000000"/>
                </a:solidFill>
              </a:defRPr>
            </a:pPr>
            <a:r>
              <a:rPr sz="4200" cap="all">
                <a:solidFill>
                  <a:srgbClr val="DEDEDE"/>
                </a:solidFill>
              </a:rPr>
              <a:t>Body Level One</a:t>
            </a:r>
          </a:p>
          <a:p>
            <a:pPr lvl="1">
              <a:defRPr sz="1800" cap="none">
                <a:solidFill>
                  <a:srgbClr val="000000"/>
                </a:solidFill>
              </a:defRPr>
            </a:pPr>
            <a:r>
              <a:rPr sz="4500" cap="all">
                <a:solidFill>
                  <a:srgbClr val="DDDDDE"/>
                </a:solidFill>
              </a:rPr>
              <a:t>Body Level Two</a:t>
            </a:r>
          </a:p>
          <a:p>
            <a:pPr lvl="2">
              <a:defRPr sz="1800" cap="none">
                <a:solidFill>
                  <a:srgbClr val="000000"/>
                </a:solidFill>
              </a:defRPr>
            </a:pPr>
            <a:r>
              <a:rPr sz="4500" cap="all">
                <a:solidFill>
                  <a:srgbClr val="DDDDDE"/>
                </a:solidFill>
              </a:rPr>
              <a:t>Body Level Three</a:t>
            </a:r>
          </a:p>
          <a:p>
            <a:pPr lvl="3">
              <a:defRPr sz="1800" cap="none">
                <a:solidFill>
                  <a:srgbClr val="000000"/>
                </a:solidFill>
              </a:defRPr>
            </a:pPr>
            <a:r>
              <a:rPr sz="4500" cap="all">
                <a:solidFill>
                  <a:srgbClr val="DDDDDE"/>
                </a:solidFill>
              </a:rPr>
              <a:t>Body Level Four</a:t>
            </a:r>
          </a:p>
          <a:p>
            <a:pPr lvl="4">
              <a:defRPr sz="1800" cap="none">
                <a:solidFill>
                  <a:srgbClr val="000000"/>
                </a:solidFill>
              </a:defRPr>
            </a:pPr>
            <a:r>
              <a:rPr sz="4500" cap="all">
                <a:solidFill>
                  <a:srgbClr val="DDDDDE"/>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 name="Shape 23"/>
          <p:cNvSpPr>
            <a:spLocks noGrp="1"/>
          </p:cNvSpPr>
          <p:nvPr>
            <p:ph type="title"/>
          </p:nvPr>
        </p:nvSpPr>
        <p:spPr>
          <a:xfrm>
            <a:off x="1231900" y="3568700"/>
            <a:ext cx="10541000" cy="2628900"/>
          </a:xfrm>
          <a:prstGeom prst="rect">
            <a:avLst/>
          </a:prstGeom>
        </p:spPr>
        <p:txBody>
          <a:bodyPr/>
          <a:lstStyle>
            <a:lvl1pPr>
              <a:defRPr cap="all">
                <a:solidFill>
                  <a:srgbClr val="DEDEDE"/>
                </a:solidFill>
                <a:latin typeface="+mj-lt"/>
                <a:ea typeface="+mj-ea"/>
                <a:cs typeface="+mj-cs"/>
                <a:sym typeface="Helvetica Neue Bold Condensed"/>
              </a:defRPr>
            </a:lvl1pPr>
          </a:lstStyle>
          <a:p>
            <a:pPr lvl="0">
              <a:defRPr sz="1800" cap="none">
                <a:solidFill>
                  <a:srgbClr val="000000"/>
                </a:solidFill>
              </a:defRPr>
            </a:pPr>
            <a:r>
              <a:rPr sz="7200" cap="all">
                <a:solidFill>
                  <a:srgbClr val="DEDEDE"/>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a:spLocks noGrp="1"/>
          </p:cNvSpPr>
          <p:nvPr>
            <p:ph type="title"/>
          </p:nvPr>
        </p:nvSpPr>
        <p:spPr>
          <a:xfrm>
            <a:off x="1041400" y="1295400"/>
            <a:ext cx="5334000" cy="3924300"/>
          </a:xfrm>
          <a:prstGeom prst="rect">
            <a:avLst/>
          </a:prstGeom>
        </p:spPr>
        <p:txBody>
          <a:bodyPr anchor="b"/>
          <a:lstStyle>
            <a:lvl1pPr>
              <a:defRPr sz="6500" cap="all">
                <a:solidFill>
                  <a:srgbClr val="DEDEDE"/>
                </a:solidFill>
                <a:latin typeface="+mj-lt"/>
                <a:ea typeface="+mj-ea"/>
                <a:cs typeface="+mj-cs"/>
                <a:sym typeface="Helvetica Neue Bold Condensed"/>
              </a:defRPr>
            </a:lvl1pPr>
          </a:lstStyle>
          <a:p>
            <a:pPr lvl="0">
              <a:defRPr sz="1800" cap="none">
                <a:solidFill>
                  <a:srgbClr val="000000"/>
                </a:solidFill>
              </a:defRPr>
            </a:pPr>
            <a:r>
              <a:rPr sz="6500" cap="all">
                <a:solidFill>
                  <a:srgbClr val="DEDEDE"/>
                </a:solidFill>
              </a:rPr>
              <a:t>Title Text</a:t>
            </a:r>
          </a:p>
        </p:txBody>
      </p:sp>
      <p:sp>
        <p:nvSpPr>
          <p:cNvPr id="26" name="Shape 26"/>
          <p:cNvSpPr>
            <a:spLocks noGrp="1"/>
          </p:cNvSpPr>
          <p:nvPr>
            <p:ph type="body" idx="1"/>
          </p:nvPr>
        </p:nvSpPr>
        <p:spPr>
          <a:xfrm>
            <a:off x="1041400" y="5207000"/>
            <a:ext cx="5334000" cy="3225800"/>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228600">
              <a:spcBef>
                <a:spcPts val="0"/>
              </a:spcBef>
              <a:buSzTx/>
              <a:buNone/>
              <a:defRPr cap="all">
                <a:solidFill>
                  <a:srgbClr val="558AAB"/>
                </a:solidFill>
                <a:latin typeface="+mj-lt"/>
                <a:ea typeface="+mj-ea"/>
                <a:cs typeface="+mj-cs"/>
                <a:sym typeface="Helvetica Neue Bold Condensed"/>
              </a:defRPr>
            </a:lvl2pPr>
            <a:lvl3pPr marL="0" indent="457200">
              <a:spcBef>
                <a:spcPts val="0"/>
              </a:spcBef>
              <a:buSzTx/>
              <a:buNone/>
              <a:defRPr cap="all">
                <a:solidFill>
                  <a:srgbClr val="558AAB"/>
                </a:solidFill>
                <a:latin typeface="+mj-lt"/>
                <a:ea typeface="+mj-ea"/>
                <a:cs typeface="+mj-cs"/>
                <a:sym typeface="Helvetica Neue Bold Condensed"/>
              </a:defRPr>
            </a:lvl3pPr>
            <a:lvl4pPr marL="0" indent="685800">
              <a:spcBef>
                <a:spcPts val="0"/>
              </a:spcBef>
              <a:buSzTx/>
              <a:buNone/>
              <a:defRPr cap="all">
                <a:solidFill>
                  <a:srgbClr val="558AAB"/>
                </a:solidFill>
                <a:latin typeface="+mj-lt"/>
                <a:ea typeface="+mj-ea"/>
                <a:cs typeface="+mj-cs"/>
                <a:sym typeface="Helvetica Neue Bold Condensed"/>
              </a:defRPr>
            </a:lvl4pPr>
            <a:lvl5pPr marL="0" indent="914400">
              <a:spcBef>
                <a:spcPts val="0"/>
              </a:spcBef>
              <a:buSzTx/>
              <a:buNone/>
              <a:defRPr cap="all">
                <a:solidFill>
                  <a:srgbClr val="558AAB"/>
                </a:solidFill>
                <a:latin typeface="+mj-lt"/>
                <a:ea typeface="+mj-ea"/>
                <a:cs typeface="+mj-cs"/>
                <a:sym typeface="Helvetica Neue Bold Condensed"/>
              </a:defRPr>
            </a:lvl5pPr>
          </a:lstStyle>
          <a:p>
            <a:pPr lvl="0">
              <a:defRPr sz="1800" cap="none">
                <a:solidFill>
                  <a:srgbClr val="000000"/>
                </a:solidFill>
              </a:defRPr>
            </a:pPr>
            <a:r>
              <a:rPr sz="3600" cap="all">
                <a:solidFill>
                  <a:srgbClr val="558AAB"/>
                </a:solidFill>
              </a:rPr>
              <a:t>Body Level One</a:t>
            </a:r>
          </a:p>
          <a:p>
            <a:pPr lvl="1">
              <a:defRPr sz="1800" cap="none">
                <a:solidFill>
                  <a:srgbClr val="000000"/>
                </a:solidFill>
              </a:defRPr>
            </a:pPr>
            <a:r>
              <a:rPr sz="3600" cap="all">
                <a:solidFill>
                  <a:srgbClr val="558AAB"/>
                </a:solidFill>
              </a:rPr>
              <a:t>Body Level Two</a:t>
            </a:r>
          </a:p>
          <a:p>
            <a:pPr lvl="2">
              <a:defRPr sz="1800" cap="none">
                <a:solidFill>
                  <a:srgbClr val="000000"/>
                </a:solidFill>
              </a:defRPr>
            </a:pPr>
            <a:r>
              <a:rPr sz="3600" cap="all">
                <a:solidFill>
                  <a:srgbClr val="558AAB"/>
                </a:solidFill>
              </a:rPr>
              <a:t>Body Level Three</a:t>
            </a:r>
          </a:p>
          <a:p>
            <a:pPr lvl="3">
              <a:defRPr sz="1800" cap="none">
                <a:solidFill>
                  <a:srgbClr val="000000"/>
                </a:solidFill>
              </a:defRPr>
            </a:pPr>
            <a:r>
              <a:rPr sz="3600" cap="all">
                <a:solidFill>
                  <a:srgbClr val="558AAB"/>
                </a:solidFill>
              </a:rPr>
              <a:t>Body Level Four</a:t>
            </a:r>
          </a:p>
          <a:p>
            <a:pPr lvl="4">
              <a:defRPr sz="1800" cap="none">
                <a:solidFill>
                  <a:srgbClr val="000000"/>
                </a:solidFill>
              </a:defRPr>
            </a:pPr>
            <a:r>
              <a:rPr sz="3600" cap="all">
                <a:solidFill>
                  <a:srgbClr val="558AAB"/>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a:solidFill>
                  <a:srgbClr val="000000"/>
                </a:solidFill>
              </a:defRPr>
            </a:pPr>
            <a:r>
              <a:rPr sz="7200">
                <a:solidFill>
                  <a:srgbClr val="558AAB"/>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solidFill>
                  <a:srgbClr val="000000"/>
                </a:solidFill>
              </a:defRPr>
            </a:pPr>
            <a:r>
              <a:rPr sz="7200">
                <a:solidFill>
                  <a:srgbClr val="558AAB"/>
                </a:solidFill>
              </a:rPr>
              <a:t>Title Text</a:t>
            </a:r>
          </a:p>
        </p:txBody>
      </p:sp>
      <p:sp>
        <p:nvSpPr>
          <p:cNvPr id="34" name="Shape 34"/>
          <p:cNvSpPr>
            <a:spLocks noGrp="1"/>
          </p:cNvSpPr>
          <p:nvPr>
            <p:ph type="body" idx="1"/>
          </p:nvPr>
        </p:nvSpPr>
        <p:spPr>
          <a:xfrm>
            <a:off x="1041400" y="2768600"/>
            <a:ext cx="5334000" cy="5715000"/>
          </a:xfrm>
          <a:prstGeom prst="rect">
            <a:avLst/>
          </a:prstGeom>
        </p:spPr>
        <p:txBody>
          <a:bodyPr/>
          <a:lstStyle>
            <a:lvl1pPr marL="381000" indent="-381000">
              <a:spcBef>
                <a:spcPts val="2800"/>
              </a:spcBef>
              <a:buBlip>
                <a:blip r:embed="rId2"/>
              </a:buBlip>
              <a:defRPr sz="3000"/>
            </a:lvl1pPr>
            <a:lvl2pPr marL="762000" indent="-381000">
              <a:spcBef>
                <a:spcPts val="2800"/>
              </a:spcBef>
              <a:buBlip>
                <a:blip r:embed="rId2"/>
              </a:buBlip>
              <a:defRPr sz="3000"/>
            </a:lvl2pPr>
            <a:lvl3pPr marL="1143000" indent="-381000">
              <a:spcBef>
                <a:spcPts val="2800"/>
              </a:spcBef>
              <a:buBlip>
                <a:blip r:embed="rId2"/>
              </a:buBlip>
              <a:defRPr sz="3000"/>
            </a:lvl3pPr>
            <a:lvl4pPr marL="1524000" indent="-381000">
              <a:spcBef>
                <a:spcPts val="2800"/>
              </a:spcBef>
              <a:buBlip>
                <a:blip r:embed="rId2"/>
              </a:buBlip>
              <a:defRPr sz="3000"/>
            </a:lvl4pPr>
            <a:lvl5pPr marL="1905000" indent="-381000">
              <a:spcBef>
                <a:spcPts val="2800"/>
              </a:spcBef>
              <a:buBlip>
                <a:blip r:embed="rId2"/>
              </a:buBlip>
              <a:defRPr sz="3000"/>
            </a:lvl5pPr>
          </a:lstStyle>
          <a:p>
            <a:pPr lvl="0">
              <a:defRPr sz="1800">
                <a:solidFill>
                  <a:srgbClr val="000000"/>
                </a:solidFill>
              </a:defRPr>
            </a:pPr>
            <a:r>
              <a:rPr sz="3000">
                <a:solidFill>
                  <a:srgbClr val="737373"/>
                </a:solidFill>
              </a:rPr>
              <a:t>Body Level One</a:t>
            </a:r>
          </a:p>
          <a:p>
            <a:pPr lvl="1">
              <a:defRPr sz="1800">
                <a:solidFill>
                  <a:srgbClr val="000000"/>
                </a:solidFill>
              </a:defRPr>
            </a:pPr>
            <a:r>
              <a:rPr sz="3000">
                <a:solidFill>
                  <a:srgbClr val="737373"/>
                </a:solidFill>
              </a:rPr>
              <a:t>Body Level Two</a:t>
            </a:r>
          </a:p>
          <a:p>
            <a:pPr lvl="2">
              <a:defRPr sz="1800">
                <a:solidFill>
                  <a:srgbClr val="000000"/>
                </a:solidFill>
              </a:defRPr>
            </a:pPr>
            <a:r>
              <a:rPr sz="3000">
                <a:solidFill>
                  <a:srgbClr val="737373"/>
                </a:solidFill>
              </a:rPr>
              <a:t>Body Level Three</a:t>
            </a:r>
          </a:p>
          <a:p>
            <a:pPr lvl="3">
              <a:defRPr sz="1800">
                <a:solidFill>
                  <a:srgbClr val="000000"/>
                </a:solidFill>
              </a:defRPr>
            </a:pPr>
            <a:r>
              <a:rPr sz="3000">
                <a:solidFill>
                  <a:srgbClr val="737373"/>
                </a:solidFill>
              </a:rPr>
              <a:t>Body Level Four</a:t>
            </a:r>
          </a:p>
          <a:p>
            <a:pPr lvl="4">
              <a:defRPr sz="1800">
                <a:solidFill>
                  <a:srgbClr val="000000"/>
                </a:solidFill>
              </a:defRPr>
            </a:pPr>
            <a:r>
              <a:rPr sz="3000">
                <a:solidFill>
                  <a:srgbClr val="737373"/>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6" name="Shape 36"/>
          <p:cNvSpPr>
            <a:spLocks noGrp="1"/>
          </p:cNvSpPr>
          <p:nvPr>
            <p:ph type="body" idx="1"/>
          </p:nvPr>
        </p:nvSpPr>
        <p:spPr>
          <a:xfrm>
            <a:off x="1041400" y="1473200"/>
            <a:ext cx="10922000" cy="6807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600">
                <a:solidFill>
                  <a:srgbClr val="737373"/>
                </a:solidFill>
              </a:rPr>
              <a:t>Body Level One</a:t>
            </a:r>
          </a:p>
          <a:p>
            <a:pPr lvl="1">
              <a:defRPr sz="1800">
                <a:solidFill>
                  <a:srgbClr val="000000"/>
                </a:solidFill>
              </a:defRPr>
            </a:pPr>
            <a:r>
              <a:rPr sz="3600">
                <a:solidFill>
                  <a:srgbClr val="737373"/>
                </a:solidFill>
              </a:rPr>
              <a:t>Body Level Two</a:t>
            </a:r>
          </a:p>
          <a:p>
            <a:pPr lvl="2">
              <a:defRPr sz="1800">
                <a:solidFill>
                  <a:srgbClr val="000000"/>
                </a:solidFill>
              </a:defRPr>
            </a:pPr>
            <a:r>
              <a:rPr sz="3600">
                <a:solidFill>
                  <a:srgbClr val="737373"/>
                </a:solidFill>
              </a:rPr>
              <a:t>Body Level Three</a:t>
            </a:r>
          </a:p>
          <a:p>
            <a:pPr lvl="3">
              <a:defRPr sz="1800">
                <a:solidFill>
                  <a:srgbClr val="000000"/>
                </a:solidFill>
              </a:defRPr>
            </a:pPr>
            <a:r>
              <a:rPr sz="3600">
                <a:solidFill>
                  <a:srgbClr val="737373"/>
                </a:solidFill>
              </a:rPr>
              <a:t>Body Level Four</a:t>
            </a:r>
          </a:p>
          <a:p>
            <a:pPr lvl="4">
              <a:defRPr sz="1800">
                <a:solidFill>
                  <a:srgbClr val="000000"/>
                </a:solidFill>
              </a:defRPr>
            </a:pPr>
            <a:r>
              <a:rPr sz="3600">
                <a:solidFill>
                  <a:srgbClr val="737373"/>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8" name="Shape 38"/>
          <p:cNvSpPr/>
          <p:nvPr/>
        </p:nvSpPr>
        <p:spPr>
          <a:xfrm>
            <a:off x="278468" y="8356600"/>
            <a:ext cx="1245950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39" name="Shape 39"/>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endParaRPr/>
          </a:p>
        </p:txBody>
      </p:sp>
      <p:sp>
        <p:nvSpPr>
          <p:cNvPr id="40" name="Shape 40"/>
          <p:cNvSpPr>
            <a:spLocks noGrp="1"/>
          </p:cNvSpPr>
          <p:nvPr>
            <p:ph type="title"/>
          </p:nvPr>
        </p:nvSpPr>
        <p:spPr>
          <a:xfrm>
            <a:off x="368300" y="8369300"/>
            <a:ext cx="10845800" cy="660400"/>
          </a:xfrm>
          <a:prstGeom prst="rect">
            <a:avLst/>
          </a:prstGeom>
        </p:spPr>
        <p:txBody>
          <a:bodyPr anchor="b"/>
          <a:lstStyle>
            <a:lvl1pPr>
              <a:lnSpc>
                <a:spcPct val="150000"/>
              </a:lnSpc>
              <a:defRPr sz="4200" cap="all">
                <a:solidFill>
                  <a:srgbClr val="DEDEDE"/>
                </a:solidFill>
                <a:latin typeface="+mj-lt"/>
                <a:ea typeface="+mj-ea"/>
                <a:cs typeface="+mj-cs"/>
                <a:sym typeface="Helvetica Neue Bold Condensed"/>
              </a:defRPr>
            </a:lvl1pPr>
          </a:lstStyle>
          <a:p>
            <a:pPr lvl="0">
              <a:defRPr sz="1800" cap="none">
                <a:solidFill>
                  <a:srgbClr val="000000"/>
                </a:solidFill>
              </a:defRPr>
            </a:pPr>
            <a:r>
              <a:rPr sz="4200" cap="all">
                <a:solidFill>
                  <a:srgbClr val="DEDEDE"/>
                </a:solidFill>
              </a:rPr>
              <a:t>Title Text</a:t>
            </a:r>
          </a:p>
        </p:txBody>
      </p:sp>
      <p:sp>
        <p:nvSpPr>
          <p:cNvPr id="41" name="Shape 41"/>
          <p:cNvSpPr>
            <a:spLocks noGrp="1"/>
          </p:cNvSpPr>
          <p:nvPr>
            <p:ph type="body" idx="1"/>
          </p:nvPr>
        </p:nvSpPr>
        <p:spPr>
          <a:xfrm>
            <a:off x="368300" y="9017000"/>
            <a:ext cx="10845800" cy="431800"/>
          </a:xfrm>
          <a:prstGeom prst="rect">
            <a:avLst/>
          </a:prstGeom>
        </p:spPr>
        <p:txBody>
          <a:bodyPr anchor="t"/>
          <a:lstStyle>
            <a:lvl1pPr marL="0" indent="0">
              <a:spcBef>
                <a:spcPts val="0"/>
              </a:spcBef>
              <a:buSzTx/>
              <a:buNone/>
              <a:defRPr sz="2400" cap="all">
                <a:solidFill>
                  <a:srgbClr val="558AAB"/>
                </a:solidFill>
                <a:latin typeface="+mj-lt"/>
                <a:ea typeface="+mj-ea"/>
                <a:cs typeface="+mj-cs"/>
                <a:sym typeface="Helvetica Neue Bold Condensed"/>
              </a:defRPr>
            </a:lvl1pPr>
            <a:lvl2pPr marL="0" indent="228600">
              <a:spcBef>
                <a:spcPts val="0"/>
              </a:spcBef>
              <a:buSzTx/>
              <a:buNone/>
              <a:defRPr sz="2400" cap="all">
                <a:solidFill>
                  <a:srgbClr val="558AAB"/>
                </a:solidFill>
                <a:latin typeface="+mj-lt"/>
                <a:ea typeface="+mj-ea"/>
                <a:cs typeface="+mj-cs"/>
                <a:sym typeface="Helvetica Neue Bold Condensed"/>
              </a:defRPr>
            </a:lvl2pPr>
            <a:lvl3pPr marL="0" indent="457200">
              <a:spcBef>
                <a:spcPts val="0"/>
              </a:spcBef>
              <a:buSzTx/>
              <a:buNone/>
              <a:defRPr sz="2400" cap="all">
                <a:solidFill>
                  <a:srgbClr val="558AAB"/>
                </a:solidFill>
                <a:latin typeface="+mj-lt"/>
                <a:ea typeface="+mj-ea"/>
                <a:cs typeface="+mj-cs"/>
                <a:sym typeface="Helvetica Neue Bold Condensed"/>
              </a:defRPr>
            </a:lvl3pPr>
            <a:lvl4pPr marL="0" indent="685800">
              <a:spcBef>
                <a:spcPts val="0"/>
              </a:spcBef>
              <a:buSzTx/>
              <a:buNone/>
              <a:defRPr sz="2400" cap="all">
                <a:solidFill>
                  <a:srgbClr val="558AAB"/>
                </a:solidFill>
                <a:latin typeface="+mj-lt"/>
                <a:ea typeface="+mj-ea"/>
                <a:cs typeface="+mj-cs"/>
                <a:sym typeface="Helvetica Neue Bold Condensed"/>
              </a:defRPr>
            </a:lvl4pPr>
            <a:lvl5pPr marL="0" indent="914400">
              <a:spcBef>
                <a:spcPts val="0"/>
              </a:spcBef>
              <a:buSzTx/>
              <a:buNone/>
              <a:defRPr sz="2400" cap="all">
                <a:solidFill>
                  <a:srgbClr val="558AAB"/>
                </a:solidFill>
                <a:latin typeface="+mj-lt"/>
                <a:ea typeface="+mj-ea"/>
                <a:cs typeface="+mj-cs"/>
                <a:sym typeface="Helvetica Neue Bold Condensed"/>
              </a:defRPr>
            </a:lvl5pPr>
          </a:lstStyle>
          <a:p>
            <a:pPr lvl="0">
              <a:defRPr sz="1800" cap="none">
                <a:solidFill>
                  <a:srgbClr val="000000"/>
                </a:solidFill>
              </a:defRPr>
            </a:pPr>
            <a:r>
              <a:rPr sz="2400" cap="all">
                <a:solidFill>
                  <a:srgbClr val="558AAB"/>
                </a:solidFill>
              </a:rPr>
              <a:t>Body Level One</a:t>
            </a:r>
          </a:p>
          <a:p>
            <a:pPr lvl="1">
              <a:defRPr sz="1800" cap="none">
                <a:solidFill>
                  <a:srgbClr val="000000"/>
                </a:solidFill>
              </a:defRPr>
            </a:pPr>
            <a:r>
              <a:rPr sz="2400" cap="all">
                <a:solidFill>
                  <a:srgbClr val="558AAB"/>
                </a:solidFill>
              </a:rPr>
              <a:t>Body Level Two</a:t>
            </a:r>
          </a:p>
          <a:p>
            <a:pPr lvl="2">
              <a:defRPr sz="1800" cap="none">
                <a:solidFill>
                  <a:srgbClr val="000000"/>
                </a:solidFill>
              </a:defRPr>
            </a:pPr>
            <a:r>
              <a:rPr sz="2400" cap="all">
                <a:solidFill>
                  <a:srgbClr val="558AAB"/>
                </a:solidFill>
              </a:rPr>
              <a:t>Body Level Three</a:t>
            </a:r>
          </a:p>
          <a:p>
            <a:pPr lvl="3">
              <a:defRPr sz="1800" cap="none">
                <a:solidFill>
                  <a:srgbClr val="000000"/>
                </a:solidFill>
              </a:defRPr>
            </a:pPr>
            <a:r>
              <a:rPr sz="2400" cap="all">
                <a:solidFill>
                  <a:srgbClr val="558AAB"/>
                </a:solidFill>
              </a:rPr>
              <a:t>Body Level Four</a:t>
            </a:r>
          </a:p>
          <a:p>
            <a:pPr lvl="4">
              <a:defRPr sz="1800" cap="none">
                <a:solidFill>
                  <a:srgbClr val="000000"/>
                </a:solidFill>
              </a:defRPr>
            </a:pPr>
            <a:r>
              <a:rPr sz="2400" cap="all">
                <a:solidFill>
                  <a:srgbClr val="558AAB"/>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1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hape 43"/>
          <p:cNvSpPr/>
          <p:nvPr/>
        </p:nvSpPr>
        <p:spPr>
          <a:xfrm>
            <a:off x="278468" y="8356600"/>
            <a:ext cx="1245950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25400">
            <a:solidFill>
              <a:srgbClr val="83827D"/>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44" name="Shape 44"/>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endParaRPr/>
          </a:p>
        </p:txBody>
      </p:sp>
      <p:sp>
        <p:nvSpPr>
          <p:cNvPr id="45" name="Shape 45"/>
          <p:cNvSpPr>
            <a:spLocks noGrp="1"/>
          </p:cNvSpPr>
          <p:nvPr>
            <p:ph type="title"/>
          </p:nvPr>
        </p:nvSpPr>
        <p:spPr>
          <a:xfrm>
            <a:off x="368300" y="8369300"/>
            <a:ext cx="10845800" cy="660400"/>
          </a:xfrm>
          <a:prstGeom prst="rect">
            <a:avLst/>
          </a:prstGeom>
        </p:spPr>
        <p:txBody>
          <a:bodyPr anchor="b"/>
          <a:lstStyle>
            <a:lvl1pPr>
              <a:lnSpc>
                <a:spcPct val="150000"/>
              </a:lnSpc>
              <a:defRPr sz="4200" cap="all">
                <a:solidFill>
                  <a:srgbClr val="DEDEDE"/>
                </a:solidFill>
                <a:latin typeface="+mj-lt"/>
                <a:ea typeface="+mj-ea"/>
                <a:cs typeface="+mj-cs"/>
                <a:sym typeface="Helvetica Neue Bold Condensed"/>
              </a:defRPr>
            </a:lvl1pPr>
          </a:lstStyle>
          <a:p>
            <a:pPr lvl="0">
              <a:defRPr sz="1800" cap="none">
                <a:solidFill>
                  <a:srgbClr val="000000"/>
                </a:solidFill>
              </a:defRPr>
            </a:pPr>
            <a:r>
              <a:rPr sz="4200" cap="all">
                <a:solidFill>
                  <a:srgbClr val="DEDEDE"/>
                </a:solidFill>
              </a:rPr>
              <a:t>Title Text</a:t>
            </a:r>
          </a:p>
        </p:txBody>
      </p:sp>
      <p:sp>
        <p:nvSpPr>
          <p:cNvPr id="46" name="Shape 46"/>
          <p:cNvSpPr>
            <a:spLocks noGrp="1"/>
          </p:cNvSpPr>
          <p:nvPr>
            <p:ph type="body" idx="1"/>
          </p:nvPr>
        </p:nvSpPr>
        <p:spPr>
          <a:xfrm>
            <a:off x="368300" y="9017000"/>
            <a:ext cx="10845800" cy="431800"/>
          </a:xfrm>
          <a:prstGeom prst="rect">
            <a:avLst/>
          </a:prstGeom>
        </p:spPr>
        <p:txBody>
          <a:bodyPr anchor="t"/>
          <a:lstStyle>
            <a:lvl1pPr marL="0" indent="0">
              <a:spcBef>
                <a:spcPts val="0"/>
              </a:spcBef>
              <a:buSzTx/>
              <a:buNone/>
              <a:defRPr sz="2400" cap="all">
                <a:solidFill>
                  <a:srgbClr val="558AAB"/>
                </a:solidFill>
                <a:latin typeface="+mj-lt"/>
                <a:ea typeface="+mj-ea"/>
                <a:cs typeface="+mj-cs"/>
                <a:sym typeface="Helvetica Neue Bold Condensed"/>
              </a:defRPr>
            </a:lvl1pPr>
            <a:lvl2pPr marL="0" indent="228600">
              <a:spcBef>
                <a:spcPts val="0"/>
              </a:spcBef>
              <a:buSzTx/>
              <a:buNone/>
              <a:defRPr sz="2400" cap="all">
                <a:solidFill>
                  <a:srgbClr val="558AAB"/>
                </a:solidFill>
                <a:latin typeface="+mj-lt"/>
                <a:ea typeface="+mj-ea"/>
                <a:cs typeface="+mj-cs"/>
                <a:sym typeface="Helvetica Neue Bold Condensed"/>
              </a:defRPr>
            </a:lvl2pPr>
            <a:lvl3pPr marL="0" indent="457200">
              <a:spcBef>
                <a:spcPts val="0"/>
              </a:spcBef>
              <a:buSzTx/>
              <a:buNone/>
              <a:defRPr sz="2400" cap="all">
                <a:solidFill>
                  <a:srgbClr val="558AAB"/>
                </a:solidFill>
                <a:latin typeface="+mj-lt"/>
                <a:ea typeface="+mj-ea"/>
                <a:cs typeface="+mj-cs"/>
                <a:sym typeface="Helvetica Neue Bold Condensed"/>
              </a:defRPr>
            </a:lvl3pPr>
            <a:lvl4pPr marL="0" indent="685800">
              <a:spcBef>
                <a:spcPts val="0"/>
              </a:spcBef>
              <a:buSzTx/>
              <a:buNone/>
              <a:defRPr sz="2400" cap="all">
                <a:solidFill>
                  <a:srgbClr val="558AAB"/>
                </a:solidFill>
                <a:latin typeface="+mj-lt"/>
                <a:ea typeface="+mj-ea"/>
                <a:cs typeface="+mj-cs"/>
                <a:sym typeface="Helvetica Neue Bold Condensed"/>
              </a:defRPr>
            </a:lvl4pPr>
            <a:lvl5pPr marL="0" indent="914400">
              <a:spcBef>
                <a:spcPts val="0"/>
              </a:spcBef>
              <a:buSzTx/>
              <a:buNone/>
              <a:defRPr sz="2400" cap="all">
                <a:solidFill>
                  <a:srgbClr val="558AAB"/>
                </a:solidFill>
                <a:latin typeface="+mj-lt"/>
                <a:ea typeface="+mj-ea"/>
                <a:cs typeface="+mj-cs"/>
                <a:sym typeface="Helvetica Neue Bold Condensed"/>
              </a:defRPr>
            </a:lvl5pPr>
          </a:lstStyle>
          <a:p>
            <a:pPr lvl="0">
              <a:defRPr sz="1800" cap="none">
                <a:solidFill>
                  <a:srgbClr val="000000"/>
                </a:solidFill>
              </a:defRPr>
            </a:pPr>
            <a:r>
              <a:rPr sz="2400" cap="all">
                <a:solidFill>
                  <a:srgbClr val="558AAB"/>
                </a:solidFill>
              </a:rPr>
              <a:t>Body Level One</a:t>
            </a:r>
          </a:p>
          <a:p>
            <a:pPr lvl="1">
              <a:defRPr sz="1800" cap="none">
                <a:solidFill>
                  <a:srgbClr val="000000"/>
                </a:solidFill>
              </a:defRPr>
            </a:pPr>
            <a:r>
              <a:rPr sz="2400" cap="all">
                <a:solidFill>
                  <a:srgbClr val="558AAB"/>
                </a:solidFill>
              </a:rPr>
              <a:t>Body Level Two</a:t>
            </a:r>
          </a:p>
          <a:p>
            <a:pPr lvl="2">
              <a:defRPr sz="1800" cap="none">
                <a:solidFill>
                  <a:srgbClr val="000000"/>
                </a:solidFill>
              </a:defRPr>
            </a:pPr>
            <a:r>
              <a:rPr sz="2400" cap="all">
                <a:solidFill>
                  <a:srgbClr val="558AAB"/>
                </a:solidFill>
              </a:rPr>
              <a:t>Body Level Three</a:t>
            </a:r>
          </a:p>
          <a:p>
            <a:pPr lvl="3">
              <a:defRPr sz="1800" cap="none">
                <a:solidFill>
                  <a:srgbClr val="000000"/>
                </a:solidFill>
              </a:defRPr>
            </a:pPr>
            <a:r>
              <a:rPr sz="2400" cap="all">
                <a:solidFill>
                  <a:srgbClr val="558AAB"/>
                </a:solidFill>
              </a:rPr>
              <a:t>Body Level Four</a:t>
            </a:r>
          </a:p>
          <a:p>
            <a:pPr lvl="4">
              <a:defRPr sz="1800" cap="none">
                <a:solidFill>
                  <a:srgbClr val="000000"/>
                </a:solidFill>
              </a:defRPr>
            </a:pPr>
            <a:r>
              <a:rPr sz="2400" cap="all">
                <a:solidFill>
                  <a:srgbClr val="558AAB"/>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pPr lvl="0"/>
            <a:endParaRPr/>
          </a:p>
        </p:txBody>
      </p:sp>
      <p:sp>
        <p:nvSpPr>
          <p:cNvPr id="3" name="Shape 3"/>
          <p:cNvSpPr>
            <a:spLocks noGrp="1"/>
          </p:cNvSpPr>
          <p:nvPr>
            <p:ph type="title"/>
          </p:nvPr>
        </p:nvSpPr>
        <p:spPr>
          <a:xfrm>
            <a:off x="1041400" y="266700"/>
            <a:ext cx="10922000" cy="2438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7200">
                <a:solidFill>
                  <a:srgbClr val="558AAB"/>
                </a:solidFill>
              </a:rPr>
              <a:t>Title Text</a:t>
            </a:r>
          </a:p>
        </p:txBody>
      </p:sp>
      <p:sp>
        <p:nvSpPr>
          <p:cNvPr id="4" name="Shape 4"/>
          <p:cNvSpPr>
            <a:spLocks noGrp="1"/>
          </p:cNvSpPr>
          <p:nvPr>
            <p:ph type="body" idx="1"/>
          </p:nvPr>
        </p:nvSpPr>
        <p:spPr>
          <a:xfrm>
            <a:off x="1041400" y="2768600"/>
            <a:ext cx="10922000" cy="5715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pPr lvl="0">
              <a:defRPr sz="1800">
                <a:solidFill>
                  <a:srgbClr val="000000"/>
                </a:solidFill>
              </a:defRPr>
            </a:pPr>
            <a:r>
              <a:rPr sz="3600">
                <a:solidFill>
                  <a:srgbClr val="737373"/>
                </a:solidFill>
              </a:rPr>
              <a:t>Body Level One</a:t>
            </a:r>
          </a:p>
          <a:p>
            <a:pPr lvl="1">
              <a:defRPr sz="1800">
                <a:solidFill>
                  <a:srgbClr val="000000"/>
                </a:solidFill>
              </a:defRPr>
            </a:pPr>
            <a:r>
              <a:rPr sz="3600">
                <a:solidFill>
                  <a:srgbClr val="737373"/>
                </a:solidFill>
              </a:rPr>
              <a:t>Body Level Two</a:t>
            </a:r>
          </a:p>
          <a:p>
            <a:pPr lvl="2">
              <a:defRPr sz="1800">
                <a:solidFill>
                  <a:srgbClr val="000000"/>
                </a:solidFill>
              </a:defRPr>
            </a:pPr>
            <a:r>
              <a:rPr sz="3600">
                <a:solidFill>
                  <a:srgbClr val="737373"/>
                </a:solidFill>
              </a:rPr>
              <a:t>Body Level Three</a:t>
            </a:r>
          </a:p>
          <a:p>
            <a:pPr lvl="3">
              <a:defRPr sz="1800">
                <a:solidFill>
                  <a:srgbClr val="000000"/>
                </a:solidFill>
              </a:defRPr>
            </a:pPr>
            <a:r>
              <a:rPr sz="3600">
                <a:solidFill>
                  <a:srgbClr val="737373"/>
                </a:solidFill>
              </a:rPr>
              <a:t>Body Level Four</a:t>
            </a:r>
          </a:p>
          <a:p>
            <a:pPr lvl="4">
              <a:defRPr sz="1800">
                <a:solidFill>
                  <a:srgbClr val="000000"/>
                </a:solidFill>
              </a:defRPr>
            </a:pPr>
            <a:r>
              <a:rPr sz="3600">
                <a:solidFill>
                  <a:srgbClr val="737373"/>
                </a:solidFill>
              </a:rPr>
              <a:t>Body Level Five</a:t>
            </a: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Lst>
  <p:transition spd="med"/>
  <p:txStyles>
    <p:titleStyle>
      <a:lvl1pPr defTabSz="584200">
        <a:lnSpc>
          <a:spcPct val="90000"/>
        </a:lnSpc>
        <a:defRPr sz="7200">
          <a:solidFill>
            <a:srgbClr val="558AAB"/>
          </a:solidFill>
          <a:latin typeface="+mn-lt"/>
          <a:ea typeface="+mn-ea"/>
          <a:cs typeface="+mn-cs"/>
          <a:sym typeface="Helvetica Neue Light"/>
        </a:defRPr>
      </a:lvl1pPr>
      <a:lvl2pPr indent="228600" defTabSz="584200">
        <a:lnSpc>
          <a:spcPct val="90000"/>
        </a:lnSpc>
        <a:defRPr sz="7200">
          <a:solidFill>
            <a:srgbClr val="558AAB"/>
          </a:solidFill>
          <a:latin typeface="+mn-lt"/>
          <a:ea typeface="+mn-ea"/>
          <a:cs typeface="+mn-cs"/>
          <a:sym typeface="Helvetica Neue Light"/>
        </a:defRPr>
      </a:lvl2pPr>
      <a:lvl3pPr indent="457200" defTabSz="584200">
        <a:lnSpc>
          <a:spcPct val="90000"/>
        </a:lnSpc>
        <a:defRPr sz="7200">
          <a:solidFill>
            <a:srgbClr val="558AAB"/>
          </a:solidFill>
          <a:latin typeface="+mn-lt"/>
          <a:ea typeface="+mn-ea"/>
          <a:cs typeface="+mn-cs"/>
          <a:sym typeface="Helvetica Neue Light"/>
        </a:defRPr>
      </a:lvl3pPr>
      <a:lvl4pPr indent="685800" defTabSz="584200">
        <a:lnSpc>
          <a:spcPct val="90000"/>
        </a:lnSpc>
        <a:defRPr sz="7200">
          <a:solidFill>
            <a:srgbClr val="558AAB"/>
          </a:solidFill>
          <a:latin typeface="+mn-lt"/>
          <a:ea typeface="+mn-ea"/>
          <a:cs typeface="+mn-cs"/>
          <a:sym typeface="Helvetica Neue Light"/>
        </a:defRPr>
      </a:lvl4pPr>
      <a:lvl5pPr indent="914400" defTabSz="584200">
        <a:lnSpc>
          <a:spcPct val="90000"/>
        </a:lnSpc>
        <a:defRPr sz="7200">
          <a:solidFill>
            <a:srgbClr val="558AAB"/>
          </a:solidFill>
          <a:latin typeface="+mn-lt"/>
          <a:ea typeface="+mn-ea"/>
          <a:cs typeface="+mn-cs"/>
          <a:sym typeface="Helvetica Neue Light"/>
        </a:defRPr>
      </a:lvl5pPr>
      <a:lvl6pPr indent="1143000" defTabSz="584200">
        <a:lnSpc>
          <a:spcPct val="90000"/>
        </a:lnSpc>
        <a:defRPr sz="7200">
          <a:solidFill>
            <a:srgbClr val="558AAB"/>
          </a:solidFill>
          <a:latin typeface="+mn-lt"/>
          <a:ea typeface="+mn-ea"/>
          <a:cs typeface="+mn-cs"/>
          <a:sym typeface="Helvetica Neue Light"/>
        </a:defRPr>
      </a:lvl6pPr>
      <a:lvl7pPr indent="1371600" defTabSz="584200">
        <a:lnSpc>
          <a:spcPct val="90000"/>
        </a:lnSpc>
        <a:defRPr sz="7200">
          <a:solidFill>
            <a:srgbClr val="558AAB"/>
          </a:solidFill>
          <a:latin typeface="+mn-lt"/>
          <a:ea typeface="+mn-ea"/>
          <a:cs typeface="+mn-cs"/>
          <a:sym typeface="Helvetica Neue Light"/>
        </a:defRPr>
      </a:lvl7pPr>
      <a:lvl8pPr indent="1600200" defTabSz="584200">
        <a:lnSpc>
          <a:spcPct val="90000"/>
        </a:lnSpc>
        <a:defRPr sz="7200">
          <a:solidFill>
            <a:srgbClr val="558AAB"/>
          </a:solidFill>
          <a:latin typeface="+mn-lt"/>
          <a:ea typeface="+mn-ea"/>
          <a:cs typeface="+mn-cs"/>
          <a:sym typeface="Helvetica Neue Light"/>
        </a:defRPr>
      </a:lvl8pPr>
      <a:lvl9pPr indent="1828800" defTabSz="584200">
        <a:lnSpc>
          <a:spcPct val="90000"/>
        </a:lnSpc>
        <a:defRPr sz="7200">
          <a:solidFill>
            <a:srgbClr val="558AAB"/>
          </a:solidFill>
          <a:latin typeface="+mn-lt"/>
          <a:ea typeface="+mn-ea"/>
          <a:cs typeface="+mn-cs"/>
          <a:sym typeface="Helvetica Neue Light"/>
        </a:defRPr>
      </a:lvl9pPr>
    </p:titleStyle>
    <p:bodyStyle>
      <a:lvl1pPr marL="4445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1pPr>
      <a:lvl2pPr marL="8890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2pPr>
      <a:lvl3pPr marL="13335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3pPr>
      <a:lvl4pPr marL="17780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4pPr>
      <a:lvl5pPr marL="22225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5pPr>
      <a:lvl6pPr marL="26670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6pPr>
      <a:lvl7pPr marL="31115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7pPr>
      <a:lvl8pPr marL="35560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8pPr>
      <a:lvl9pPr marL="4000500" indent="-444500" defTabSz="584200">
        <a:spcBef>
          <a:spcPts val="3200"/>
        </a:spcBef>
        <a:buSzPct val="40000"/>
        <a:buBlip>
          <a:blip r:embed="rId15"/>
        </a:buBlip>
        <a:defRPr sz="3600">
          <a:solidFill>
            <a:srgbClr val="737373"/>
          </a:solidFill>
          <a:latin typeface="Helvetica Neue"/>
          <a:ea typeface="Helvetica Neue"/>
          <a:cs typeface="Helvetica Neue"/>
          <a:sym typeface="Helvetica Neue"/>
        </a:defRPr>
      </a:lvl9pPr>
    </p:bodyStyle>
    <p:otherStyle>
      <a:lvl1pPr algn="ctr" defTabSz="584200">
        <a:defRPr sz="1400">
          <a:solidFill>
            <a:schemeClr val="tx1"/>
          </a:solidFill>
          <a:latin typeface="+mn-lt"/>
          <a:ea typeface="+mn-ea"/>
          <a:cs typeface="+mn-cs"/>
          <a:sym typeface="Helvetica Neue"/>
        </a:defRPr>
      </a:lvl1pPr>
      <a:lvl2pPr indent="228600" algn="ctr" defTabSz="584200">
        <a:defRPr sz="1400">
          <a:solidFill>
            <a:schemeClr val="tx1"/>
          </a:solidFill>
          <a:latin typeface="+mn-lt"/>
          <a:ea typeface="+mn-ea"/>
          <a:cs typeface="+mn-cs"/>
          <a:sym typeface="Helvetica Neue"/>
        </a:defRPr>
      </a:lvl2pPr>
      <a:lvl3pPr indent="457200" algn="ctr" defTabSz="584200">
        <a:defRPr sz="1400">
          <a:solidFill>
            <a:schemeClr val="tx1"/>
          </a:solidFill>
          <a:latin typeface="+mn-lt"/>
          <a:ea typeface="+mn-ea"/>
          <a:cs typeface="+mn-cs"/>
          <a:sym typeface="Helvetica Neue"/>
        </a:defRPr>
      </a:lvl3pPr>
      <a:lvl4pPr indent="685800" algn="ctr" defTabSz="584200">
        <a:defRPr sz="1400">
          <a:solidFill>
            <a:schemeClr val="tx1"/>
          </a:solidFill>
          <a:latin typeface="+mn-lt"/>
          <a:ea typeface="+mn-ea"/>
          <a:cs typeface="+mn-cs"/>
          <a:sym typeface="Helvetica Neue"/>
        </a:defRPr>
      </a:lvl4pPr>
      <a:lvl5pPr indent="914400" algn="ctr" defTabSz="584200">
        <a:defRPr sz="1400">
          <a:solidFill>
            <a:schemeClr val="tx1"/>
          </a:solidFill>
          <a:latin typeface="+mn-lt"/>
          <a:ea typeface="+mn-ea"/>
          <a:cs typeface="+mn-cs"/>
          <a:sym typeface="Helvetica Neue"/>
        </a:defRPr>
      </a:lvl5pPr>
      <a:lvl6pPr indent="1143000" algn="ctr" defTabSz="584200">
        <a:defRPr sz="1400">
          <a:solidFill>
            <a:schemeClr val="tx1"/>
          </a:solidFill>
          <a:latin typeface="+mn-lt"/>
          <a:ea typeface="+mn-ea"/>
          <a:cs typeface="+mn-cs"/>
          <a:sym typeface="Helvetica Neue"/>
        </a:defRPr>
      </a:lvl6pPr>
      <a:lvl7pPr indent="1371600" algn="ctr" defTabSz="584200">
        <a:defRPr sz="1400">
          <a:solidFill>
            <a:schemeClr val="tx1"/>
          </a:solidFill>
          <a:latin typeface="+mn-lt"/>
          <a:ea typeface="+mn-ea"/>
          <a:cs typeface="+mn-cs"/>
          <a:sym typeface="Helvetica Neue"/>
        </a:defRPr>
      </a:lvl7pPr>
      <a:lvl8pPr indent="1600200" algn="ctr" defTabSz="584200">
        <a:defRPr sz="1400">
          <a:solidFill>
            <a:schemeClr val="tx1"/>
          </a:solidFill>
          <a:latin typeface="+mn-lt"/>
          <a:ea typeface="+mn-ea"/>
          <a:cs typeface="+mn-cs"/>
          <a:sym typeface="Helvetica Neue"/>
        </a:defRPr>
      </a:lvl8pPr>
      <a:lvl9pPr indent="1828800" algn="ct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80" descr="source http://fotobooth.smugmug.com/HamRadio/Favorite-Old-Photos-From-My/i-JDtqmKn"/>
          <p:cNvGrpSpPr/>
          <p:nvPr/>
        </p:nvGrpSpPr>
        <p:grpSpPr>
          <a:xfrm>
            <a:off x="736600" y="800100"/>
            <a:ext cx="11518900" cy="5117886"/>
            <a:chOff x="-12700" y="-12699"/>
            <a:chExt cx="11518900" cy="5117885"/>
          </a:xfrm>
        </p:grpSpPr>
        <p:pic>
          <p:nvPicPr>
            <p:cNvPr id="79" name="Screen Shot 2014-08-29 at 9.37.33 PM.png" descr="source http://fotobooth.smugmug.com/HamRadio/Favorite-Old-Photos-From-My/i-JDtqmKn"/>
            <p:cNvPicPr/>
            <p:nvPr/>
          </p:nvPicPr>
          <p:blipFill>
            <a:blip r:embed="rId3">
              <a:extLst/>
            </a:blip>
            <a:srcRect l="6005" t="25316" r="6199" b="12186"/>
            <a:stretch>
              <a:fillRect/>
            </a:stretch>
          </p:blipFill>
          <p:spPr>
            <a:xfrm>
              <a:off x="0" y="0"/>
              <a:ext cx="11480800" cy="5079786"/>
            </a:xfrm>
            <a:prstGeom prst="rect">
              <a:avLst/>
            </a:prstGeom>
            <a:ln>
              <a:noFill/>
            </a:ln>
            <a:effectLst/>
          </p:spPr>
        </p:pic>
        <p:pic>
          <p:nvPicPr>
            <p:cNvPr id="78" name="Picture 77"/>
            <p:cNvPicPr/>
            <p:nvPr/>
          </p:nvPicPr>
          <p:blipFill>
            <a:blip r:embed="rId4">
              <a:extLst/>
            </a:blip>
            <a:stretch>
              <a:fillRect/>
            </a:stretch>
          </p:blipFill>
          <p:spPr>
            <a:xfrm>
              <a:off x="-12700" y="-12700"/>
              <a:ext cx="11518900" cy="5117886"/>
            </a:xfrm>
            <a:prstGeom prst="rect">
              <a:avLst/>
            </a:prstGeom>
            <a:effectLst/>
          </p:spPr>
        </p:pic>
      </p:grpSp>
      <p:sp>
        <p:nvSpPr>
          <p:cNvPr id="81" name="Shape 81"/>
          <p:cNvSpPr/>
          <p:nvPr/>
        </p:nvSpPr>
        <p:spPr>
          <a:xfrm>
            <a:off x="818224" y="7284679"/>
            <a:ext cx="11532944" cy="1579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2400">
                <a:solidFill>
                  <a:srgbClr val="58180D"/>
                </a:solidFill>
              </a:defRPr>
            </a:lvl1pPr>
          </a:lstStyle>
          <a:p>
            <a:pPr lvl="0">
              <a:defRPr sz="1800">
                <a:solidFill>
                  <a:srgbClr val="000000"/>
                </a:solidFill>
              </a:defRPr>
            </a:pPr>
            <a:r>
              <a:rPr sz="2400" dirty="0">
                <a:solidFill>
                  <a:schemeClr val="tx2"/>
                </a:solidFill>
              </a:rPr>
              <a:t>“The dot, therefore, involves time, but this time is variable, according to circumstances. The length of the dot should increase with the length of the circuit. In long submarine lines the dot has to be made longer than the dash itself on short open air lines…”</a:t>
            </a:r>
          </a:p>
        </p:txBody>
      </p:sp>
      <p:sp>
        <p:nvSpPr>
          <p:cNvPr id="82" name="Shape 82"/>
          <p:cNvSpPr/>
          <p:nvPr/>
        </p:nvSpPr>
        <p:spPr>
          <a:xfrm>
            <a:off x="1192159" y="8864599"/>
            <a:ext cx="11532944" cy="7181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lvl="0" algn="r">
              <a:defRPr sz="1800">
                <a:solidFill>
                  <a:srgbClr val="000000"/>
                </a:solidFill>
              </a:defRPr>
            </a:pPr>
            <a:r>
              <a:rPr sz="2000" dirty="0">
                <a:solidFill>
                  <a:schemeClr val="tx2"/>
                </a:solidFill>
              </a:rPr>
              <a:t>—</a:t>
            </a:r>
            <a:r>
              <a:rPr sz="2000" i="1" dirty="0">
                <a:solidFill>
                  <a:schemeClr val="tx2"/>
                </a:solidFill>
              </a:rPr>
              <a:t>Modern Practice of the Electric Telegraph</a:t>
            </a:r>
            <a:br>
              <a:rPr lang="en-US" sz="2000" i="1" dirty="0">
                <a:solidFill>
                  <a:schemeClr val="tx2"/>
                </a:solidFill>
              </a:rPr>
            </a:br>
            <a:r>
              <a:rPr sz="2000" dirty="0">
                <a:solidFill>
                  <a:schemeClr val="tx2"/>
                </a:solidFill>
              </a:rPr>
              <a:t>Frank L. Pope, 1881</a:t>
            </a:r>
          </a:p>
        </p:txBody>
      </p:sp>
    </p:spTree>
    <p:extLst>
      <p:ext uri="{BB962C8B-B14F-4D97-AF65-F5344CB8AC3E}">
        <p14:creationId xmlns:p14="http://schemas.microsoft.com/office/powerpoint/2010/main" val="21285110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advAuto="0"/>
      <p:bldP spid="82"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272" name="Shape 272"/>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273" name="Shape 273"/>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242" name="Shape 242"/>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243" name="Shape 243"/>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246" name="Group 246"/>
          <p:cNvGrpSpPr/>
          <p:nvPr/>
        </p:nvGrpSpPr>
        <p:grpSpPr>
          <a:xfrm>
            <a:off x="5296612" y="5687061"/>
            <a:ext cx="1539473" cy="1079501"/>
            <a:chOff x="129561" y="0"/>
            <a:chExt cx="1539471" cy="1079499"/>
          </a:xfrm>
        </p:grpSpPr>
        <p:pic>
          <p:nvPicPr>
            <p:cNvPr id="24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45" name="Shape 245"/>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249" name="Group 249"/>
          <p:cNvGrpSpPr/>
          <p:nvPr/>
        </p:nvGrpSpPr>
        <p:grpSpPr>
          <a:xfrm>
            <a:off x="5296612" y="2744027"/>
            <a:ext cx="1539473" cy="1079501"/>
            <a:chOff x="129561" y="0"/>
            <a:chExt cx="1539471" cy="1079499"/>
          </a:xfrm>
        </p:grpSpPr>
        <p:pic>
          <p:nvPicPr>
            <p:cNvPr id="24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48" name="Shape 248"/>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252" name="Group 252"/>
          <p:cNvGrpSpPr/>
          <p:nvPr/>
        </p:nvGrpSpPr>
        <p:grpSpPr>
          <a:xfrm>
            <a:off x="8060477" y="2626513"/>
            <a:ext cx="1798595" cy="1079501"/>
            <a:chOff x="0" y="0"/>
            <a:chExt cx="1798594" cy="1079499"/>
          </a:xfrm>
        </p:grpSpPr>
        <p:pic>
          <p:nvPicPr>
            <p:cNvPr id="25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51" name="Shape 251"/>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255" name="Group 255"/>
          <p:cNvGrpSpPr/>
          <p:nvPr/>
        </p:nvGrpSpPr>
        <p:grpSpPr>
          <a:xfrm>
            <a:off x="8060477" y="5569547"/>
            <a:ext cx="1798595" cy="1079501"/>
            <a:chOff x="0" y="0"/>
            <a:chExt cx="1798594" cy="1079499"/>
          </a:xfrm>
        </p:grpSpPr>
        <p:pic>
          <p:nvPicPr>
            <p:cNvPr id="253"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54" name="Shape 254"/>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274" name="Shape 274"/>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275" name="Shape 275"/>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276" name="Shape 276"/>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261" name="Group 261"/>
          <p:cNvGrpSpPr/>
          <p:nvPr/>
        </p:nvGrpSpPr>
        <p:grpSpPr>
          <a:xfrm>
            <a:off x="10687053" y="2016797"/>
            <a:ext cx="1798595" cy="1582384"/>
            <a:chOff x="0" y="0"/>
            <a:chExt cx="1798594" cy="1582383"/>
          </a:xfrm>
        </p:grpSpPr>
        <p:pic>
          <p:nvPicPr>
            <p:cNvPr id="259"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260" name="Shape 260"/>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264" name="Group 264"/>
          <p:cNvGrpSpPr/>
          <p:nvPr/>
        </p:nvGrpSpPr>
        <p:grpSpPr>
          <a:xfrm>
            <a:off x="10816614" y="4059286"/>
            <a:ext cx="1539473" cy="1079501"/>
            <a:chOff x="129561" y="0"/>
            <a:chExt cx="1539471" cy="1079499"/>
          </a:xfrm>
        </p:grpSpPr>
        <p:pic>
          <p:nvPicPr>
            <p:cNvPr id="26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63" name="Shape 263"/>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grpSp>
        <p:nvGrpSpPr>
          <p:cNvPr id="269" name="Group 269"/>
          <p:cNvGrpSpPr/>
          <p:nvPr/>
        </p:nvGrpSpPr>
        <p:grpSpPr>
          <a:xfrm>
            <a:off x="3804310" y="3304223"/>
            <a:ext cx="4524077" cy="2224888"/>
            <a:chOff x="0" y="0"/>
            <a:chExt cx="4524076" cy="2224887"/>
          </a:xfrm>
        </p:grpSpPr>
        <p:sp>
          <p:nvSpPr>
            <p:cNvPr id="265" name="Shape 265"/>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266" name="Shape 266"/>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267" name="Shape 267"/>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268" name="Shape 268"/>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270" name="Shape 270"/>
          <p:cNvSpPr/>
          <p:nvPr/>
        </p:nvSpPr>
        <p:spPr>
          <a:xfrm>
            <a:off x="4062037" y="4095367"/>
            <a:ext cx="3406677" cy="342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600" b="1">
                <a:solidFill>
                  <a:srgbClr val="000000"/>
                </a:solidFill>
                <a:latin typeface="Courier"/>
                <a:ea typeface="Courier"/>
                <a:cs typeface="Courier"/>
                <a:sym typeface="Courier"/>
              </a:defRPr>
            </a:lvl1pPr>
          </a:lstStyle>
          <a:p>
            <a:pPr lvl="0">
              <a:defRPr sz="1800" b="0"/>
            </a:pPr>
            <a:r>
              <a:rPr sz="1600" b="1"/>
              <a:t>68.142.77.*=68.142.77.1 [2]</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308" name="Shape 308"/>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309" name="Shape 309"/>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283" name="Shape 283"/>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284" name="Shape 284"/>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287" name="Group 287"/>
          <p:cNvGrpSpPr/>
          <p:nvPr/>
        </p:nvGrpSpPr>
        <p:grpSpPr>
          <a:xfrm>
            <a:off x="5296612" y="5687061"/>
            <a:ext cx="1539473" cy="1079501"/>
            <a:chOff x="129561" y="0"/>
            <a:chExt cx="1539471" cy="1079499"/>
          </a:xfrm>
        </p:grpSpPr>
        <p:pic>
          <p:nvPicPr>
            <p:cNvPr id="285"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86" name="Shape 286"/>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290" name="Group 290"/>
          <p:cNvGrpSpPr/>
          <p:nvPr/>
        </p:nvGrpSpPr>
        <p:grpSpPr>
          <a:xfrm>
            <a:off x="5296612" y="2744027"/>
            <a:ext cx="1539473" cy="1079501"/>
            <a:chOff x="129561" y="0"/>
            <a:chExt cx="1539471" cy="1079499"/>
          </a:xfrm>
        </p:grpSpPr>
        <p:pic>
          <p:nvPicPr>
            <p:cNvPr id="28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89" name="Shape 289"/>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293" name="Group 293"/>
          <p:cNvGrpSpPr/>
          <p:nvPr/>
        </p:nvGrpSpPr>
        <p:grpSpPr>
          <a:xfrm>
            <a:off x="8060477" y="2626513"/>
            <a:ext cx="1798595" cy="1079501"/>
            <a:chOff x="0" y="0"/>
            <a:chExt cx="1798594" cy="1079499"/>
          </a:xfrm>
        </p:grpSpPr>
        <p:pic>
          <p:nvPicPr>
            <p:cNvPr id="29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92" name="Shape 292"/>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296" name="Group 296"/>
          <p:cNvGrpSpPr/>
          <p:nvPr/>
        </p:nvGrpSpPr>
        <p:grpSpPr>
          <a:xfrm>
            <a:off x="8060477" y="5569547"/>
            <a:ext cx="1798595" cy="1079501"/>
            <a:chOff x="0" y="0"/>
            <a:chExt cx="1798594" cy="1079499"/>
          </a:xfrm>
        </p:grpSpPr>
        <p:pic>
          <p:nvPicPr>
            <p:cNvPr id="29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95" name="Shape 295"/>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310" name="Shape 310"/>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311" name="Shape 311"/>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312" name="Shape 312"/>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302" name="Group 302"/>
          <p:cNvGrpSpPr/>
          <p:nvPr/>
        </p:nvGrpSpPr>
        <p:grpSpPr>
          <a:xfrm>
            <a:off x="10687053" y="2016797"/>
            <a:ext cx="1798595" cy="1582384"/>
            <a:chOff x="0" y="0"/>
            <a:chExt cx="1798594" cy="1582383"/>
          </a:xfrm>
        </p:grpSpPr>
        <p:pic>
          <p:nvPicPr>
            <p:cNvPr id="300"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301" name="Shape 301"/>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305" name="Group 305"/>
          <p:cNvGrpSpPr/>
          <p:nvPr/>
        </p:nvGrpSpPr>
        <p:grpSpPr>
          <a:xfrm>
            <a:off x="10816614" y="4059286"/>
            <a:ext cx="1539473" cy="1079501"/>
            <a:chOff x="129561" y="0"/>
            <a:chExt cx="1539471" cy="1079499"/>
          </a:xfrm>
        </p:grpSpPr>
        <p:pic>
          <p:nvPicPr>
            <p:cNvPr id="303"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04" name="Shape 304"/>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sp>
        <p:nvSpPr>
          <p:cNvPr id="306" name="Shape 306"/>
          <p:cNvSpPr/>
          <p:nvPr/>
        </p:nvSpPr>
        <p:spPr>
          <a:xfrm>
            <a:off x="4331203" y="3018987"/>
            <a:ext cx="4079479" cy="246340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6765" y="0"/>
                  <a:pt x="21600" y="4517"/>
                  <a:pt x="21600" y="10088"/>
                </a:cubicBezTo>
                <a:cubicBezTo>
                  <a:pt x="21600" y="12887"/>
                  <a:pt x="20379" y="15419"/>
                  <a:pt x="18408" y="17247"/>
                </a:cubicBezTo>
                <a:lnTo>
                  <a:pt x="21545" y="21600"/>
                </a:lnTo>
                <a:lnTo>
                  <a:pt x="17256" y="18162"/>
                </a:lnTo>
                <a:cubicBezTo>
                  <a:pt x="15454" y="19421"/>
                  <a:pt x="13225" y="20177"/>
                  <a:pt x="10801" y="20177"/>
                </a:cubicBezTo>
                <a:cubicBezTo>
                  <a:pt x="4837" y="20177"/>
                  <a:pt x="0" y="15660"/>
                  <a:pt x="0" y="10088"/>
                </a:cubicBezTo>
                <a:cubicBezTo>
                  <a:pt x="0" y="4517"/>
                  <a:pt x="4837" y="0"/>
                  <a:pt x="10801" y="0"/>
                </a:cubicBezTo>
                <a:close/>
              </a:path>
            </a:pathLst>
          </a:custGeom>
          <a:solidFill>
            <a:srgbClr val="FFFFFF"/>
          </a:solidFill>
          <a:ln w="25400">
            <a:solidFill>
              <a:srgbClr val="83827D"/>
            </a:solidFill>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defRPr>
            </a:pPr>
            <a:r>
              <a:rPr sz="1600" b="1">
                <a:latin typeface="Courier"/>
                <a:ea typeface="Courier"/>
                <a:cs typeface="Courier"/>
                <a:sym typeface="Courier"/>
              </a:rPr>
              <a:t>68.142.77.*=68.142.92.249 [2]</a:t>
            </a:r>
          </a:p>
          <a:p>
            <a:pPr lvl="0">
              <a:defRPr sz="1800">
                <a:solidFill>
                  <a:srgbClr val="000000"/>
                </a:solidFill>
              </a:defRPr>
            </a:pPr>
            <a:r>
              <a:rPr sz="1600" b="1">
                <a:latin typeface="Courier"/>
                <a:ea typeface="Courier"/>
                <a:cs typeface="Courier"/>
                <a:sym typeface="Courier"/>
              </a:rPr>
              <a:t>68.142.92.*=68.142.92.249 [1]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349" name="Shape 349"/>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350" name="Shape 350"/>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319" name="Shape 319"/>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320" name="Shape 320"/>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323" name="Group 323"/>
          <p:cNvGrpSpPr/>
          <p:nvPr/>
        </p:nvGrpSpPr>
        <p:grpSpPr>
          <a:xfrm>
            <a:off x="5296612" y="5687061"/>
            <a:ext cx="1539473" cy="1079501"/>
            <a:chOff x="129561" y="0"/>
            <a:chExt cx="1539471" cy="1079499"/>
          </a:xfrm>
        </p:grpSpPr>
        <p:pic>
          <p:nvPicPr>
            <p:cNvPr id="32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22" name="Shape 322"/>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326" name="Group 326"/>
          <p:cNvGrpSpPr/>
          <p:nvPr/>
        </p:nvGrpSpPr>
        <p:grpSpPr>
          <a:xfrm>
            <a:off x="5296612" y="2744027"/>
            <a:ext cx="1539473" cy="1079501"/>
            <a:chOff x="129561" y="0"/>
            <a:chExt cx="1539471" cy="1079499"/>
          </a:xfrm>
        </p:grpSpPr>
        <p:pic>
          <p:nvPicPr>
            <p:cNvPr id="32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25" name="Shape 325"/>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329" name="Group 329"/>
          <p:cNvGrpSpPr/>
          <p:nvPr/>
        </p:nvGrpSpPr>
        <p:grpSpPr>
          <a:xfrm>
            <a:off x="8060477" y="2626513"/>
            <a:ext cx="1798595" cy="1079501"/>
            <a:chOff x="0" y="0"/>
            <a:chExt cx="1798594" cy="1079499"/>
          </a:xfrm>
        </p:grpSpPr>
        <p:pic>
          <p:nvPicPr>
            <p:cNvPr id="32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28" name="Shape 328"/>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332" name="Group 332"/>
          <p:cNvGrpSpPr/>
          <p:nvPr/>
        </p:nvGrpSpPr>
        <p:grpSpPr>
          <a:xfrm>
            <a:off x="8060477" y="5569547"/>
            <a:ext cx="1798595" cy="1079501"/>
            <a:chOff x="0" y="0"/>
            <a:chExt cx="1798594" cy="1079499"/>
          </a:xfrm>
        </p:grpSpPr>
        <p:pic>
          <p:nvPicPr>
            <p:cNvPr id="33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31" name="Shape 331"/>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351" name="Shape 351"/>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352" name="Shape 352"/>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353" name="Shape 353"/>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338" name="Group 338"/>
          <p:cNvGrpSpPr/>
          <p:nvPr/>
        </p:nvGrpSpPr>
        <p:grpSpPr>
          <a:xfrm>
            <a:off x="10687053" y="2016797"/>
            <a:ext cx="1798595" cy="1582384"/>
            <a:chOff x="0" y="0"/>
            <a:chExt cx="1798594" cy="1582383"/>
          </a:xfrm>
        </p:grpSpPr>
        <p:pic>
          <p:nvPicPr>
            <p:cNvPr id="336"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337" name="Shape 337"/>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341" name="Group 341"/>
          <p:cNvGrpSpPr/>
          <p:nvPr/>
        </p:nvGrpSpPr>
        <p:grpSpPr>
          <a:xfrm>
            <a:off x="10816614" y="4059286"/>
            <a:ext cx="1539473" cy="1079501"/>
            <a:chOff x="129561" y="0"/>
            <a:chExt cx="1539471" cy="1079499"/>
          </a:xfrm>
        </p:grpSpPr>
        <p:pic>
          <p:nvPicPr>
            <p:cNvPr id="33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40" name="Shape 340"/>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grpSp>
        <p:nvGrpSpPr>
          <p:cNvPr id="346" name="Group 346"/>
          <p:cNvGrpSpPr/>
          <p:nvPr/>
        </p:nvGrpSpPr>
        <p:grpSpPr>
          <a:xfrm>
            <a:off x="1075541" y="3486592"/>
            <a:ext cx="4524077" cy="2224889"/>
            <a:chOff x="0" y="0"/>
            <a:chExt cx="4524076" cy="2224887"/>
          </a:xfrm>
        </p:grpSpPr>
        <p:sp>
          <p:nvSpPr>
            <p:cNvPr id="342" name="Shape 342"/>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43" name="Shape 343"/>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44" name="Shape 344"/>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45" name="Shape 345"/>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347" name="Shape 347"/>
          <p:cNvSpPr/>
          <p:nvPr/>
        </p:nvSpPr>
        <p:spPr>
          <a:xfrm>
            <a:off x="1136365" y="4207817"/>
            <a:ext cx="3772496"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68.142.77.*=68.142.92.249 [3]</a:t>
            </a:r>
          </a:p>
          <a:p>
            <a:pPr lvl="0">
              <a:defRPr sz="1800">
                <a:solidFill>
                  <a:srgbClr val="000000"/>
                </a:solidFill>
              </a:defRPr>
            </a:pPr>
            <a:r>
              <a:rPr sz="1600" b="1">
                <a:latin typeface="Courier"/>
                <a:ea typeface="Courier"/>
                <a:cs typeface="Courier"/>
                <a:sym typeface="Courier"/>
              </a:rPr>
              <a:t>68.142.92.*=68.142.92.249 [2]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390" name="Shape 390"/>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391" name="Shape 391"/>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360" name="Shape 360"/>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361" name="Shape 361"/>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364" name="Group 364"/>
          <p:cNvGrpSpPr/>
          <p:nvPr/>
        </p:nvGrpSpPr>
        <p:grpSpPr>
          <a:xfrm>
            <a:off x="5296612" y="5687061"/>
            <a:ext cx="1539473" cy="1079501"/>
            <a:chOff x="129561" y="0"/>
            <a:chExt cx="1539471" cy="1079499"/>
          </a:xfrm>
        </p:grpSpPr>
        <p:pic>
          <p:nvPicPr>
            <p:cNvPr id="36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63" name="Shape 363"/>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367" name="Group 367"/>
          <p:cNvGrpSpPr/>
          <p:nvPr/>
        </p:nvGrpSpPr>
        <p:grpSpPr>
          <a:xfrm>
            <a:off x="5296612" y="2744027"/>
            <a:ext cx="1539473" cy="1079501"/>
            <a:chOff x="129561" y="0"/>
            <a:chExt cx="1539471" cy="1079499"/>
          </a:xfrm>
        </p:grpSpPr>
        <p:pic>
          <p:nvPicPr>
            <p:cNvPr id="365"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66" name="Shape 366"/>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370" name="Group 370"/>
          <p:cNvGrpSpPr/>
          <p:nvPr/>
        </p:nvGrpSpPr>
        <p:grpSpPr>
          <a:xfrm>
            <a:off x="8060477" y="2626513"/>
            <a:ext cx="1798595" cy="1079501"/>
            <a:chOff x="0" y="0"/>
            <a:chExt cx="1798594" cy="1079499"/>
          </a:xfrm>
        </p:grpSpPr>
        <p:pic>
          <p:nvPicPr>
            <p:cNvPr id="36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69" name="Shape 369"/>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373" name="Group 373"/>
          <p:cNvGrpSpPr/>
          <p:nvPr/>
        </p:nvGrpSpPr>
        <p:grpSpPr>
          <a:xfrm>
            <a:off x="8060477" y="5569547"/>
            <a:ext cx="1798595" cy="1079501"/>
            <a:chOff x="0" y="0"/>
            <a:chExt cx="1798594" cy="1079499"/>
          </a:xfrm>
        </p:grpSpPr>
        <p:pic>
          <p:nvPicPr>
            <p:cNvPr id="37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72" name="Shape 372"/>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392" name="Shape 392"/>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393" name="Shape 393"/>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394" name="Shape 394"/>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379" name="Group 379"/>
          <p:cNvGrpSpPr/>
          <p:nvPr/>
        </p:nvGrpSpPr>
        <p:grpSpPr>
          <a:xfrm>
            <a:off x="10687053" y="2016797"/>
            <a:ext cx="1798595" cy="1582384"/>
            <a:chOff x="0" y="0"/>
            <a:chExt cx="1798594" cy="1582383"/>
          </a:xfrm>
        </p:grpSpPr>
        <p:pic>
          <p:nvPicPr>
            <p:cNvPr id="377"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378" name="Shape 378"/>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382" name="Group 382"/>
          <p:cNvGrpSpPr/>
          <p:nvPr/>
        </p:nvGrpSpPr>
        <p:grpSpPr>
          <a:xfrm>
            <a:off x="10816614" y="4059286"/>
            <a:ext cx="1539473" cy="1079501"/>
            <a:chOff x="129561" y="0"/>
            <a:chExt cx="1539471" cy="1079499"/>
          </a:xfrm>
        </p:grpSpPr>
        <p:pic>
          <p:nvPicPr>
            <p:cNvPr id="38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381" name="Shape 381"/>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grpSp>
        <p:nvGrpSpPr>
          <p:cNvPr id="387" name="Group 387"/>
          <p:cNvGrpSpPr/>
          <p:nvPr/>
        </p:nvGrpSpPr>
        <p:grpSpPr>
          <a:xfrm>
            <a:off x="3930253" y="463956"/>
            <a:ext cx="4524077" cy="2224888"/>
            <a:chOff x="0" y="0"/>
            <a:chExt cx="4524076" cy="2224887"/>
          </a:xfrm>
        </p:grpSpPr>
        <p:sp>
          <p:nvSpPr>
            <p:cNvPr id="383" name="Shape 383"/>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84" name="Shape 384"/>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85" name="Shape 385"/>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386" name="Shape 386"/>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388" name="Shape 388"/>
          <p:cNvSpPr/>
          <p:nvPr/>
        </p:nvSpPr>
        <p:spPr>
          <a:xfrm>
            <a:off x="4005071" y="1101219"/>
            <a:ext cx="3772496"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68.142.77.*=68.142.92.249 [3]</a:t>
            </a:r>
          </a:p>
          <a:p>
            <a:pPr lvl="0">
              <a:defRPr sz="1800">
                <a:solidFill>
                  <a:srgbClr val="000000"/>
                </a:solidFill>
              </a:defRPr>
            </a:pPr>
            <a:r>
              <a:rPr sz="1600" b="1">
                <a:latin typeface="Courier"/>
                <a:ea typeface="Courier"/>
                <a:cs typeface="Courier"/>
                <a:sym typeface="Courier"/>
              </a:rPr>
              <a:t>68.142.92.*=68.142.92.253 [1]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426" name="Shape 426"/>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427" name="Shape 427"/>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401" name="Shape 401"/>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402" name="Shape 402"/>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405" name="Group 405"/>
          <p:cNvGrpSpPr/>
          <p:nvPr/>
        </p:nvGrpSpPr>
        <p:grpSpPr>
          <a:xfrm>
            <a:off x="5296612" y="5687061"/>
            <a:ext cx="1539473" cy="1079501"/>
            <a:chOff x="129561" y="0"/>
            <a:chExt cx="1539471" cy="1079499"/>
          </a:xfrm>
        </p:grpSpPr>
        <p:pic>
          <p:nvPicPr>
            <p:cNvPr id="403"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04" name="Shape 404"/>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408" name="Group 408"/>
          <p:cNvGrpSpPr/>
          <p:nvPr/>
        </p:nvGrpSpPr>
        <p:grpSpPr>
          <a:xfrm>
            <a:off x="5296612" y="2744027"/>
            <a:ext cx="1539473" cy="1079501"/>
            <a:chOff x="129561" y="0"/>
            <a:chExt cx="1539471" cy="1079499"/>
          </a:xfrm>
        </p:grpSpPr>
        <p:pic>
          <p:nvPicPr>
            <p:cNvPr id="406"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07" name="Shape 407"/>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411" name="Group 411"/>
          <p:cNvGrpSpPr/>
          <p:nvPr/>
        </p:nvGrpSpPr>
        <p:grpSpPr>
          <a:xfrm>
            <a:off x="8060477" y="2626513"/>
            <a:ext cx="1798595" cy="1079501"/>
            <a:chOff x="0" y="0"/>
            <a:chExt cx="1798594" cy="1079499"/>
          </a:xfrm>
        </p:grpSpPr>
        <p:pic>
          <p:nvPicPr>
            <p:cNvPr id="40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10" name="Shape 410"/>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414" name="Group 414"/>
          <p:cNvGrpSpPr/>
          <p:nvPr/>
        </p:nvGrpSpPr>
        <p:grpSpPr>
          <a:xfrm>
            <a:off x="8060477" y="5569547"/>
            <a:ext cx="1798595" cy="1079501"/>
            <a:chOff x="0" y="0"/>
            <a:chExt cx="1798594" cy="1079499"/>
          </a:xfrm>
        </p:grpSpPr>
        <p:pic>
          <p:nvPicPr>
            <p:cNvPr id="41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13" name="Shape 413"/>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428" name="Shape 428"/>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429" name="Shape 429"/>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430" name="Shape 430"/>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420" name="Group 420"/>
          <p:cNvGrpSpPr/>
          <p:nvPr/>
        </p:nvGrpSpPr>
        <p:grpSpPr>
          <a:xfrm>
            <a:off x="10687053" y="2016797"/>
            <a:ext cx="1798595" cy="1582384"/>
            <a:chOff x="0" y="0"/>
            <a:chExt cx="1798594" cy="1582383"/>
          </a:xfrm>
        </p:grpSpPr>
        <p:pic>
          <p:nvPicPr>
            <p:cNvPr id="418"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419" name="Shape 419"/>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423" name="Group 423"/>
          <p:cNvGrpSpPr/>
          <p:nvPr/>
        </p:nvGrpSpPr>
        <p:grpSpPr>
          <a:xfrm>
            <a:off x="10816614" y="4059286"/>
            <a:ext cx="1539473" cy="1079501"/>
            <a:chOff x="129561" y="0"/>
            <a:chExt cx="1539471" cy="1079499"/>
          </a:xfrm>
        </p:grpSpPr>
        <p:pic>
          <p:nvPicPr>
            <p:cNvPr id="42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22" name="Shape 422"/>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sp>
        <p:nvSpPr>
          <p:cNvPr id="424" name="Shape 424"/>
          <p:cNvSpPr/>
          <p:nvPr/>
        </p:nvSpPr>
        <p:spPr>
          <a:xfrm>
            <a:off x="4714547" y="262231"/>
            <a:ext cx="4079479" cy="246340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6765" y="0"/>
                  <a:pt x="21600" y="4517"/>
                  <a:pt x="21600" y="10088"/>
                </a:cubicBezTo>
                <a:cubicBezTo>
                  <a:pt x="21600" y="12887"/>
                  <a:pt x="20379" y="15419"/>
                  <a:pt x="18408" y="17247"/>
                </a:cubicBezTo>
                <a:lnTo>
                  <a:pt x="21545" y="21600"/>
                </a:lnTo>
                <a:lnTo>
                  <a:pt x="17256" y="18162"/>
                </a:lnTo>
                <a:cubicBezTo>
                  <a:pt x="15454" y="19421"/>
                  <a:pt x="13225" y="20177"/>
                  <a:pt x="10801" y="20177"/>
                </a:cubicBezTo>
                <a:cubicBezTo>
                  <a:pt x="4837" y="20177"/>
                  <a:pt x="0" y="15660"/>
                  <a:pt x="0" y="10088"/>
                </a:cubicBezTo>
                <a:cubicBezTo>
                  <a:pt x="0" y="4517"/>
                  <a:pt x="4837" y="0"/>
                  <a:pt x="10801" y="0"/>
                </a:cubicBezTo>
                <a:close/>
              </a:path>
            </a:pathLst>
          </a:custGeom>
          <a:solidFill>
            <a:srgbClr val="FFFFFF"/>
          </a:solidFill>
          <a:ln w="25400">
            <a:solidFill>
              <a:srgbClr val="83827D"/>
            </a:solidFill>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defRPr>
            </a:pPr>
            <a:r>
              <a:rPr sz="1600" b="1">
                <a:latin typeface="Courier"/>
                <a:ea typeface="Courier"/>
                <a:cs typeface="Courier"/>
                <a:sym typeface="Courier"/>
              </a:rPr>
              <a:t>68.142.77.*=68.142.92.253 [3]</a:t>
            </a:r>
          </a:p>
          <a:p>
            <a:pPr lvl="0">
              <a:defRPr sz="1800">
                <a:solidFill>
                  <a:srgbClr val="000000"/>
                </a:solidFill>
              </a:defRPr>
            </a:pPr>
            <a:r>
              <a:rPr sz="1600" b="1">
                <a:latin typeface="Courier"/>
                <a:ea typeface="Courier"/>
                <a:cs typeface="Courier"/>
                <a:sym typeface="Courier"/>
              </a:rPr>
              <a:t>68.142.92.*=68.142.92.253 [1]</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Shape 466"/>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467" name="Shape 467"/>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468" name="Shape 468"/>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437" name="Shape 437"/>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438" name="Shape 438"/>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441" name="Group 441"/>
          <p:cNvGrpSpPr/>
          <p:nvPr/>
        </p:nvGrpSpPr>
        <p:grpSpPr>
          <a:xfrm>
            <a:off x="5296612" y="5687061"/>
            <a:ext cx="1539473" cy="1079501"/>
            <a:chOff x="129561" y="0"/>
            <a:chExt cx="1539471" cy="1079499"/>
          </a:xfrm>
        </p:grpSpPr>
        <p:pic>
          <p:nvPicPr>
            <p:cNvPr id="43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40" name="Shape 440"/>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444" name="Group 444"/>
          <p:cNvGrpSpPr/>
          <p:nvPr/>
        </p:nvGrpSpPr>
        <p:grpSpPr>
          <a:xfrm>
            <a:off x="5296612" y="2744027"/>
            <a:ext cx="1539473" cy="1079501"/>
            <a:chOff x="129561" y="0"/>
            <a:chExt cx="1539471" cy="1079499"/>
          </a:xfrm>
        </p:grpSpPr>
        <p:pic>
          <p:nvPicPr>
            <p:cNvPr id="44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43" name="Shape 443"/>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447" name="Group 447"/>
          <p:cNvGrpSpPr/>
          <p:nvPr/>
        </p:nvGrpSpPr>
        <p:grpSpPr>
          <a:xfrm>
            <a:off x="8060477" y="2626513"/>
            <a:ext cx="1798595" cy="1079501"/>
            <a:chOff x="0" y="0"/>
            <a:chExt cx="1798594" cy="1079499"/>
          </a:xfrm>
        </p:grpSpPr>
        <p:pic>
          <p:nvPicPr>
            <p:cNvPr id="445"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46" name="Shape 446"/>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450" name="Group 450"/>
          <p:cNvGrpSpPr/>
          <p:nvPr/>
        </p:nvGrpSpPr>
        <p:grpSpPr>
          <a:xfrm>
            <a:off x="8060477" y="5569547"/>
            <a:ext cx="1798595" cy="1079501"/>
            <a:chOff x="0" y="0"/>
            <a:chExt cx="1798594" cy="1079499"/>
          </a:xfrm>
        </p:grpSpPr>
        <p:pic>
          <p:nvPicPr>
            <p:cNvPr id="44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49" name="Shape 449"/>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469" name="Shape 469"/>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470" name="Shape 470"/>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471" name="Shape 471"/>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456" name="Group 456"/>
          <p:cNvGrpSpPr/>
          <p:nvPr/>
        </p:nvGrpSpPr>
        <p:grpSpPr>
          <a:xfrm>
            <a:off x="10687053" y="2016797"/>
            <a:ext cx="1798595" cy="1582384"/>
            <a:chOff x="0" y="0"/>
            <a:chExt cx="1798594" cy="1582383"/>
          </a:xfrm>
        </p:grpSpPr>
        <p:pic>
          <p:nvPicPr>
            <p:cNvPr id="454"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455" name="Shape 455"/>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459" name="Group 459"/>
          <p:cNvGrpSpPr/>
          <p:nvPr/>
        </p:nvGrpSpPr>
        <p:grpSpPr>
          <a:xfrm>
            <a:off x="10816614" y="4059286"/>
            <a:ext cx="1539473" cy="1079501"/>
            <a:chOff x="129561" y="0"/>
            <a:chExt cx="1539471" cy="1079499"/>
          </a:xfrm>
        </p:grpSpPr>
        <p:pic>
          <p:nvPicPr>
            <p:cNvPr id="45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58" name="Shape 458"/>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grpSp>
        <p:nvGrpSpPr>
          <p:cNvPr id="464" name="Group 464"/>
          <p:cNvGrpSpPr/>
          <p:nvPr/>
        </p:nvGrpSpPr>
        <p:grpSpPr>
          <a:xfrm>
            <a:off x="1299439" y="729836"/>
            <a:ext cx="4524078" cy="2224888"/>
            <a:chOff x="0" y="0"/>
            <a:chExt cx="4524076" cy="2224887"/>
          </a:xfrm>
        </p:grpSpPr>
        <p:sp>
          <p:nvSpPr>
            <p:cNvPr id="460" name="Shape 460"/>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461" name="Shape 461"/>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462" name="Shape 462"/>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463" name="Shape 463"/>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465" name="Shape 465"/>
          <p:cNvSpPr/>
          <p:nvPr/>
        </p:nvSpPr>
        <p:spPr>
          <a:xfrm>
            <a:off x="1374257" y="1339112"/>
            <a:ext cx="3772497" cy="58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68.142.77.*=68.142.92.253 [4]</a:t>
            </a:r>
          </a:p>
          <a:p>
            <a:pPr lvl="0">
              <a:defRPr sz="1800">
                <a:solidFill>
                  <a:srgbClr val="000000"/>
                </a:solidFill>
              </a:defRPr>
            </a:pPr>
            <a:r>
              <a:rPr sz="1600" b="1">
                <a:latin typeface="Courier"/>
                <a:ea typeface="Courier"/>
                <a:cs typeface="Courier"/>
                <a:sym typeface="Courier"/>
              </a:rPr>
              <a:t>68.142.92.*=68.142.92.253 [2]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503" name="Shape 503"/>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504" name="Shape 504"/>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478" name="Shape 478"/>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479" name="Shape 479"/>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482" name="Group 482"/>
          <p:cNvGrpSpPr/>
          <p:nvPr/>
        </p:nvGrpSpPr>
        <p:grpSpPr>
          <a:xfrm>
            <a:off x="5296612" y="5687061"/>
            <a:ext cx="1539473" cy="1079501"/>
            <a:chOff x="129561" y="0"/>
            <a:chExt cx="1539471" cy="1079499"/>
          </a:xfrm>
        </p:grpSpPr>
        <p:pic>
          <p:nvPicPr>
            <p:cNvPr id="48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81" name="Shape 481"/>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485" name="Group 485"/>
          <p:cNvGrpSpPr/>
          <p:nvPr/>
        </p:nvGrpSpPr>
        <p:grpSpPr>
          <a:xfrm>
            <a:off x="5296612" y="2744027"/>
            <a:ext cx="1539473" cy="1079501"/>
            <a:chOff x="129561" y="0"/>
            <a:chExt cx="1539471" cy="1079499"/>
          </a:xfrm>
        </p:grpSpPr>
        <p:pic>
          <p:nvPicPr>
            <p:cNvPr id="483"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84" name="Shape 484"/>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488" name="Group 488"/>
          <p:cNvGrpSpPr/>
          <p:nvPr/>
        </p:nvGrpSpPr>
        <p:grpSpPr>
          <a:xfrm>
            <a:off x="8060477" y="2626513"/>
            <a:ext cx="1798595" cy="1079501"/>
            <a:chOff x="0" y="0"/>
            <a:chExt cx="1798594" cy="1079499"/>
          </a:xfrm>
        </p:grpSpPr>
        <p:pic>
          <p:nvPicPr>
            <p:cNvPr id="486"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87" name="Shape 487"/>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491" name="Group 491"/>
          <p:cNvGrpSpPr/>
          <p:nvPr/>
        </p:nvGrpSpPr>
        <p:grpSpPr>
          <a:xfrm>
            <a:off x="8060477" y="5569547"/>
            <a:ext cx="1798595" cy="1079501"/>
            <a:chOff x="0" y="0"/>
            <a:chExt cx="1798594" cy="1079499"/>
          </a:xfrm>
        </p:grpSpPr>
        <p:pic>
          <p:nvPicPr>
            <p:cNvPr id="48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90" name="Shape 490"/>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505" name="Shape 505"/>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506" name="Shape 506"/>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507" name="Shape 507"/>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497" name="Group 497"/>
          <p:cNvGrpSpPr/>
          <p:nvPr/>
        </p:nvGrpSpPr>
        <p:grpSpPr>
          <a:xfrm>
            <a:off x="10687053" y="2016797"/>
            <a:ext cx="1798595" cy="1582384"/>
            <a:chOff x="0" y="0"/>
            <a:chExt cx="1798594" cy="1582383"/>
          </a:xfrm>
        </p:grpSpPr>
        <p:pic>
          <p:nvPicPr>
            <p:cNvPr id="495"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496" name="Shape 496"/>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500" name="Group 500"/>
          <p:cNvGrpSpPr/>
          <p:nvPr/>
        </p:nvGrpSpPr>
        <p:grpSpPr>
          <a:xfrm>
            <a:off x="10816614" y="4059286"/>
            <a:ext cx="1539473" cy="1079501"/>
            <a:chOff x="129561" y="0"/>
            <a:chExt cx="1539471" cy="1079499"/>
          </a:xfrm>
        </p:grpSpPr>
        <p:pic>
          <p:nvPicPr>
            <p:cNvPr id="49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499" name="Shape 499"/>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sp>
        <p:nvSpPr>
          <p:cNvPr id="501" name="Shape 501"/>
          <p:cNvSpPr/>
          <p:nvPr/>
        </p:nvSpPr>
        <p:spPr>
          <a:xfrm>
            <a:off x="1775873" y="388174"/>
            <a:ext cx="4079479" cy="246340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6765" y="0"/>
                  <a:pt x="21600" y="4517"/>
                  <a:pt x="21600" y="10088"/>
                </a:cubicBezTo>
                <a:cubicBezTo>
                  <a:pt x="21600" y="12887"/>
                  <a:pt x="20379" y="15419"/>
                  <a:pt x="18408" y="17247"/>
                </a:cubicBezTo>
                <a:lnTo>
                  <a:pt x="21545" y="21600"/>
                </a:lnTo>
                <a:lnTo>
                  <a:pt x="17256" y="18162"/>
                </a:lnTo>
                <a:cubicBezTo>
                  <a:pt x="15454" y="19421"/>
                  <a:pt x="13225" y="20177"/>
                  <a:pt x="10801" y="20177"/>
                </a:cubicBezTo>
                <a:cubicBezTo>
                  <a:pt x="4837" y="20177"/>
                  <a:pt x="0" y="15660"/>
                  <a:pt x="0" y="10088"/>
                </a:cubicBezTo>
                <a:cubicBezTo>
                  <a:pt x="0" y="4517"/>
                  <a:pt x="4837" y="0"/>
                  <a:pt x="10801" y="0"/>
                </a:cubicBezTo>
                <a:close/>
              </a:path>
            </a:pathLst>
          </a:custGeom>
          <a:solidFill>
            <a:srgbClr val="FFFFFF"/>
          </a:solidFill>
          <a:ln w="25400">
            <a:solidFill>
              <a:srgbClr val="83827D"/>
            </a:solidFill>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defRPr>
            </a:pPr>
            <a:r>
              <a:rPr sz="1600" b="1">
                <a:latin typeface="Courier"/>
                <a:ea typeface="Courier"/>
                <a:cs typeface="Courier"/>
                <a:sym typeface="Courier"/>
              </a:rPr>
              <a:t>68.142.77.*=74.40.5.126 [4]</a:t>
            </a:r>
          </a:p>
          <a:p>
            <a:pPr lvl="0">
              <a:defRPr sz="1800">
                <a:solidFill>
                  <a:srgbClr val="000000"/>
                </a:solidFill>
              </a:defRPr>
            </a:pPr>
            <a:r>
              <a:rPr sz="1600" b="1">
                <a:latin typeface="Courier"/>
                <a:ea typeface="Courier"/>
                <a:cs typeface="Courier"/>
                <a:sym typeface="Courier"/>
              </a:rPr>
              <a:t>68.142.92.*=74.40.5.126 [2]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544" name="Shape 544"/>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545" name="Shape 545"/>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514" name="Shape 514"/>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515" name="Shape 515"/>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518" name="Group 518"/>
          <p:cNvGrpSpPr/>
          <p:nvPr/>
        </p:nvGrpSpPr>
        <p:grpSpPr>
          <a:xfrm>
            <a:off x="5296612" y="5687061"/>
            <a:ext cx="1539473" cy="1079501"/>
            <a:chOff x="129561" y="0"/>
            <a:chExt cx="1539471" cy="1079499"/>
          </a:xfrm>
        </p:grpSpPr>
        <p:pic>
          <p:nvPicPr>
            <p:cNvPr id="516"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17" name="Shape 517"/>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521" name="Group 521"/>
          <p:cNvGrpSpPr/>
          <p:nvPr/>
        </p:nvGrpSpPr>
        <p:grpSpPr>
          <a:xfrm>
            <a:off x="5296612" y="2744027"/>
            <a:ext cx="1539473" cy="1079501"/>
            <a:chOff x="129561" y="0"/>
            <a:chExt cx="1539471" cy="1079499"/>
          </a:xfrm>
        </p:grpSpPr>
        <p:pic>
          <p:nvPicPr>
            <p:cNvPr id="51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20" name="Shape 520"/>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524" name="Group 524"/>
          <p:cNvGrpSpPr/>
          <p:nvPr/>
        </p:nvGrpSpPr>
        <p:grpSpPr>
          <a:xfrm>
            <a:off x="8060477" y="2626513"/>
            <a:ext cx="1798595" cy="1079501"/>
            <a:chOff x="0" y="0"/>
            <a:chExt cx="1798594" cy="1079499"/>
          </a:xfrm>
        </p:grpSpPr>
        <p:pic>
          <p:nvPicPr>
            <p:cNvPr id="52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23" name="Shape 523"/>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527" name="Group 527"/>
          <p:cNvGrpSpPr/>
          <p:nvPr/>
        </p:nvGrpSpPr>
        <p:grpSpPr>
          <a:xfrm>
            <a:off x="8060477" y="5569547"/>
            <a:ext cx="1798595" cy="1079501"/>
            <a:chOff x="0" y="0"/>
            <a:chExt cx="1798594" cy="1079499"/>
          </a:xfrm>
        </p:grpSpPr>
        <p:pic>
          <p:nvPicPr>
            <p:cNvPr id="525"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26" name="Shape 526"/>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546" name="Shape 546"/>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547" name="Shape 547"/>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548" name="Shape 548"/>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533" name="Group 533"/>
          <p:cNvGrpSpPr/>
          <p:nvPr/>
        </p:nvGrpSpPr>
        <p:grpSpPr>
          <a:xfrm>
            <a:off x="10687053" y="2016797"/>
            <a:ext cx="1798595" cy="1582384"/>
            <a:chOff x="0" y="0"/>
            <a:chExt cx="1798594" cy="1582383"/>
          </a:xfrm>
        </p:grpSpPr>
        <p:pic>
          <p:nvPicPr>
            <p:cNvPr id="531"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532" name="Shape 532"/>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536" name="Group 536"/>
          <p:cNvGrpSpPr/>
          <p:nvPr/>
        </p:nvGrpSpPr>
        <p:grpSpPr>
          <a:xfrm>
            <a:off x="10816614" y="4059286"/>
            <a:ext cx="1539473" cy="1079501"/>
            <a:chOff x="129561" y="0"/>
            <a:chExt cx="1539471" cy="1079499"/>
          </a:xfrm>
        </p:grpSpPr>
        <p:pic>
          <p:nvPicPr>
            <p:cNvPr id="53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35" name="Shape 535"/>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grpSp>
        <p:nvGrpSpPr>
          <p:cNvPr id="541" name="Group 541"/>
          <p:cNvGrpSpPr/>
          <p:nvPr/>
        </p:nvGrpSpPr>
        <p:grpSpPr>
          <a:xfrm>
            <a:off x="1593307" y="3345493"/>
            <a:ext cx="4524078" cy="2224888"/>
            <a:chOff x="0" y="0"/>
            <a:chExt cx="4524076" cy="2224887"/>
          </a:xfrm>
        </p:grpSpPr>
        <p:sp>
          <p:nvSpPr>
            <p:cNvPr id="537" name="Shape 537"/>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38" name="Shape 538"/>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39" name="Shape 539"/>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40" name="Shape 540"/>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542" name="Shape 542"/>
          <p:cNvSpPr/>
          <p:nvPr/>
        </p:nvSpPr>
        <p:spPr>
          <a:xfrm>
            <a:off x="1724100" y="3784600"/>
            <a:ext cx="3772496" cy="1066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68.142.77.*=74.40.5.126 [5]</a:t>
            </a:r>
          </a:p>
          <a:p>
            <a:pPr lvl="0">
              <a:defRPr sz="1800">
                <a:solidFill>
                  <a:srgbClr val="000000"/>
                </a:solidFill>
              </a:defRPr>
            </a:pPr>
            <a:r>
              <a:rPr sz="1600" b="1">
                <a:latin typeface="Courier"/>
                <a:ea typeface="Courier"/>
                <a:cs typeface="Courier"/>
                <a:sym typeface="Courier"/>
              </a:rPr>
              <a:t>68.142.92.*=74.40.5.126 [3]</a:t>
            </a:r>
          </a:p>
          <a:p>
            <a:pPr lvl="0">
              <a:defRPr sz="1800">
                <a:solidFill>
                  <a:srgbClr val="000000"/>
                </a:solidFill>
              </a:defRPr>
            </a:pPr>
            <a:r>
              <a:rPr sz="1600" b="1">
                <a:latin typeface="Courier"/>
                <a:ea typeface="Courier"/>
                <a:cs typeface="Courier"/>
                <a:sym typeface="Courier"/>
              </a:rPr>
              <a:t>68.142.77.*=68.142.92.249 [3]</a:t>
            </a:r>
          </a:p>
          <a:p>
            <a:pPr lvl="0">
              <a:defRPr sz="1800">
                <a:solidFill>
                  <a:srgbClr val="000000"/>
                </a:solidFill>
              </a:defRPr>
            </a:pPr>
            <a:r>
              <a:rPr sz="1600" b="1">
                <a:latin typeface="Courier"/>
                <a:ea typeface="Courier"/>
                <a:cs typeface="Courier"/>
                <a:sym typeface="Courier"/>
              </a:rPr>
              <a:t>68.142.92.*=68.142.92.249 [2]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hape 600"/>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127000">
            <a:solidFill>
              <a:srgbClr val="902422"/>
            </a:solidFill>
            <a:miter lim="400000"/>
          </a:ln>
        </p:spPr>
        <p:txBody>
          <a:bodyPr/>
          <a:lstStyle/>
          <a:p>
            <a:pPr lvl="0"/>
            <a:endParaRPr/>
          </a:p>
        </p:txBody>
      </p:sp>
      <p:sp>
        <p:nvSpPr>
          <p:cNvPr id="601" name="Shape 601"/>
          <p:cNvSpPr/>
          <p:nvPr/>
        </p:nvSpPr>
        <p:spPr>
          <a:xfrm>
            <a:off x="11586350" y="2807989"/>
            <a:ext cx="393625" cy="1791048"/>
          </a:xfrm>
          <a:custGeom>
            <a:avLst/>
            <a:gdLst/>
            <a:ahLst/>
            <a:cxnLst>
              <a:cxn ang="0">
                <a:pos x="wd2" y="hd2"/>
              </a:cxn>
              <a:cxn ang="5400000">
                <a:pos x="wd2" y="hd2"/>
              </a:cxn>
              <a:cxn ang="10800000">
                <a:pos x="wd2" y="hd2"/>
              </a:cxn>
              <a:cxn ang="16200000">
                <a:pos x="wd2" y="hd2"/>
              </a:cxn>
            </a:cxnLst>
            <a:rect l="0" t="0" r="r" b="b"/>
            <a:pathLst>
              <a:path w="16200" h="21600" extrusionOk="0">
                <a:moveTo>
                  <a:pt x="0" y="21600"/>
                </a:moveTo>
                <a:cubicBezTo>
                  <a:pt x="21600" y="15235"/>
                  <a:pt x="21600" y="8035"/>
                  <a:pt x="0" y="0"/>
                </a:cubicBezTo>
              </a:path>
            </a:pathLst>
          </a:custGeom>
          <a:ln w="25400">
            <a:solidFill>
              <a:srgbClr val="CEA841"/>
            </a:solidFill>
            <a:miter lim="400000"/>
          </a:ln>
        </p:spPr>
        <p:txBody>
          <a:bodyPr/>
          <a:lstStyle/>
          <a:p>
            <a:pPr lvl="0"/>
            <a:endParaRPr/>
          </a:p>
        </p:txBody>
      </p:sp>
      <p:sp>
        <p:nvSpPr>
          <p:cNvPr id="602" name="Shape 602"/>
          <p:cNvSpPr/>
          <p:nvPr/>
        </p:nvSpPr>
        <p:spPr>
          <a:xfrm>
            <a:off x="963057" y="4318000"/>
            <a:ext cx="2038696" cy="31537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8008" y="17071"/>
                  <a:pt x="808" y="9871"/>
                  <a:pt x="0" y="0"/>
                </a:cubicBezTo>
              </a:path>
            </a:pathLst>
          </a:custGeom>
          <a:ln w="127000">
            <a:solidFill>
              <a:srgbClr val="902422"/>
            </a:solidFill>
            <a:miter lim="400000"/>
          </a:ln>
        </p:spPr>
        <p:txBody>
          <a:bodyPr/>
          <a:lstStyle/>
          <a:p>
            <a:pPr lvl="0"/>
            <a:endParaRPr/>
          </a:p>
        </p:txBody>
      </p:sp>
      <p:sp>
        <p:nvSpPr>
          <p:cNvPr id="603" name="Shape 603"/>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127000">
            <a:solidFill>
              <a:srgbClr val="902422"/>
            </a:solidFill>
            <a:miter lim="400000"/>
          </a:ln>
        </p:spPr>
        <p:txBody>
          <a:bodyPr/>
          <a:lstStyle/>
          <a:p>
            <a:pPr lvl="0"/>
            <a:endParaRPr/>
          </a:p>
        </p:txBody>
      </p:sp>
      <p:sp>
        <p:nvSpPr>
          <p:cNvPr id="604" name="Shape 604"/>
          <p:cNvSpPr/>
          <p:nvPr/>
        </p:nvSpPr>
        <p:spPr>
          <a:xfrm>
            <a:off x="3001752" y="5915389"/>
            <a:ext cx="3265622" cy="639192"/>
          </a:xfrm>
          <a:custGeom>
            <a:avLst/>
            <a:gdLst/>
            <a:ahLst/>
            <a:cxnLst>
              <a:cxn ang="0">
                <a:pos x="wd2" y="hd2"/>
              </a:cxn>
              <a:cxn ang="5400000">
                <a:pos x="wd2" y="hd2"/>
              </a:cxn>
              <a:cxn ang="10800000">
                <a:pos x="wd2" y="hd2"/>
              </a:cxn>
              <a:cxn ang="16200000">
                <a:pos x="wd2" y="hd2"/>
              </a:cxn>
            </a:cxnLst>
            <a:rect l="0" t="0" r="r" b="b"/>
            <a:pathLst>
              <a:path w="21600" h="16311" extrusionOk="0">
                <a:moveTo>
                  <a:pt x="21600" y="4948"/>
                </a:moveTo>
                <a:cubicBezTo>
                  <a:pt x="14118" y="21600"/>
                  <a:pt x="6918" y="19951"/>
                  <a:pt x="0" y="0"/>
                </a:cubicBezTo>
              </a:path>
            </a:pathLst>
          </a:custGeom>
          <a:ln w="127000">
            <a:solidFill>
              <a:srgbClr val="902422"/>
            </a:solidFill>
            <a:miter lim="400000"/>
          </a:ln>
        </p:spPr>
        <p:txBody>
          <a:bodyPr/>
          <a:lstStyle/>
          <a:p>
            <a:pPr lvl="0"/>
            <a:endParaRPr/>
          </a:p>
        </p:txBody>
      </p:sp>
      <p:sp>
        <p:nvSpPr>
          <p:cNvPr id="605" name="Shape 605"/>
          <p:cNvSpPr/>
          <p:nvPr/>
        </p:nvSpPr>
        <p:spPr>
          <a:xfrm>
            <a:off x="6066348" y="6109297"/>
            <a:ext cx="2893426" cy="1351979"/>
          </a:xfrm>
          <a:custGeom>
            <a:avLst/>
            <a:gdLst/>
            <a:ahLst/>
            <a:cxnLst>
              <a:cxn ang="0">
                <a:pos x="wd2" y="hd2"/>
              </a:cxn>
              <a:cxn ang="5400000">
                <a:pos x="wd2" y="hd2"/>
              </a:cxn>
              <a:cxn ang="10800000">
                <a:pos x="wd2" y="hd2"/>
              </a:cxn>
              <a:cxn ang="16200000">
                <a:pos x="wd2" y="hd2"/>
              </a:cxn>
            </a:cxnLst>
            <a:rect l="0" t="0" r="r" b="b"/>
            <a:pathLst>
              <a:path w="21600" h="16208" extrusionOk="0">
                <a:moveTo>
                  <a:pt x="21600" y="0"/>
                </a:moveTo>
                <a:cubicBezTo>
                  <a:pt x="15480" y="21130"/>
                  <a:pt x="8280" y="21600"/>
                  <a:pt x="0" y="1409"/>
                </a:cubicBezTo>
              </a:path>
            </a:pathLst>
          </a:custGeom>
          <a:ln w="127000">
            <a:solidFill>
              <a:srgbClr val="902422"/>
            </a:solidFill>
            <a:miter lim="400000"/>
          </a:ln>
        </p:spPr>
        <p:txBody>
          <a:bodyPr/>
          <a:lstStyle/>
          <a:p>
            <a:pPr lvl="0"/>
            <a:endParaRPr/>
          </a:p>
        </p:txBody>
      </p:sp>
      <p:sp>
        <p:nvSpPr>
          <p:cNvPr id="606" name="Shape 606"/>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607" name="Shape 607"/>
          <p:cNvSpPr/>
          <p:nvPr/>
        </p:nvSpPr>
        <p:spPr>
          <a:xfrm>
            <a:off x="8959773" y="4627023"/>
            <a:ext cx="2570604" cy="1502104"/>
          </a:xfrm>
          <a:custGeom>
            <a:avLst/>
            <a:gdLst/>
            <a:ahLst/>
            <a:cxnLst>
              <a:cxn ang="0">
                <a:pos x="wd2" y="hd2"/>
              </a:cxn>
              <a:cxn ang="5400000">
                <a:pos x="wd2" y="hd2"/>
              </a:cxn>
              <a:cxn ang="10800000">
                <a:pos x="wd2" y="hd2"/>
              </a:cxn>
              <a:cxn ang="16200000">
                <a:pos x="wd2" y="hd2"/>
              </a:cxn>
            </a:cxnLst>
            <a:rect l="0" t="0" r="r" b="b"/>
            <a:pathLst>
              <a:path w="21600" h="20146" extrusionOk="0">
                <a:moveTo>
                  <a:pt x="21600" y="0"/>
                </a:moveTo>
                <a:cubicBezTo>
                  <a:pt x="17415" y="14973"/>
                  <a:pt x="10215" y="21600"/>
                  <a:pt x="0" y="19880"/>
                </a:cubicBezTo>
              </a:path>
            </a:pathLst>
          </a:custGeom>
          <a:ln w="127000">
            <a:solidFill>
              <a:srgbClr val="902422"/>
            </a:solidFill>
            <a:miter lim="400000"/>
          </a:ln>
        </p:spPr>
        <p:txBody>
          <a:bodyPr/>
          <a:lstStyle/>
          <a:p>
            <a:pPr lvl="0"/>
            <a:endParaRPr/>
          </a:p>
        </p:txBody>
      </p:sp>
      <p:sp>
        <p:nvSpPr>
          <p:cNvPr id="608" name="Shape 608"/>
          <p:cNvSpPr/>
          <p:nvPr/>
        </p:nvSpPr>
        <p:spPr>
          <a:xfrm>
            <a:off x="3001752" y="5915389"/>
            <a:ext cx="3265622" cy="639192"/>
          </a:xfrm>
          <a:custGeom>
            <a:avLst/>
            <a:gdLst/>
            <a:ahLst/>
            <a:cxnLst>
              <a:cxn ang="0">
                <a:pos x="wd2" y="hd2"/>
              </a:cxn>
              <a:cxn ang="5400000">
                <a:pos x="wd2" y="hd2"/>
              </a:cxn>
              <a:cxn ang="10800000">
                <a:pos x="wd2" y="hd2"/>
              </a:cxn>
              <a:cxn ang="16200000">
                <a:pos x="wd2" y="hd2"/>
              </a:cxn>
            </a:cxnLst>
            <a:rect l="0" t="0" r="r" b="b"/>
            <a:pathLst>
              <a:path w="21600" h="16311" extrusionOk="0">
                <a:moveTo>
                  <a:pt x="21600" y="4948"/>
                </a:moveTo>
                <a:cubicBezTo>
                  <a:pt x="14118" y="21600"/>
                  <a:pt x="6918" y="19951"/>
                  <a:pt x="0" y="0"/>
                </a:cubicBezTo>
              </a:path>
            </a:pathLst>
          </a:custGeom>
          <a:ln w="25400">
            <a:solidFill>
              <a:srgbClr val="1A931F"/>
            </a:solidFill>
            <a:miter lim="400000"/>
          </a:ln>
        </p:spPr>
        <p:txBody>
          <a:bodyPr/>
          <a:lstStyle/>
          <a:p>
            <a:pPr lvl="0"/>
            <a:endParaRPr/>
          </a:p>
        </p:txBody>
      </p:sp>
      <p:sp>
        <p:nvSpPr>
          <p:cNvPr id="609" name="Shape 609"/>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562" name="Shape 562"/>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563" name="Shape 563"/>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566" name="Group 566"/>
          <p:cNvGrpSpPr/>
          <p:nvPr/>
        </p:nvGrpSpPr>
        <p:grpSpPr>
          <a:xfrm>
            <a:off x="5296612" y="5687061"/>
            <a:ext cx="1539473" cy="1079501"/>
            <a:chOff x="129561" y="0"/>
            <a:chExt cx="1539471" cy="1079499"/>
          </a:xfrm>
        </p:grpSpPr>
        <p:pic>
          <p:nvPicPr>
            <p:cNvPr id="56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65" name="Shape 565"/>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569" name="Group 569"/>
          <p:cNvGrpSpPr/>
          <p:nvPr/>
        </p:nvGrpSpPr>
        <p:grpSpPr>
          <a:xfrm>
            <a:off x="5296612" y="2744027"/>
            <a:ext cx="1539473" cy="1079501"/>
            <a:chOff x="129561" y="0"/>
            <a:chExt cx="1539471" cy="1079499"/>
          </a:xfrm>
        </p:grpSpPr>
        <p:pic>
          <p:nvPicPr>
            <p:cNvPr id="56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68" name="Shape 568"/>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572" name="Group 572"/>
          <p:cNvGrpSpPr/>
          <p:nvPr/>
        </p:nvGrpSpPr>
        <p:grpSpPr>
          <a:xfrm>
            <a:off x="8060477" y="2626513"/>
            <a:ext cx="1798595" cy="1079501"/>
            <a:chOff x="0" y="0"/>
            <a:chExt cx="1798594" cy="1079499"/>
          </a:xfrm>
        </p:grpSpPr>
        <p:pic>
          <p:nvPicPr>
            <p:cNvPr id="57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71" name="Shape 571"/>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575" name="Group 575"/>
          <p:cNvGrpSpPr/>
          <p:nvPr/>
        </p:nvGrpSpPr>
        <p:grpSpPr>
          <a:xfrm>
            <a:off x="8060477" y="5569547"/>
            <a:ext cx="1798595" cy="1079501"/>
            <a:chOff x="0" y="0"/>
            <a:chExt cx="1798594" cy="1079499"/>
          </a:xfrm>
        </p:grpSpPr>
        <p:pic>
          <p:nvPicPr>
            <p:cNvPr id="573"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74" name="Shape 574"/>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610" name="Shape 610"/>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611" name="Shape 611"/>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612" name="Shape 612"/>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581" name="Group 581"/>
          <p:cNvGrpSpPr/>
          <p:nvPr/>
        </p:nvGrpSpPr>
        <p:grpSpPr>
          <a:xfrm>
            <a:off x="10687053" y="2016797"/>
            <a:ext cx="1798595" cy="1582384"/>
            <a:chOff x="0" y="0"/>
            <a:chExt cx="1798594" cy="1582383"/>
          </a:xfrm>
        </p:grpSpPr>
        <p:pic>
          <p:nvPicPr>
            <p:cNvPr id="579"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580" name="Shape 580"/>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584" name="Group 584"/>
          <p:cNvGrpSpPr/>
          <p:nvPr/>
        </p:nvGrpSpPr>
        <p:grpSpPr>
          <a:xfrm>
            <a:off x="10816614" y="4059286"/>
            <a:ext cx="1539473" cy="1079501"/>
            <a:chOff x="129561" y="0"/>
            <a:chExt cx="1539471" cy="1079499"/>
          </a:xfrm>
        </p:grpSpPr>
        <p:pic>
          <p:nvPicPr>
            <p:cNvPr id="58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83" name="Shape 583"/>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pic>
        <p:nvPicPr>
          <p:cNvPr id="585" name="hub.png"/>
          <p:cNvPicPr/>
          <p:nvPr/>
        </p:nvPicPr>
        <p:blipFill>
          <a:blip r:embed="rId5">
            <a:extLst/>
          </a:blip>
          <a:stretch>
            <a:fillRect/>
          </a:stretch>
        </p:blipFill>
        <p:spPr>
          <a:xfrm>
            <a:off x="543957" y="3943350"/>
            <a:ext cx="838201" cy="749300"/>
          </a:xfrm>
          <a:prstGeom prst="rect">
            <a:avLst/>
          </a:prstGeom>
          <a:ln w="12700">
            <a:miter lim="400000"/>
          </a:ln>
        </p:spPr>
      </p:pic>
      <p:grpSp>
        <p:nvGrpSpPr>
          <p:cNvPr id="588" name="Group 588"/>
          <p:cNvGrpSpPr/>
          <p:nvPr/>
        </p:nvGrpSpPr>
        <p:grpSpPr>
          <a:xfrm>
            <a:off x="2167235" y="6861265"/>
            <a:ext cx="1669034" cy="1220904"/>
            <a:chOff x="-64780" y="0"/>
            <a:chExt cx="1669033" cy="1220902"/>
          </a:xfrm>
        </p:grpSpPr>
        <p:pic>
          <p:nvPicPr>
            <p:cNvPr id="586" name="pc.png"/>
            <p:cNvPicPr/>
            <p:nvPr/>
          </p:nvPicPr>
          <p:blipFill>
            <a:blip r:embed="rId6">
              <a:extLst/>
            </a:blip>
            <a:stretch>
              <a:fillRect/>
            </a:stretch>
          </p:blipFill>
          <p:spPr>
            <a:xfrm>
              <a:off x="268085" y="0"/>
              <a:ext cx="1003301" cy="901700"/>
            </a:xfrm>
            <a:prstGeom prst="rect">
              <a:avLst/>
            </a:prstGeom>
            <a:ln w="12700" cap="flat">
              <a:noFill/>
              <a:miter lim="400000"/>
            </a:ln>
            <a:effectLst/>
          </p:spPr>
        </p:pic>
        <p:sp>
          <p:nvSpPr>
            <p:cNvPr id="587" name="Shape 587"/>
            <p:cNvSpPr/>
            <p:nvPr/>
          </p:nvSpPr>
          <p:spPr>
            <a:xfrm>
              <a:off x="-64781" y="865302"/>
              <a:ext cx="1669034"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192.168.1.10</a:t>
              </a:r>
            </a:p>
          </p:txBody>
        </p:sp>
      </p:grpSp>
      <p:grpSp>
        <p:nvGrpSpPr>
          <p:cNvPr id="591" name="Group 591"/>
          <p:cNvGrpSpPr/>
          <p:nvPr/>
        </p:nvGrpSpPr>
        <p:grpSpPr>
          <a:xfrm>
            <a:off x="2102455" y="5375639"/>
            <a:ext cx="1798595" cy="1079501"/>
            <a:chOff x="0" y="0"/>
            <a:chExt cx="1798594" cy="1079499"/>
          </a:xfrm>
        </p:grpSpPr>
        <p:pic>
          <p:nvPicPr>
            <p:cNvPr id="58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590" name="Shape 590"/>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192.168.1.222</a:t>
              </a:r>
            </a:p>
          </p:txBody>
        </p:sp>
      </p:grpSp>
      <p:sp>
        <p:nvSpPr>
          <p:cNvPr id="613" name="Shape 613"/>
          <p:cNvSpPr/>
          <p:nvPr/>
        </p:nvSpPr>
        <p:spPr>
          <a:xfrm>
            <a:off x="995953" y="4679981"/>
            <a:ext cx="1672097" cy="26024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112" y="16596"/>
                  <a:pt x="1912" y="9396"/>
                  <a:pt x="0" y="0"/>
                </a:cubicBezTo>
              </a:path>
            </a:pathLst>
          </a:custGeom>
          <a:ln w="25400">
            <a:solidFill>
              <a:srgbClr val="CEA841"/>
            </a:solidFill>
            <a:miter lim="400000"/>
          </a:ln>
        </p:spPr>
        <p:txBody>
          <a:bodyPr/>
          <a:lstStyle/>
          <a:p>
            <a:pPr lvl="0"/>
            <a:endParaRPr/>
          </a:p>
        </p:txBody>
      </p:sp>
      <p:sp>
        <p:nvSpPr>
          <p:cNvPr id="614" name="Shape 614"/>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25400">
            <a:solidFill>
              <a:srgbClr val="CEA841"/>
            </a:solidFill>
            <a:miter lim="400000"/>
          </a:ln>
        </p:spPr>
        <p:txBody>
          <a:bodyPr/>
          <a:lstStyle/>
          <a:p>
            <a:pPr lvl="0"/>
            <a:endParaRPr/>
          </a:p>
        </p:txBody>
      </p:sp>
      <p:grpSp>
        <p:nvGrpSpPr>
          <p:cNvPr id="598" name="Group 598"/>
          <p:cNvGrpSpPr/>
          <p:nvPr/>
        </p:nvGrpSpPr>
        <p:grpSpPr>
          <a:xfrm>
            <a:off x="1593307" y="3345493"/>
            <a:ext cx="4524078" cy="2224888"/>
            <a:chOff x="0" y="0"/>
            <a:chExt cx="4524076" cy="2224887"/>
          </a:xfrm>
        </p:grpSpPr>
        <p:sp>
          <p:nvSpPr>
            <p:cNvPr id="594" name="Shape 594"/>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95" name="Shape 595"/>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96" name="Shape 596"/>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597" name="Shape 597"/>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599" name="Shape 599"/>
          <p:cNvSpPr/>
          <p:nvPr/>
        </p:nvSpPr>
        <p:spPr>
          <a:xfrm>
            <a:off x="1724100" y="3784600"/>
            <a:ext cx="3772496" cy="1066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68.142.77.*=74.40.5.126 [5]</a:t>
            </a:r>
          </a:p>
          <a:p>
            <a:pPr lvl="0">
              <a:defRPr sz="1800">
                <a:solidFill>
                  <a:srgbClr val="000000"/>
                </a:solidFill>
              </a:defRPr>
            </a:pPr>
            <a:r>
              <a:rPr sz="1600" b="1">
                <a:latin typeface="Courier"/>
                <a:ea typeface="Courier"/>
                <a:cs typeface="Courier"/>
                <a:sym typeface="Courier"/>
              </a:rPr>
              <a:t>68.142.92.*=74.40.5.126 [3]</a:t>
            </a:r>
          </a:p>
          <a:p>
            <a:pPr lvl="0">
              <a:defRPr sz="1800">
                <a:solidFill>
                  <a:srgbClr val="000000"/>
                </a:solidFill>
              </a:defRPr>
            </a:pPr>
            <a:r>
              <a:rPr sz="1600" b="1">
                <a:latin typeface="Courier"/>
                <a:ea typeface="Courier"/>
                <a:cs typeface="Courier"/>
                <a:sym typeface="Courier"/>
              </a:rPr>
              <a:t>68.142.77.*=68.142.92.249 [3]</a:t>
            </a:r>
          </a:p>
          <a:p>
            <a:pPr lvl="0">
              <a:defRPr sz="1800">
                <a:solidFill>
                  <a:srgbClr val="000000"/>
                </a:solidFill>
              </a:defRPr>
            </a:pPr>
            <a:r>
              <a:rPr sz="1600" b="1">
                <a:latin typeface="Courier"/>
                <a:ea typeface="Courier"/>
                <a:cs typeface="Courier"/>
                <a:sym typeface="Courier"/>
              </a:rPr>
              <a:t>68.142.92.*=68.142.92.249 [2]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6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animBg="1" advAuto="0"/>
      <p:bldP spid="602" grpId="0" animBg="1" advAuto="0"/>
      <p:bldP spid="603" grpId="0" animBg="1" advAuto="0"/>
      <p:bldP spid="604" grpId="0" animBg="1" advAuto="0"/>
      <p:bldP spid="605" grpId="0" animBg="1" advAuto="0"/>
      <p:bldP spid="60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p:nvPr/>
        </p:nvSpPr>
        <p:spPr>
          <a:xfrm>
            <a:off x="6066348" y="3283777"/>
            <a:ext cx="939569" cy="2943035"/>
          </a:xfrm>
          <a:custGeom>
            <a:avLst/>
            <a:gdLst/>
            <a:ahLst/>
            <a:cxnLst>
              <a:cxn ang="0">
                <a:pos x="wd2" y="hd2"/>
              </a:cxn>
              <a:cxn ang="5400000">
                <a:pos x="wd2" y="hd2"/>
              </a:cxn>
              <a:cxn ang="10800000">
                <a:pos x="wd2" y="hd2"/>
              </a:cxn>
              <a:cxn ang="16200000">
                <a:pos x="wd2" y="hd2"/>
              </a:cxn>
            </a:cxnLst>
            <a:rect l="0" t="0" r="r" b="b"/>
            <a:pathLst>
              <a:path w="16200" h="21600" extrusionOk="0">
                <a:moveTo>
                  <a:pt x="0" y="21600"/>
                </a:moveTo>
                <a:cubicBezTo>
                  <a:pt x="21600" y="15968"/>
                  <a:pt x="21600" y="8768"/>
                  <a:pt x="0" y="0"/>
                </a:cubicBezTo>
              </a:path>
            </a:pathLst>
          </a:custGeom>
          <a:ln w="127000">
            <a:solidFill>
              <a:srgbClr val="902422"/>
            </a:solidFill>
            <a:miter lim="400000"/>
          </a:ln>
        </p:spPr>
        <p:txBody>
          <a:bodyPr/>
          <a:lstStyle/>
          <a:p>
            <a:pPr lvl="0"/>
            <a:endParaRPr/>
          </a:p>
        </p:txBody>
      </p:sp>
      <p:sp>
        <p:nvSpPr>
          <p:cNvPr id="668" name="Shape 668"/>
          <p:cNvSpPr/>
          <p:nvPr/>
        </p:nvSpPr>
        <p:spPr>
          <a:xfrm>
            <a:off x="6066348" y="2278916"/>
            <a:ext cx="2893427" cy="1004862"/>
          </a:xfrm>
          <a:custGeom>
            <a:avLst/>
            <a:gdLst/>
            <a:ahLst/>
            <a:cxnLst>
              <a:cxn ang="0">
                <a:pos x="wd2" y="hd2"/>
              </a:cxn>
              <a:cxn ang="5400000">
                <a:pos x="wd2" y="hd2"/>
              </a:cxn>
              <a:cxn ang="10800000">
                <a:pos x="wd2" y="hd2"/>
              </a:cxn>
              <a:cxn ang="16200000">
                <a:pos x="wd2" y="hd2"/>
              </a:cxn>
            </a:cxnLst>
            <a:rect l="0" t="0" r="r" b="b"/>
            <a:pathLst>
              <a:path w="21600" h="16215" extrusionOk="0">
                <a:moveTo>
                  <a:pt x="21600" y="14319"/>
                </a:moveTo>
                <a:cubicBezTo>
                  <a:pt x="15588" y="-5385"/>
                  <a:pt x="8388" y="-4753"/>
                  <a:pt x="0" y="16215"/>
                </a:cubicBezTo>
              </a:path>
            </a:pathLst>
          </a:custGeom>
          <a:ln w="127000">
            <a:solidFill>
              <a:srgbClr val="902422"/>
            </a:solidFill>
            <a:miter lim="400000"/>
          </a:ln>
        </p:spPr>
        <p:txBody>
          <a:bodyPr/>
          <a:lstStyle/>
          <a:p>
            <a:pPr lvl="0"/>
            <a:endParaRPr/>
          </a:p>
        </p:txBody>
      </p:sp>
      <p:sp>
        <p:nvSpPr>
          <p:cNvPr id="669" name="Shape 669"/>
          <p:cNvSpPr/>
          <p:nvPr/>
        </p:nvSpPr>
        <p:spPr>
          <a:xfrm>
            <a:off x="8291510" y="3166263"/>
            <a:ext cx="668264" cy="2943035"/>
          </a:xfrm>
          <a:custGeom>
            <a:avLst/>
            <a:gdLst/>
            <a:ahLst/>
            <a:cxnLst>
              <a:cxn ang="0">
                <a:pos x="wd2" y="hd2"/>
              </a:cxn>
              <a:cxn ang="5400000">
                <a:pos x="wd2" y="hd2"/>
              </a:cxn>
              <a:cxn ang="10800000">
                <a:pos x="wd2" y="hd2"/>
              </a:cxn>
              <a:cxn ang="16200000">
                <a:pos x="wd2" y="hd2"/>
              </a:cxn>
            </a:cxnLst>
            <a:rect l="0" t="0" r="r" b="b"/>
            <a:pathLst>
              <a:path w="16200" h="21600" extrusionOk="0">
                <a:moveTo>
                  <a:pt x="16200" y="21600"/>
                </a:moveTo>
                <a:cubicBezTo>
                  <a:pt x="-5400" y="16608"/>
                  <a:pt x="-5400" y="9408"/>
                  <a:pt x="16200" y="0"/>
                </a:cubicBezTo>
              </a:path>
            </a:pathLst>
          </a:custGeom>
          <a:ln w="127000">
            <a:solidFill>
              <a:srgbClr val="902422"/>
            </a:solidFill>
            <a:miter lim="400000"/>
          </a:ln>
        </p:spPr>
        <p:txBody>
          <a:bodyPr/>
          <a:lstStyle/>
          <a:p>
            <a:pPr lvl="0"/>
            <a:endParaRPr/>
          </a:p>
        </p:txBody>
      </p:sp>
      <p:sp>
        <p:nvSpPr>
          <p:cNvPr id="670" name="Shape 670"/>
          <p:cNvSpPr/>
          <p:nvPr/>
        </p:nvSpPr>
        <p:spPr>
          <a:xfrm>
            <a:off x="8959773" y="4627023"/>
            <a:ext cx="2570604" cy="1502104"/>
          </a:xfrm>
          <a:custGeom>
            <a:avLst/>
            <a:gdLst/>
            <a:ahLst/>
            <a:cxnLst>
              <a:cxn ang="0">
                <a:pos x="wd2" y="hd2"/>
              </a:cxn>
              <a:cxn ang="5400000">
                <a:pos x="wd2" y="hd2"/>
              </a:cxn>
              <a:cxn ang="10800000">
                <a:pos x="wd2" y="hd2"/>
              </a:cxn>
              <a:cxn ang="16200000">
                <a:pos x="wd2" y="hd2"/>
              </a:cxn>
            </a:cxnLst>
            <a:rect l="0" t="0" r="r" b="b"/>
            <a:pathLst>
              <a:path w="21600" h="20146" extrusionOk="0">
                <a:moveTo>
                  <a:pt x="21600" y="0"/>
                </a:moveTo>
                <a:cubicBezTo>
                  <a:pt x="17415" y="14973"/>
                  <a:pt x="10215" y="21600"/>
                  <a:pt x="0" y="19880"/>
                </a:cubicBezTo>
              </a:path>
            </a:pathLst>
          </a:custGeom>
          <a:ln w="127000">
            <a:solidFill>
              <a:srgbClr val="902422"/>
            </a:solidFill>
            <a:miter lim="400000"/>
          </a:ln>
        </p:spPr>
        <p:txBody>
          <a:bodyPr/>
          <a:lstStyle/>
          <a:p>
            <a:pPr lvl="0"/>
            <a:endParaRPr/>
          </a:p>
        </p:txBody>
      </p:sp>
      <p:sp>
        <p:nvSpPr>
          <p:cNvPr id="671" name="Shape 671"/>
          <p:cNvSpPr/>
          <p:nvPr/>
        </p:nvSpPr>
        <p:spPr>
          <a:xfrm>
            <a:off x="11586350" y="2807989"/>
            <a:ext cx="393625" cy="1791048"/>
          </a:xfrm>
          <a:custGeom>
            <a:avLst/>
            <a:gdLst/>
            <a:ahLst/>
            <a:cxnLst>
              <a:cxn ang="0">
                <a:pos x="wd2" y="hd2"/>
              </a:cxn>
              <a:cxn ang="5400000">
                <a:pos x="wd2" y="hd2"/>
              </a:cxn>
              <a:cxn ang="10800000">
                <a:pos x="wd2" y="hd2"/>
              </a:cxn>
              <a:cxn ang="16200000">
                <a:pos x="wd2" y="hd2"/>
              </a:cxn>
            </a:cxnLst>
            <a:rect l="0" t="0" r="r" b="b"/>
            <a:pathLst>
              <a:path w="16200" h="21600" extrusionOk="0">
                <a:moveTo>
                  <a:pt x="0" y="21600"/>
                </a:moveTo>
                <a:cubicBezTo>
                  <a:pt x="21600" y="15235"/>
                  <a:pt x="21600" y="8035"/>
                  <a:pt x="0" y="0"/>
                </a:cubicBezTo>
              </a:path>
            </a:pathLst>
          </a:custGeom>
          <a:ln w="127000">
            <a:solidFill>
              <a:srgbClr val="902422"/>
            </a:solidFill>
            <a:miter lim="400000"/>
          </a:ln>
        </p:spPr>
        <p:txBody>
          <a:bodyPr/>
          <a:lstStyle/>
          <a:p>
            <a:pPr lvl="0"/>
            <a:endParaRPr/>
          </a:p>
        </p:txBody>
      </p:sp>
      <p:sp>
        <p:nvSpPr>
          <p:cNvPr id="672" name="Shape 672"/>
          <p:cNvSpPr/>
          <p:nvPr/>
        </p:nvSpPr>
        <p:spPr>
          <a:xfrm>
            <a:off x="11586350" y="2807989"/>
            <a:ext cx="393625" cy="1791048"/>
          </a:xfrm>
          <a:custGeom>
            <a:avLst/>
            <a:gdLst/>
            <a:ahLst/>
            <a:cxnLst>
              <a:cxn ang="0">
                <a:pos x="wd2" y="hd2"/>
              </a:cxn>
              <a:cxn ang="5400000">
                <a:pos x="wd2" y="hd2"/>
              </a:cxn>
              <a:cxn ang="10800000">
                <a:pos x="wd2" y="hd2"/>
              </a:cxn>
              <a:cxn ang="16200000">
                <a:pos x="wd2" y="hd2"/>
              </a:cxn>
            </a:cxnLst>
            <a:rect l="0" t="0" r="r" b="b"/>
            <a:pathLst>
              <a:path w="16200" h="21600" extrusionOk="0">
                <a:moveTo>
                  <a:pt x="0" y="21600"/>
                </a:moveTo>
                <a:cubicBezTo>
                  <a:pt x="21600" y="15235"/>
                  <a:pt x="21600" y="8035"/>
                  <a:pt x="0" y="0"/>
                </a:cubicBezTo>
              </a:path>
            </a:pathLst>
          </a:custGeom>
          <a:ln w="25400">
            <a:solidFill>
              <a:srgbClr val="CEA841"/>
            </a:solidFill>
            <a:miter lim="400000"/>
          </a:ln>
        </p:spPr>
        <p:txBody>
          <a:bodyPr/>
          <a:lstStyle/>
          <a:p>
            <a:pPr lvl="0"/>
            <a:endParaRPr/>
          </a:p>
        </p:txBody>
      </p:sp>
      <p:sp>
        <p:nvSpPr>
          <p:cNvPr id="673" name="Shape 673"/>
          <p:cNvSpPr/>
          <p:nvPr/>
        </p:nvSpPr>
        <p:spPr>
          <a:xfrm>
            <a:off x="963057" y="4318000"/>
            <a:ext cx="2038696" cy="31537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8008" y="17071"/>
                  <a:pt x="808" y="9871"/>
                  <a:pt x="0" y="0"/>
                </a:cubicBezTo>
              </a:path>
            </a:pathLst>
          </a:custGeom>
          <a:ln w="127000">
            <a:solidFill>
              <a:srgbClr val="902422"/>
            </a:solidFill>
            <a:miter lim="400000"/>
          </a:ln>
        </p:spPr>
        <p:txBody>
          <a:bodyPr/>
          <a:lstStyle/>
          <a:p>
            <a:pPr lvl="0"/>
            <a:endParaRPr/>
          </a:p>
        </p:txBody>
      </p:sp>
      <p:sp>
        <p:nvSpPr>
          <p:cNvPr id="674" name="Shape 674"/>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127000">
            <a:solidFill>
              <a:srgbClr val="902422"/>
            </a:solidFill>
            <a:miter lim="400000"/>
          </a:ln>
        </p:spPr>
        <p:txBody>
          <a:bodyPr/>
          <a:lstStyle/>
          <a:p>
            <a:pPr lvl="0"/>
            <a:endParaRPr/>
          </a:p>
        </p:txBody>
      </p:sp>
      <p:sp>
        <p:nvSpPr>
          <p:cNvPr id="675" name="Shape 675"/>
          <p:cNvSpPr/>
          <p:nvPr/>
        </p:nvSpPr>
        <p:spPr>
          <a:xfrm>
            <a:off x="3001752" y="5915389"/>
            <a:ext cx="3265622" cy="639192"/>
          </a:xfrm>
          <a:custGeom>
            <a:avLst/>
            <a:gdLst/>
            <a:ahLst/>
            <a:cxnLst>
              <a:cxn ang="0">
                <a:pos x="wd2" y="hd2"/>
              </a:cxn>
              <a:cxn ang="5400000">
                <a:pos x="wd2" y="hd2"/>
              </a:cxn>
              <a:cxn ang="10800000">
                <a:pos x="wd2" y="hd2"/>
              </a:cxn>
              <a:cxn ang="16200000">
                <a:pos x="wd2" y="hd2"/>
              </a:cxn>
            </a:cxnLst>
            <a:rect l="0" t="0" r="r" b="b"/>
            <a:pathLst>
              <a:path w="21600" h="16311" extrusionOk="0">
                <a:moveTo>
                  <a:pt x="21600" y="4948"/>
                </a:moveTo>
                <a:cubicBezTo>
                  <a:pt x="14118" y="21600"/>
                  <a:pt x="6918" y="19951"/>
                  <a:pt x="0" y="0"/>
                </a:cubicBezTo>
              </a:path>
            </a:pathLst>
          </a:custGeom>
          <a:ln w="127000">
            <a:solidFill>
              <a:srgbClr val="902422"/>
            </a:solidFill>
            <a:miter lim="400000"/>
          </a:ln>
        </p:spPr>
        <p:txBody>
          <a:bodyPr/>
          <a:lstStyle/>
          <a:p>
            <a:pPr lvl="0"/>
            <a:endParaRPr/>
          </a:p>
        </p:txBody>
      </p:sp>
      <p:sp>
        <p:nvSpPr>
          <p:cNvPr id="676" name="Shape 676"/>
          <p:cNvSpPr/>
          <p:nvPr/>
        </p:nvSpPr>
        <p:spPr>
          <a:xfrm>
            <a:off x="3001752" y="5915389"/>
            <a:ext cx="3265622" cy="639192"/>
          </a:xfrm>
          <a:custGeom>
            <a:avLst/>
            <a:gdLst/>
            <a:ahLst/>
            <a:cxnLst>
              <a:cxn ang="0">
                <a:pos x="wd2" y="hd2"/>
              </a:cxn>
              <a:cxn ang="5400000">
                <a:pos x="wd2" y="hd2"/>
              </a:cxn>
              <a:cxn ang="10800000">
                <a:pos x="wd2" y="hd2"/>
              </a:cxn>
              <a:cxn ang="16200000">
                <a:pos x="wd2" y="hd2"/>
              </a:cxn>
            </a:cxnLst>
            <a:rect l="0" t="0" r="r" b="b"/>
            <a:pathLst>
              <a:path w="21600" h="16311" extrusionOk="0">
                <a:moveTo>
                  <a:pt x="21600" y="4948"/>
                </a:moveTo>
                <a:cubicBezTo>
                  <a:pt x="14118" y="21600"/>
                  <a:pt x="6918" y="19951"/>
                  <a:pt x="0" y="0"/>
                </a:cubicBezTo>
              </a:path>
            </a:pathLst>
          </a:custGeom>
          <a:ln w="25400">
            <a:solidFill>
              <a:srgbClr val="1A931F"/>
            </a:solidFill>
            <a:miter lim="400000"/>
          </a:ln>
        </p:spPr>
        <p:txBody>
          <a:bodyPr/>
          <a:lstStyle/>
          <a:p>
            <a:pPr lvl="0"/>
            <a:endParaRPr/>
          </a:p>
        </p:txBody>
      </p:sp>
      <p:sp>
        <p:nvSpPr>
          <p:cNvPr id="677" name="Shape 677"/>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629" name="Shape 629"/>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630" name="Shape 630"/>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633" name="Group 633"/>
          <p:cNvGrpSpPr/>
          <p:nvPr/>
        </p:nvGrpSpPr>
        <p:grpSpPr>
          <a:xfrm>
            <a:off x="5296612" y="5687061"/>
            <a:ext cx="1539473" cy="1079501"/>
            <a:chOff x="129561" y="0"/>
            <a:chExt cx="1539471" cy="1079499"/>
          </a:xfrm>
        </p:grpSpPr>
        <p:pic>
          <p:nvPicPr>
            <p:cNvPr id="63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32" name="Shape 632"/>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636" name="Group 636"/>
          <p:cNvGrpSpPr/>
          <p:nvPr/>
        </p:nvGrpSpPr>
        <p:grpSpPr>
          <a:xfrm>
            <a:off x="5296612" y="2744027"/>
            <a:ext cx="1539473" cy="1079501"/>
            <a:chOff x="129561" y="0"/>
            <a:chExt cx="1539471" cy="1079499"/>
          </a:xfrm>
        </p:grpSpPr>
        <p:pic>
          <p:nvPicPr>
            <p:cNvPr id="63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35" name="Shape 635"/>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639" name="Group 639"/>
          <p:cNvGrpSpPr/>
          <p:nvPr/>
        </p:nvGrpSpPr>
        <p:grpSpPr>
          <a:xfrm>
            <a:off x="8060477" y="2626513"/>
            <a:ext cx="1798595" cy="1079501"/>
            <a:chOff x="0" y="0"/>
            <a:chExt cx="1798594" cy="1079499"/>
          </a:xfrm>
        </p:grpSpPr>
        <p:pic>
          <p:nvPicPr>
            <p:cNvPr id="63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38" name="Shape 638"/>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642" name="Group 642"/>
          <p:cNvGrpSpPr/>
          <p:nvPr/>
        </p:nvGrpSpPr>
        <p:grpSpPr>
          <a:xfrm>
            <a:off x="8060477" y="5569547"/>
            <a:ext cx="1798595" cy="1079501"/>
            <a:chOff x="0" y="0"/>
            <a:chExt cx="1798594" cy="1079499"/>
          </a:xfrm>
        </p:grpSpPr>
        <p:pic>
          <p:nvPicPr>
            <p:cNvPr id="640"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41" name="Shape 641"/>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678" name="Shape 678"/>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679" name="Shape 679"/>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50800">
            <a:solidFill>
              <a:srgbClr val="83827D"/>
            </a:solidFill>
            <a:miter lim="400000"/>
          </a:ln>
        </p:spPr>
        <p:txBody>
          <a:bodyPr/>
          <a:lstStyle/>
          <a:p>
            <a:pPr lvl="0"/>
            <a:endParaRPr/>
          </a:p>
        </p:txBody>
      </p:sp>
      <p:sp>
        <p:nvSpPr>
          <p:cNvPr id="680" name="Shape 680"/>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648" name="Group 648"/>
          <p:cNvGrpSpPr/>
          <p:nvPr/>
        </p:nvGrpSpPr>
        <p:grpSpPr>
          <a:xfrm>
            <a:off x="10687053" y="2016797"/>
            <a:ext cx="1798595" cy="1582384"/>
            <a:chOff x="0" y="0"/>
            <a:chExt cx="1798594" cy="1582383"/>
          </a:xfrm>
        </p:grpSpPr>
        <p:pic>
          <p:nvPicPr>
            <p:cNvPr id="646"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647" name="Shape 647"/>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651" name="Group 651"/>
          <p:cNvGrpSpPr/>
          <p:nvPr/>
        </p:nvGrpSpPr>
        <p:grpSpPr>
          <a:xfrm>
            <a:off x="10816614" y="4059286"/>
            <a:ext cx="1539473" cy="1079501"/>
            <a:chOff x="129561" y="0"/>
            <a:chExt cx="1539471" cy="1079499"/>
          </a:xfrm>
        </p:grpSpPr>
        <p:pic>
          <p:nvPicPr>
            <p:cNvPr id="649"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50" name="Shape 650"/>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pic>
        <p:nvPicPr>
          <p:cNvPr id="652" name="hub.png"/>
          <p:cNvPicPr/>
          <p:nvPr/>
        </p:nvPicPr>
        <p:blipFill>
          <a:blip r:embed="rId5">
            <a:extLst/>
          </a:blip>
          <a:stretch>
            <a:fillRect/>
          </a:stretch>
        </p:blipFill>
        <p:spPr>
          <a:xfrm>
            <a:off x="543957" y="3943350"/>
            <a:ext cx="838201" cy="749300"/>
          </a:xfrm>
          <a:prstGeom prst="rect">
            <a:avLst/>
          </a:prstGeom>
          <a:ln w="12700">
            <a:miter lim="400000"/>
          </a:ln>
        </p:spPr>
      </p:pic>
      <p:grpSp>
        <p:nvGrpSpPr>
          <p:cNvPr id="655" name="Group 655"/>
          <p:cNvGrpSpPr/>
          <p:nvPr/>
        </p:nvGrpSpPr>
        <p:grpSpPr>
          <a:xfrm>
            <a:off x="2167235" y="6861265"/>
            <a:ext cx="1669034" cy="1220904"/>
            <a:chOff x="-64780" y="0"/>
            <a:chExt cx="1669033" cy="1220902"/>
          </a:xfrm>
        </p:grpSpPr>
        <p:pic>
          <p:nvPicPr>
            <p:cNvPr id="653" name="pc.png"/>
            <p:cNvPicPr/>
            <p:nvPr/>
          </p:nvPicPr>
          <p:blipFill>
            <a:blip r:embed="rId6">
              <a:extLst/>
            </a:blip>
            <a:stretch>
              <a:fillRect/>
            </a:stretch>
          </p:blipFill>
          <p:spPr>
            <a:xfrm>
              <a:off x="268085" y="0"/>
              <a:ext cx="1003301" cy="901700"/>
            </a:xfrm>
            <a:prstGeom prst="rect">
              <a:avLst/>
            </a:prstGeom>
            <a:ln w="12700" cap="flat">
              <a:noFill/>
              <a:miter lim="400000"/>
            </a:ln>
            <a:effectLst/>
          </p:spPr>
        </p:pic>
        <p:sp>
          <p:nvSpPr>
            <p:cNvPr id="654" name="Shape 654"/>
            <p:cNvSpPr/>
            <p:nvPr/>
          </p:nvSpPr>
          <p:spPr>
            <a:xfrm>
              <a:off x="-64781" y="865302"/>
              <a:ext cx="1669034"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192.168.1.10</a:t>
              </a:r>
            </a:p>
          </p:txBody>
        </p:sp>
      </p:grpSp>
      <p:grpSp>
        <p:nvGrpSpPr>
          <p:cNvPr id="658" name="Group 658"/>
          <p:cNvGrpSpPr/>
          <p:nvPr/>
        </p:nvGrpSpPr>
        <p:grpSpPr>
          <a:xfrm>
            <a:off x="2102455" y="5375639"/>
            <a:ext cx="1798595" cy="1079501"/>
            <a:chOff x="0" y="0"/>
            <a:chExt cx="1798594" cy="1079499"/>
          </a:xfrm>
        </p:grpSpPr>
        <p:pic>
          <p:nvPicPr>
            <p:cNvPr id="656"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657" name="Shape 657"/>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192.168.1.222</a:t>
              </a:r>
            </a:p>
          </p:txBody>
        </p:sp>
      </p:grpSp>
      <p:sp>
        <p:nvSpPr>
          <p:cNvPr id="681" name="Shape 681"/>
          <p:cNvSpPr/>
          <p:nvPr/>
        </p:nvSpPr>
        <p:spPr>
          <a:xfrm>
            <a:off x="995953" y="4679981"/>
            <a:ext cx="1672097" cy="26024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112" y="16596"/>
                  <a:pt x="1912" y="9396"/>
                  <a:pt x="0" y="0"/>
                </a:cubicBezTo>
              </a:path>
            </a:pathLst>
          </a:custGeom>
          <a:ln w="25400">
            <a:solidFill>
              <a:srgbClr val="CEA841"/>
            </a:solidFill>
            <a:miter lim="400000"/>
          </a:ln>
        </p:spPr>
        <p:txBody>
          <a:bodyPr/>
          <a:lstStyle/>
          <a:p>
            <a:pPr lvl="0"/>
            <a:endParaRPr/>
          </a:p>
        </p:txBody>
      </p:sp>
      <p:sp>
        <p:nvSpPr>
          <p:cNvPr id="682" name="Shape 682"/>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25400">
            <a:solidFill>
              <a:srgbClr val="CEA841"/>
            </a:solidFill>
            <a:miter lim="400000"/>
          </a:ln>
        </p:spPr>
        <p:txBody>
          <a:bodyPr/>
          <a:lstStyle/>
          <a:p>
            <a:pPr lvl="0"/>
            <a:endParaRPr/>
          </a:p>
        </p:txBody>
      </p:sp>
      <p:grpSp>
        <p:nvGrpSpPr>
          <p:cNvPr id="665" name="Group 665"/>
          <p:cNvGrpSpPr/>
          <p:nvPr/>
        </p:nvGrpSpPr>
        <p:grpSpPr>
          <a:xfrm>
            <a:off x="1593307" y="3345493"/>
            <a:ext cx="4524078" cy="2224888"/>
            <a:chOff x="0" y="0"/>
            <a:chExt cx="4524076" cy="2224887"/>
          </a:xfrm>
        </p:grpSpPr>
        <p:sp>
          <p:nvSpPr>
            <p:cNvPr id="661" name="Shape 661"/>
            <p:cNvSpPr/>
            <p:nvPr/>
          </p:nvSpPr>
          <p:spPr>
            <a:xfrm>
              <a:off x="4335457" y="2016147"/>
              <a:ext cx="188620" cy="2087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662" name="Shape 662"/>
            <p:cNvSpPr/>
            <p:nvPr/>
          </p:nvSpPr>
          <p:spPr>
            <a:xfrm>
              <a:off x="4087213" y="1764261"/>
              <a:ext cx="343717"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663" name="Shape 663"/>
            <p:cNvSpPr/>
            <p:nvPr/>
          </p:nvSpPr>
          <p:spPr>
            <a:xfrm>
              <a:off x="3624364" y="1399368"/>
              <a:ext cx="597717"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3000">
                  <a:solidFill>
                    <a:srgbClr val="737373"/>
                  </a:solidFill>
                  <a:latin typeface="Helvetica Neue"/>
                  <a:ea typeface="Helvetica Neue"/>
                  <a:cs typeface="Helvetica Neue"/>
                  <a:sym typeface="Helvetica Neue"/>
                </a:defRPr>
              </a:pPr>
              <a:endParaRPr/>
            </a:p>
          </p:txBody>
        </p:sp>
        <p:sp>
          <p:nvSpPr>
            <p:cNvPr id="664" name="Shape 664"/>
            <p:cNvSpPr/>
            <p:nvPr/>
          </p:nvSpPr>
          <p:spPr>
            <a:xfrm>
              <a:off x="0" y="0"/>
              <a:ext cx="3922132" cy="1925189"/>
            </a:xfrm>
            <a:prstGeom prst="roundRect">
              <a:avLst>
                <a:gd name="adj" fmla="val 15000"/>
              </a:avLst>
            </a:prstGeom>
            <a:solidFill>
              <a:srgbClr val="FFFFFF"/>
            </a:solidFill>
            <a:ln w="25400" cap="flat">
              <a:solidFill>
                <a:srgbClr val="83827D"/>
              </a:solidFill>
              <a:prstDash val="solid"/>
              <a:miter lim="400000"/>
            </a:ln>
            <a:effectLst/>
          </p:spPr>
          <p:txBody>
            <a:bodyPr wrap="square" lIns="0" tIns="0" rIns="0" bIns="0" numCol="1" anchor="ctr">
              <a:noAutofit/>
            </a:bodyPr>
            <a:lstStyle/>
            <a:p>
              <a:pPr lvl="0">
                <a:defRPr sz="1500" b="1">
                  <a:solidFill>
                    <a:srgbClr val="000000"/>
                  </a:solidFill>
                  <a:latin typeface="Courier"/>
                  <a:ea typeface="Courier"/>
                  <a:cs typeface="Courier"/>
                  <a:sym typeface="Courier"/>
                </a:defRPr>
              </a:pPr>
              <a:endParaRPr/>
            </a:p>
          </p:txBody>
        </p:sp>
      </p:grpSp>
      <p:sp>
        <p:nvSpPr>
          <p:cNvPr id="666" name="Shape 666"/>
          <p:cNvSpPr/>
          <p:nvPr/>
        </p:nvSpPr>
        <p:spPr>
          <a:xfrm>
            <a:off x="1724100" y="3784600"/>
            <a:ext cx="3772496" cy="1066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1600" b="1">
                <a:latin typeface="Courier"/>
                <a:ea typeface="Courier"/>
                <a:cs typeface="Courier"/>
                <a:sym typeface="Courier"/>
              </a:rPr>
              <a:t>68.142.77.*=74.40.5.126 [5]</a:t>
            </a:r>
          </a:p>
          <a:p>
            <a:pPr lvl="0">
              <a:defRPr sz="1800">
                <a:solidFill>
                  <a:srgbClr val="000000"/>
                </a:solidFill>
              </a:defRPr>
            </a:pPr>
            <a:r>
              <a:rPr sz="1600" b="1">
                <a:latin typeface="Courier"/>
                <a:ea typeface="Courier"/>
                <a:cs typeface="Courier"/>
                <a:sym typeface="Courier"/>
              </a:rPr>
              <a:t>68.142.92.*=74.40.5.126 [3]</a:t>
            </a:r>
          </a:p>
          <a:p>
            <a:pPr lvl="0">
              <a:defRPr sz="1800">
                <a:solidFill>
                  <a:srgbClr val="000000"/>
                </a:solidFill>
              </a:defRPr>
            </a:pPr>
            <a:r>
              <a:rPr sz="1600" b="1" strike="sngStrike">
                <a:solidFill>
                  <a:srgbClr val="53585F"/>
                </a:solidFill>
                <a:latin typeface="Courier"/>
                <a:ea typeface="Courier"/>
                <a:cs typeface="Courier"/>
                <a:sym typeface="Courier"/>
              </a:rPr>
              <a:t>68.142.77.*=68.142.92.249 [3]</a:t>
            </a:r>
          </a:p>
          <a:p>
            <a:pPr lvl="0">
              <a:defRPr sz="1800">
                <a:solidFill>
                  <a:srgbClr val="000000"/>
                </a:solidFill>
              </a:defRPr>
            </a:pPr>
            <a:r>
              <a:rPr sz="1600" b="1" strike="sngStrike">
                <a:solidFill>
                  <a:srgbClr val="53585F"/>
                </a:solidFill>
                <a:latin typeface="Courier"/>
                <a:ea typeface="Courier"/>
                <a:cs typeface="Courier"/>
                <a:sym typeface="Courier"/>
              </a:rPr>
              <a:t>68.142.92.*=68.142.92.249 [2]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6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6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6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animBg="1" advAuto="0"/>
      <p:bldP spid="668" grpId="0" animBg="1" advAuto="0"/>
      <p:bldP spid="669" grpId="0" animBg="1" advAuto="0"/>
      <p:bldP spid="670" grpId="0" animBg="1" advAuto="0"/>
      <p:bldP spid="671" grpId="0" animBg="1" advAuto="0"/>
      <p:bldP spid="673" grpId="0" animBg="1" advAuto="0"/>
      <p:bldP spid="674" grpId="0" animBg="1" advAuto="0"/>
      <p:bldP spid="675"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4CAB92-2A19-42DF-9B0C-08AD4F5F81B2}"/>
              </a:ext>
            </a:extLst>
          </p:cNvPr>
          <p:cNvSpPr>
            <a:spLocks noGrp="1"/>
          </p:cNvSpPr>
          <p:nvPr>
            <p:ph type="title"/>
          </p:nvPr>
        </p:nvSpPr>
        <p:spPr/>
        <p:txBody>
          <a:bodyPr>
            <a:normAutofit fontScale="90000"/>
          </a:bodyPr>
          <a:lstStyle/>
          <a:p>
            <a:endParaRPr lang="en-US"/>
          </a:p>
        </p:txBody>
      </p:sp>
      <p:sp>
        <p:nvSpPr>
          <p:cNvPr id="5" name="Text Placeholder 4">
            <a:extLst>
              <a:ext uri="{FF2B5EF4-FFF2-40B4-BE49-F238E27FC236}">
                <a16:creationId xmlns:a16="http://schemas.microsoft.com/office/drawing/2014/main" id="{8314442F-2DF4-4572-ABD2-34B315DCA3A5}"/>
              </a:ext>
            </a:extLst>
          </p:cNvPr>
          <p:cNvSpPr>
            <a:spLocks noGrp="1"/>
          </p:cNvSpPr>
          <p:nvPr>
            <p:ph type="body" idx="1"/>
          </p:nvPr>
        </p:nvSpPr>
        <p:spPr/>
        <p:txBody>
          <a:bodyPr/>
          <a:lstStyle/>
          <a:p>
            <a:endParaRPr lang="en-US"/>
          </a:p>
        </p:txBody>
      </p:sp>
      <p:pic>
        <p:nvPicPr>
          <p:cNvPr id="1026" name="Picture 2" descr="http://www.telegraph-history.org/transcontinental-telegraph/utah1.jpg">
            <a:extLst>
              <a:ext uri="{FF2B5EF4-FFF2-40B4-BE49-F238E27FC236}">
                <a16:creationId xmlns:a16="http://schemas.microsoft.com/office/drawing/2014/main" id="{FF10E154-F58F-4351-8BE4-C50CE55F5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565997"/>
            <a:ext cx="12003469" cy="738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2548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3"/>
          <p:cNvGrpSpPr/>
          <p:nvPr/>
        </p:nvGrpSpPr>
        <p:grpSpPr>
          <a:xfrm>
            <a:off x="742950" y="828741"/>
            <a:ext cx="11518900" cy="8096118"/>
            <a:chOff x="-12700" y="-12699"/>
            <a:chExt cx="11518900" cy="8096117"/>
          </a:xfrm>
        </p:grpSpPr>
        <p:pic>
          <p:nvPicPr>
            <p:cNvPr id="92"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91" name="Picture 90"/>
            <p:cNvPicPr/>
            <p:nvPr/>
          </p:nvPicPr>
          <p:blipFill>
            <a:blip r:embed="rId4">
              <a:extLst/>
            </a:blip>
            <a:stretch>
              <a:fillRect/>
            </a:stretch>
          </p:blipFill>
          <p:spPr>
            <a:xfrm>
              <a:off x="-12700" y="-12700"/>
              <a:ext cx="11518900" cy="8096118"/>
            </a:xfrm>
            <a:prstGeom prst="rect">
              <a:avLst/>
            </a:prstGeom>
            <a:effectLst/>
          </p:spPr>
        </p:pic>
      </p:grpSp>
    </p:spTree>
    <p:extLst>
      <p:ext uri="{BB962C8B-B14F-4D97-AF65-F5344CB8AC3E}">
        <p14:creationId xmlns:p14="http://schemas.microsoft.com/office/powerpoint/2010/main" val="2983526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9"/>
          <p:cNvGrpSpPr/>
          <p:nvPr/>
        </p:nvGrpSpPr>
        <p:grpSpPr>
          <a:xfrm>
            <a:off x="742950" y="828741"/>
            <a:ext cx="11518900" cy="8096118"/>
            <a:chOff x="-12700" y="-12699"/>
            <a:chExt cx="11518900" cy="8096117"/>
          </a:xfrm>
        </p:grpSpPr>
        <p:pic>
          <p:nvPicPr>
            <p:cNvPr id="98"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97" name="Picture 96"/>
            <p:cNvPicPr/>
            <p:nvPr/>
          </p:nvPicPr>
          <p:blipFill>
            <a:blip r:embed="rId4">
              <a:extLst/>
            </a:blip>
            <a:stretch>
              <a:fillRect/>
            </a:stretch>
          </p:blipFill>
          <p:spPr>
            <a:xfrm>
              <a:off x="-12700" y="-12700"/>
              <a:ext cx="11518900" cy="8096118"/>
            </a:xfrm>
            <a:prstGeom prst="rect">
              <a:avLst/>
            </a:prstGeom>
            <a:effectLst/>
          </p:spPr>
        </p:pic>
      </p:grpSp>
      <p:sp>
        <p:nvSpPr>
          <p:cNvPr id="100" name="Shape 100"/>
          <p:cNvSpPr/>
          <p:nvPr/>
        </p:nvSpPr>
        <p:spPr>
          <a:xfrm>
            <a:off x="6537005" y="1960547"/>
            <a:ext cx="5618607" cy="574947"/>
          </a:xfrm>
          <a:prstGeom prst="roundRect">
            <a:avLst>
              <a:gd name="adj" fmla="val 33134"/>
            </a:avLst>
          </a:prstGeom>
          <a:solidFill>
            <a:srgbClr val="FFFFFF">
              <a:alpha val="57733"/>
            </a:srgbClr>
          </a:solidFill>
          <a:ln w="12700">
            <a:miter lim="400000"/>
          </a:ln>
        </p:spPr>
        <p:txBody>
          <a:bodyPr lIns="0" tIns="0" rIns="0" bIns="0" anchor="ctr"/>
          <a:lstStyle/>
          <a:p>
            <a:pPr lvl="0">
              <a:defRPr sz="3200">
                <a:solidFill>
                  <a:srgbClr val="F2EBDB"/>
                </a:solidFill>
              </a:defRPr>
            </a:pPr>
            <a:endParaRPr/>
          </a:p>
        </p:txBody>
      </p:sp>
    </p:spTree>
    <p:extLst>
      <p:ext uri="{BB962C8B-B14F-4D97-AF65-F5344CB8AC3E}">
        <p14:creationId xmlns:p14="http://schemas.microsoft.com/office/powerpoint/2010/main" val="150931216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6"/>
          <p:cNvGrpSpPr/>
          <p:nvPr/>
        </p:nvGrpSpPr>
        <p:grpSpPr>
          <a:xfrm>
            <a:off x="742950" y="828741"/>
            <a:ext cx="11518900" cy="8096118"/>
            <a:chOff x="-12700" y="-12699"/>
            <a:chExt cx="11518900" cy="8096117"/>
          </a:xfrm>
        </p:grpSpPr>
        <p:pic>
          <p:nvPicPr>
            <p:cNvPr id="105"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104" name="Picture 103"/>
            <p:cNvPicPr/>
            <p:nvPr/>
          </p:nvPicPr>
          <p:blipFill>
            <a:blip r:embed="rId4">
              <a:extLst/>
            </a:blip>
            <a:stretch>
              <a:fillRect/>
            </a:stretch>
          </p:blipFill>
          <p:spPr>
            <a:xfrm>
              <a:off x="-12700" y="-12700"/>
              <a:ext cx="11518900" cy="8096118"/>
            </a:xfrm>
            <a:prstGeom prst="rect">
              <a:avLst/>
            </a:prstGeom>
            <a:effectLst/>
          </p:spPr>
        </p:pic>
      </p:grpSp>
      <p:sp>
        <p:nvSpPr>
          <p:cNvPr id="107" name="Shape 107"/>
          <p:cNvSpPr/>
          <p:nvPr/>
        </p:nvSpPr>
        <p:spPr>
          <a:xfrm>
            <a:off x="744070" y="3089522"/>
            <a:ext cx="2870708" cy="574947"/>
          </a:xfrm>
          <a:prstGeom prst="roundRect">
            <a:avLst>
              <a:gd name="adj" fmla="val 33134"/>
            </a:avLst>
          </a:prstGeom>
          <a:solidFill>
            <a:srgbClr val="FFFFFF">
              <a:alpha val="57733"/>
            </a:srgbClr>
          </a:solidFill>
          <a:ln w="12700">
            <a:miter lim="400000"/>
          </a:ln>
        </p:spPr>
        <p:txBody>
          <a:bodyPr lIns="0" tIns="0" rIns="0" bIns="0" anchor="ctr"/>
          <a:lstStyle/>
          <a:p>
            <a:pPr lvl="0">
              <a:defRPr sz="3200">
                <a:solidFill>
                  <a:srgbClr val="F2EBDB"/>
                </a:solidFill>
              </a:defRPr>
            </a:pPr>
            <a:endParaRPr/>
          </a:p>
        </p:txBody>
      </p:sp>
    </p:spTree>
    <p:extLst>
      <p:ext uri="{BB962C8B-B14F-4D97-AF65-F5344CB8AC3E}">
        <p14:creationId xmlns:p14="http://schemas.microsoft.com/office/powerpoint/2010/main" val="11880852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3"/>
          <p:cNvGrpSpPr/>
          <p:nvPr/>
        </p:nvGrpSpPr>
        <p:grpSpPr>
          <a:xfrm>
            <a:off x="742950" y="828741"/>
            <a:ext cx="11518900" cy="8096118"/>
            <a:chOff x="-12700" y="-12699"/>
            <a:chExt cx="11518900" cy="8096117"/>
          </a:xfrm>
        </p:grpSpPr>
        <p:pic>
          <p:nvPicPr>
            <p:cNvPr id="112"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111" name="Picture 110"/>
            <p:cNvPicPr/>
            <p:nvPr/>
          </p:nvPicPr>
          <p:blipFill>
            <a:blip r:embed="rId4">
              <a:extLst/>
            </a:blip>
            <a:stretch>
              <a:fillRect/>
            </a:stretch>
          </p:blipFill>
          <p:spPr>
            <a:xfrm>
              <a:off x="-12700" y="-12700"/>
              <a:ext cx="11518900" cy="8096118"/>
            </a:xfrm>
            <a:prstGeom prst="rect">
              <a:avLst/>
            </a:prstGeom>
            <a:effectLst/>
          </p:spPr>
        </p:pic>
      </p:grpSp>
      <p:sp>
        <p:nvSpPr>
          <p:cNvPr id="114" name="Shape 114"/>
          <p:cNvSpPr/>
          <p:nvPr/>
        </p:nvSpPr>
        <p:spPr>
          <a:xfrm>
            <a:off x="733514" y="3718786"/>
            <a:ext cx="11537772" cy="574947"/>
          </a:xfrm>
          <a:prstGeom prst="roundRect">
            <a:avLst>
              <a:gd name="adj" fmla="val 33134"/>
            </a:avLst>
          </a:prstGeom>
          <a:solidFill>
            <a:srgbClr val="FFFFFF">
              <a:alpha val="57733"/>
            </a:srgbClr>
          </a:solidFill>
          <a:ln w="12700">
            <a:miter lim="400000"/>
          </a:ln>
        </p:spPr>
        <p:txBody>
          <a:bodyPr lIns="0" tIns="0" rIns="0" bIns="0" anchor="ctr"/>
          <a:lstStyle/>
          <a:p>
            <a:pPr lvl="0">
              <a:defRPr sz="3200">
                <a:solidFill>
                  <a:srgbClr val="F2EBDB"/>
                </a:solidFill>
              </a:defRPr>
            </a:pPr>
            <a:endParaRPr/>
          </a:p>
        </p:txBody>
      </p:sp>
    </p:spTree>
    <p:extLst>
      <p:ext uri="{BB962C8B-B14F-4D97-AF65-F5344CB8AC3E}">
        <p14:creationId xmlns:p14="http://schemas.microsoft.com/office/powerpoint/2010/main" val="1886152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20"/>
          <p:cNvGrpSpPr/>
          <p:nvPr/>
        </p:nvGrpSpPr>
        <p:grpSpPr>
          <a:xfrm>
            <a:off x="742950" y="828741"/>
            <a:ext cx="11518900" cy="8096118"/>
            <a:chOff x="-12700" y="-12699"/>
            <a:chExt cx="11518900" cy="8096117"/>
          </a:xfrm>
        </p:grpSpPr>
        <p:pic>
          <p:nvPicPr>
            <p:cNvPr id="119"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118" name="Picture 117"/>
            <p:cNvPicPr/>
            <p:nvPr/>
          </p:nvPicPr>
          <p:blipFill>
            <a:blip r:embed="rId4">
              <a:extLst/>
            </a:blip>
            <a:stretch>
              <a:fillRect/>
            </a:stretch>
          </p:blipFill>
          <p:spPr>
            <a:xfrm>
              <a:off x="-12700" y="-12700"/>
              <a:ext cx="11518900" cy="8096118"/>
            </a:xfrm>
            <a:prstGeom prst="rect">
              <a:avLst/>
            </a:prstGeom>
            <a:effectLst/>
          </p:spPr>
        </p:pic>
      </p:grpSp>
      <p:sp>
        <p:nvSpPr>
          <p:cNvPr id="121" name="Shape 121"/>
          <p:cNvSpPr/>
          <p:nvPr/>
        </p:nvSpPr>
        <p:spPr>
          <a:xfrm>
            <a:off x="733514" y="4274020"/>
            <a:ext cx="11537772" cy="574947"/>
          </a:xfrm>
          <a:prstGeom prst="roundRect">
            <a:avLst>
              <a:gd name="adj" fmla="val 33134"/>
            </a:avLst>
          </a:prstGeom>
          <a:solidFill>
            <a:srgbClr val="FFFFFF">
              <a:alpha val="57733"/>
            </a:srgbClr>
          </a:solidFill>
          <a:ln w="12700">
            <a:miter lim="400000"/>
          </a:ln>
        </p:spPr>
        <p:txBody>
          <a:bodyPr lIns="0" tIns="0" rIns="0" bIns="0" anchor="ctr"/>
          <a:lstStyle/>
          <a:p>
            <a:pPr lvl="0">
              <a:defRPr sz="3200">
                <a:solidFill>
                  <a:srgbClr val="F2EBDB"/>
                </a:solidFill>
              </a:defRPr>
            </a:pPr>
            <a:endParaRPr/>
          </a:p>
        </p:txBody>
      </p:sp>
    </p:spTree>
    <p:extLst>
      <p:ext uri="{BB962C8B-B14F-4D97-AF65-F5344CB8AC3E}">
        <p14:creationId xmlns:p14="http://schemas.microsoft.com/office/powerpoint/2010/main" val="295185786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7"/>
          <p:cNvGrpSpPr/>
          <p:nvPr/>
        </p:nvGrpSpPr>
        <p:grpSpPr>
          <a:xfrm>
            <a:off x="742950" y="828741"/>
            <a:ext cx="11518900" cy="8096118"/>
            <a:chOff x="-12700" y="-12699"/>
            <a:chExt cx="11518900" cy="8096117"/>
          </a:xfrm>
        </p:grpSpPr>
        <p:pic>
          <p:nvPicPr>
            <p:cNvPr id="126" name="Screen Shot 2014-09-09 at 10.34.57 PM.png"/>
            <p:cNvPicPr/>
            <p:nvPr/>
          </p:nvPicPr>
          <p:blipFill>
            <a:blip r:embed="rId3">
              <a:extLst/>
            </a:blip>
            <a:srcRect t="224" b="224"/>
            <a:stretch>
              <a:fillRect/>
            </a:stretch>
          </p:blipFill>
          <p:spPr>
            <a:xfrm>
              <a:off x="0" y="0"/>
              <a:ext cx="11480800" cy="8058018"/>
            </a:xfrm>
            <a:prstGeom prst="rect">
              <a:avLst/>
            </a:prstGeom>
            <a:ln>
              <a:noFill/>
            </a:ln>
            <a:effectLst/>
          </p:spPr>
        </p:pic>
        <p:pic>
          <p:nvPicPr>
            <p:cNvPr id="125" name="Picture 124"/>
            <p:cNvPicPr/>
            <p:nvPr/>
          </p:nvPicPr>
          <p:blipFill>
            <a:blip r:embed="rId4">
              <a:extLst/>
            </a:blip>
            <a:stretch>
              <a:fillRect/>
            </a:stretch>
          </p:blipFill>
          <p:spPr>
            <a:xfrm>
              <a:off x="-12700" y="-12700"/>
              <a:ext cx="11518900" cy="8096118"/>
            </a:xfrm>
            <a:prstGeom prst="rect">
              <a:avLst/>
            </a:prstGeom>
            <a:effectLst/>
          </p:spPr>
        </p:pic>
      </p:grpSp>
      <p:sp>
        <p:nvSpPr>
          <p:cNvPr id="128" name="Shape 128"/>
          <p:cNvSpPr/>
          <p:nvPr/>
        </p:nvSpPr>
        <p:spPr>
          <a:xfrm>
            <a:off x="6594263" y="3089522"/>
            <a:ext cx="5589183" cy="574947"/>
          </a:xfrm>
          <a:prstGeom prst="roundRect">
            <a:avLst>
              <a:gd name="adj" fmla="val 33134"/>
            </a:avLst>
          </a:prstGeom>
          <a:solidFill>
            <a:srgbClr val="FFFFFF">
              <a:alpha val="57733"/>
            </a:srgbClr>
          </a:solidFill>
          <a:ln w="12700">
            <a:miter lim="400000"/>
          </a:ln>
        </p:spPr>
        <p:txBody>
          <a:bodyPr lIns="0" tIns="0" rIns="0" bIns="0" anchor="ctr"/>
          <a:lstStyle/>
          <a:p>
            <a:pPr lvl="0">
              <a:defRPr sz="3200">
                <a:solidFill>
                  <a:srgbClr val="F2EBDB"/>
                </a:solidFill>
              </a:defRPr>
            </a:pPr>
            <a:endParaRPr/>
          </a:p>
        </p:txBody>
      </p:sp>
    </p:spTree>
    <p:extLst>
      <p:ext uri="{BB962C8B-B14F-4D97-AF65-F5344CB8AC3E}">
        <p14:creationId xmlns:p14="http://schemas.microsoft.com/office/powerpoint/2010/main" val="11606353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46771" y="579863"/>
            <a:ext cx="11653024" cy="7370337"/>
            <a:chOff x="646771" y="579863"/>
            <a:chExt cx="11653024" cy="7370337"/>
          </a:xfrm>
        </p:grpSpPr>
        <p:sp>
          <p:nvSpPr>
            <p:cNvPr id="10" name="Rectangle 9"/>
            <p:cNvSpPr/>
            <p:nvPr/>
          </p:nvSpPr>
          <p:spPr>
            <a:xfrm>
              <a:off x="646771" y="579863"/>
              <a:ext cx="11653024" cy="7370337"/>
            </a:xfrm>
            <a:prstGeom prst="rect">
              <a:avLst/>
            </a:prstGeom>
            <a:solidFill>
              <a:schemeClr val="tx1">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pic>
          <p:nvPicPr>
            <p:cNvPr id="11" name="Picture 10"/>
            <p:cNvPicPr>
              <a:picLocks noChangeAspect="1"/>
            </p:cNvPicPr>
            <p:nvPr/>
          </p:nvPicPr>
          <p:blipFill>
            <a:blip r:embed="rId3"/>
            <a:stretch>
              <a:fillRect/>
            </a:stretch>
          </p:blipFill>
          <p:spPr>
            <a:xfrm>
              <a:off x="839352" y="727152"/>
              <a:ext cx="5876925" cy="3771900"/>
            </a:xfrm>
            <a:prstGeom prst="rect">
              <a:avLst/>
            </a:prstGeom>
          </p:spPr>
        </p:pic>
      </p:grpSp>
      <p:sp>
        <p:nvSpPr>
          <p:cNvPr id="99" name="Shape 99"/>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ADDRESSING</a:t>
            </a:r>
          </a:p>
        </p:txBody>
      </p:sp>
      <p:sp>
        <p:nvSpPr>
          <p:cNvPr id="100" name="Shape 100"/>
          <p:cNvSpPr>
            <a:spLocks noGrp="1"/>
          </p:cNvSpPr>
          <p:nvPr>
            <p:ph type="body" idx="1"/>
          </p:nvPr>
        </p:nvSpPr>
        <p:spPr>
          <a:prstGeom prst="rect">
            <a:avLst/>
          </a:prstGeom>
        </p:spPr>
        <p:txBody>
          <a:bodyPr/>
          <a:lstStyle>
            <a:lvl1pPr defTabSz="514095">
              <a:defRPr sz="2112"/>
            </a:lvl1pPr>
          </a:lstStyle>
          <a:p>
            <a:pPr lvl="0">
              <a:defRPr sz="1800" cap="none">
                <a:solidFill>
                  <a:srgbClr val="000000"/>
                </a:solidFill>
              </a:defRPr>
            </a:pPr>
            <a:r>
              <a:rPr sz="2112" cap="all">
                <a:solidFill>
                  <a:srgbClr val="558AAB"/>
                </a:solidFill>
              </a:rPr>
              <a:t>IP Address Configuration Dialog (Windows NT 4.0, 1997)</a:t>
            </a:r>
          </a:p>
        </p:txBody>
      </p:sp>
      <p:sp>
        <p:nvSpPr>
          <p:cNvPr id="102" name="Shape 102"/>
          <p:cNvSpPr/>
          <p:nvPr/>
        </p:nvSpPr>
        <p:spPr>
          <a:xfrm>
            <a:off x="6906807" y="4114181"/>
            <a:ext cx="5068108" cy="299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5000" b="1" dirty="0">
                <a:solidFill>
                  <a:srgbClr val="324157"/>
                </a:solidFill>
                <a:latin typeface="Courier New"/>
                <a:ea typeface="Courier New"/>
                <a:cs typeface="Courier New"/>
                <a:sym typeface="Courier New"/>
              </a:rPr>
              <a:t>425-629-5076</a:t>
            </a:r>
          </a:p>
          <a:p>
            <a:pPr lvl="0">
              <a:defRPr sz="1800">
                <a:solidFill>
                  <a:srgbClr val="000000"/>
                </a:solidFill>
              </a:defRPr>
            </a:pPr>
            <a:endParaRPr sz="5000" b="1" dirty="0">
              <a:solidFill>
                <a:srgbClr val="324157"/>
              </a:solidFill>
              <a:latin typeface="Courier New"/>
              <a:ea typeface="Courier New"/>
              <a:cs typeface="Courier New"/>
              <a:sym typeface="Courier New"/>
            </a:endParaRPr>
          </a:p>
          <a:p>
            <a:pPr lvl="0">
              <a:defRPr sz="1800">
                <a:solidFill>
                  <a:srgbClr val="000000"/>
                </a:solidFill>
              </a:defRPr>
            </a:pPr>
            <a:endParaRPr sz="5000" b="1" dirty="0">
              <a:solidFill>
                <a:srgbClr val="324157"/>
              </a:solidFill>
              <a:latin typeface="Courier New"/>
              <a:ea typeface="Courier New"/>
              <a:cs typeface="Courier New"/>
              <a:sym typeface="Courier New"/>
            </a:endParaRPr>
          </a:p>
        </p:txBody>
      </p:sp>
      <p:sp>
        <p:nvSpPr>
          <p:cNvPr id="103" name="Shape 103"/>
          <p:cNvSpPr/>
          <p:nvPr/>
        </p:nvSpPr>
        <p:spPr>
          <a:xfrm>
            <a:off x="6716277" y="4533590"/>
            <a:ext cx="5449169" cy="299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5000" b="1" dirty="0">
                <a:solidFill>
                  <a:srgbClr val="791E1C"/>
                </a:solidFill>
                <a:latin typeface="Courier New"/>
                <a:ea typeface="Courier New"/>
                <a:cs typeface="Courier New"/>
                <a:sym typeface="Courier New"/>
              </a:rPr>
              <a:t>425</a:t>
            </a:r>
            <a:r>
              <a:rPr sz="5000" b="1" dirty="0">
                <a:solidFill>
                  <a:srgbClr val="324157"/>
                </a:solidFill>
                <a:latin typeface="Courier New"/>
                <a:ea typeface="Courier New"/>
                <a:cs typeface="Courier New"/>
                <a:sym typeface="Courier New"/>
              </a:rPr>
              <a:t>-</a:t>
            </a:r>
            <a:r>
              <a:rPr sz="5000" b="1" dirty="0">
                <a:solidFill>
                  <a:srgbClr val="59824B"/>
                </a:solidFill>
                <a:latin typeface="Courier New"/>
                <a:ea typeface="Courier New"/>
                <a:cs typeface="Courier New"/>
                <a:sym typeface="Courier New"/>
              </a:rPr>
              <a:t>629</a:t>
            </a:r>
            <a:r>
              <a:rPr sz="5000" b="1" dirty="0">
                <a:solidFill>
                  <a:srgbClr val="324157"/>
                </a:solidFill>
                <a:latin typeface="Courier New"/>
                <a:ea typeface="Courier New"/>
                <a:cs typeface="Courier New"/>
                <a:sym typeface="Courier New"/>
              </a:rPr>
              <a:t>-</a:t>
            </a:r>
            <a:r>
              <a:rPr sz="5000" b="1" dirty="0">
                <a:solidFill>
                  <a:srgbClr val="FFFFFF"/>
                </a:solidFill>
                <a:latin typeface="Courier New"/>
                <a:ea typeface="Courier New"/>
                <a:cs typeface="Courier New"/>
                <a:sym typeface="Courier New"/>
              </a:rPr>
              <a:t>5076</a:t>
            </a:r>
            <a:endParaRPr sz="5000" b="1" dirty="0">
              <a:solidFill>
                <a:srgbClr val="324157"/>
              </a:solidFill>
              <a:latin typeface="Courier New"/>
              <a:ea typeface="Courier New"/>
              <a:cs typeface="Courier New"/>
              <a:sym typeface="Courier New"/>
            </a:endParaRPr>
          </a:p>
          <a:p>
            <a:pPr lvl="0">
              <a:defRPr sz="1800">
                <a:solidFill>
                  <a:srgbClr val="000000"/>
                </a:solidFill>
              </a:defRPr>
            </a:pPr>
            <a:r>
              <a:rPr sz="5000" b="1" dirty="0">
                <a:solidFill>
                  <a:srgbClr val="791E1C"/>
                </a:solidFill>
                <a:latin typeface="Courier New"/>
                <a:ea typeface="Courier New"/>
                <a:cs typeface="Courier New"/>
                <a:sym typeface="Courier New"/>
              </a:rPr>
              <a:t>Area network</a:t>
            </a:r>
          </a:p>
          <a:p>
            <a:pPr lvl="0">
              <a:defRPr sz="1800">
                <a:solidFill>
                  <a:srgbClr val="000000"/>
                </a:solidFill>
              </a:defRPr>
            </a:pPr>
            <a:r>
              <a:rPr sz="5000" b="1" dirty="0">
                <a:solidFill>
                  <a:srgbClr val="59824B"/>
                </a:solidFill>
                <a:latin typeface="Courier New"/>
                <a:ea typeface="Courier New"/>
                <a:cs typeface="Courier New"/>
                <a:sym typeface="Courier New"/>
              </a:rPr>
              <a:t>Local network</a:t>
            </a:r>
          </a:p>
          <a:p>
            <a:pPr lvl="0">
              <a:defRPr sz="1800">
                <a:solidFill>
                  <a:srgbClr val="000000"/>
                </a:solidFill>
              </a:defRPr>
            </a:pPr>
            <a:r>
              <a:rPr sz="5000" b="1" dirty="0">
                <a:solidFill>
                  <a:srgbClr val="FFFFFF"/>
                </a:solidFill>
                <a:latin typeface="Courier New"/>
                <a:ea typeface="Courier New"/>
                <a:cs typeface="Courier New"/>
                <a:sym typeface="Courier New"/>
              </a:rPr>
              <a:t>Node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03">
                                            <p:bg/>
                                          </p:spTgt>
                                        </p:tgtEl>
                                        <p:attrNameLst>
                                          <p:attrName>style.visibility</p:attrName>
                                        </p:attrNameLst>
                                      </p:cBhvr>
                                      <p:to>
                                        <p:strVal val="visible"/>
                                      </p:to>
                                    </p:set>
                                  </p:childTnLst>
                                </p:cTn>
                              </p:par>
                              <p:par>
                                <p:cTn id="11" presetID="1" presetClass="entr" presetSubtype="0" fill="hold" grpId="0">
                                  <p:stCondLst>
                                    <p:cond delay="0"/>
                                  </p:stCondLst>
                                  <p:iterate>
                                    <p:tmAbs val="0"/>
                                  </p:iterate>
                                  <p:childTnLst>
                                    <p:set>
                                      <p:cBhvr>
                                        <p:cTn id="12" fill="hold"/>
                                        <p:tgtEl>
                                          <p:spTgt spid="1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advAuto="0"/>
      <p:bldP spid="103"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6771" y="579863"/>
            <a:ext cx="11653024" cy="7370337"/>
            <a:chOff x="646771" y="579863"/>
            <a:chExt cx="11653024" cy="7370337"/>
          </a:xfrm>
        </p:grpSpPr>
        <p:sp>
          <p:nvSpPr>
            <p:cNvPr id="3" name="Rectangle 2"/>
            <p:cNvSpPr/>
            <p:nvPr/>
          </p:nvSpPr>
          <p:spPr>
            <a:xfrm>
              <a:off x="646771" y="579863"/>
              <a:ext cx="11653024" cy="7370337"/>
            </a:xfrm>
            <a:prstGeom prst="rect">
              <a:avLst/>
            </a:prstGeom>
            <a:solidFill>
              <a:schemeClr val="tx1">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pic>
          <p:nvPicPr>
            <p:cNvPr id="2" name="Picture 1"/>
            <p:cNvPicPr>
              <a:picLocks noChangeAspect="1"/>
            </p:cNvPicPr>
            <p:nvPr/>
          </p:nvPicPr>
          <p:blipFill>
            <a:blip r:embed="rId3"/>
            <a:stretch>
              <a:fillRect/>
            </a:stretch>
          </p:blipFill>
          <p:spPr>
            <a:xfrm>
              <a:off x="839352" y="727152"/>
              <a:ext cx="5876925" cy="3771900"/>
            </a:xfrm>
            <a:prstGeom prst="rect">
              <a:avLst/>
            </a:prstGeom>
          </p:spPr>
        </p:pic>
      </p:grpSp>
      <p:sp>
        <p:nvSpPr>
          <p:cNvPr id="107" name="Shape 107"/>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ADDRESSING</a:t>
            </a:r>
          </a:p>
        </p:txBody>
      </p:sp>
      <p:sp>
        <p:nvSpPr>
          <p:cNvPr id="108" name="Shape 108"/>
          <p:cNvSpPr>
            <a:spLocks noGrp="1"/>
          </p:cNvSpPr>
          <p:nvPr>
            <p:ph type="body" idx="1"/>
          </p:nvPr>
        </p:nvSpPr>
        <p:spPr>
          <a:prstGeom prst="rect">
            <a:avLst/>
          </a:prstGeom>
        </p:spPr>
        <p:txBody>
          <a:bodyPr/>
          <a:lstStyle>
            <a:lvl1pPr defTabSz="514095">
              <a:defRPr sz="2112"/>
            </a:lvl1pPr>
          </a:lstStyle>
          <a:p>
            <a:pPr lvl="0">
              <a:defRPr sz="1800" cap="none">
                <a:solidFill>
                  <a:srgbClr val="000000"/>
                </a:solidFill>
              </a:defRPr>
            </a:pPr>
            <a:r>
              <a:rPr sz="2112" cap="all">
                <a:solidFill>
                  <a:srgbClr val="558AAB"/>
                </a:solidFill>
              </a:rPr>
              <a:t>IP Address Configuration Dialog (Windows NT 4.0, 1997)</a:t>
            </a:r>
          </a:p>
        </p:txBody>
      </p:sp>
      <p:sp>
        <p:nvSpPr>
          <p:cNvPr id="110" name="Shape 110"/>
          <p:cNvSpPr/>
          <p:nvPr/>
        </p:nvSpPr>
        <p:spPr>
          <a:xfrm>
            <a:off x="4164296" y="5036591"/>
            <a:ext cx="5103961" cy="24109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5000" b="1" dirty="0">
                <a:latin typeface="Courier New"/>
                <a:ea typeface="Courier New"/>
                <a:cs typeface="Courier New"/>
                <a:sym typeface="Courier New"/>
              </a:rPr>
              <a:t>192.168.</a:t>
            </a:r>
            <a:r>
              <a:rPr lang="en-US" sz="5000" b="1" dirty="0">
                <a:latin typeface="Courier New"/>
                <a:ea typeface="Courier New"/>
                <a:cs typeface="Courier New"/>
                <a:sym typeface="Courier New"/>
              </a:rPr>
              <a:t>1</a:t>
            </a:r>
            <a:r>
              <a:rPr sz="5000" b="1" dirty="0">
                <a:latin typeface="Courier New"/>
                <a:ea typeface="Courier New"/>
                <a:cs typeface="Courier New"/>
                <a:sym typeface="Courier New"/>
              </a:rPr>
              <a:t>.1</a:t>
            </a:r>
            <a:r>
              <a:rPr lang="en-US" sz="5000" b="1" dirty="0">
                <a:latin typeface="Courier New"/>
                <a:ea typeface="Courier New"/>
                <a:cs typeface="Courier New"/>
                <a:sym typeface="Courier New"/>
              </a:rPr>
              <a:t>00</a:t>
            </a:r>
            <a:endParaRPr sz="5000" b="1" dirty="0">
              <a:latin typeface="Courier New"/>
              <a:ea typeface="Courier New"/>
              <a:cs typeface="Courier New"/>
              <a:sym typeface="Courier New"/>
            </a:endParaRPr>
          </a:p>
          <a:p>
            <a:pPr lvl="0">
              <a:defRPr sz="1800">
                <a:solidFill>
                  <a:srgbClr val="000000"/>
                </a:solidFill>
              </a:defRPr>
            </a:pPr>
            <a:r>
              <a:rPr sz="5000" b="1" dirty="0">
                <a:solidFill>
                  <a:srgbClr val="3F6532"/>
                </a:solidFill>
                <a:latin typeface="Courier New"/>
                <a:ea typeface="Courier New"/>
                <a:cs typeface="Courier New"/>
                <a:sym typeface="Courier New"/>
              </a:rPr>
              <a:t>255.255.255.0</a:t>
            </a:r>
          </a:p>
          <a:p>
            <a:pPr lvl="0">
              <a:defRPr sz="1800">
                <a:solidFill>
                  <a:srgbClr val="000000"/>
                </a:solidFill>
              </a:defRPr>
            </a:pPr>
            <a:endParaRPr sz="5000" b="1" dirty="0">
              <a:solidFill>
                <a:srgbClr val="791E1C"/>
              </a:solidFill>
              <a:latin typeface="Courier New"/>
              <a:ea typeface="Courier New"/>
              <a:cs typeface="Courier New"/>
              <a:sym typeface="Courier New"/>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46771" y="579863"/>
            <a:ext cx="11653024" cy="7370337"/>
            <a:chOff x="646771" y="579863"/>
            <a:chExt cx="11653024" cy="7370337"/>
          </a:xfrm>
        </p:grpSpPr>
        <p:sp>
          <p:nvSpPr>
            <p:cNvPr id="7" name="Rectangle 6"/>
            <p:cNvSpPr/>
            <p:nvPr/>
          </p:nvSpPr>
          <p:spPr>
            <a:xfrm>
              <a:off x="646771" y="579863"/>
              <a:ext cx="11653024" cy="7370337"/>
            </a:xfrm>
            <a:prstGeom prst="rect">
              <a:avLst/>
            </a:prstGeom>
            <a:solidFill>
              <a:schemeClr val="tx1">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pic>
          <p:nvPicPr>
            <p:cNvPr id="8" name="Picture 7"/>
            <p:cNvPicPr>
              <a:picLocks noChangeAspect="1"/>
            </p:cNvPicPr>
            <p:nvPr/>
          </p:nvPicPr>
          <p:blipFill>
            <a:blip r:embed="rId3"/>
            <a:stretch>
              <a:fillRect/>
            </a:stretch>
          </p:blipFill>
          <p:spPr>
            <a:xfrm>
              <a:off x="839352" y="727152"/>
              <a:ext cx="5876925" cy="3771900"/>
            </a:xfrm>
            <a:prstGeom prst="rect">
              <a:avLst/>
            </a:prstGeom>
          </p:spPr>
        </p:pic>
      </p:grpSp>
      <p:sp>
        <p:nvSpPr>
          <p:cNvPr id="114" name="Shape 114"/>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ADDRESSING</a:t>
            </a:r>
          </a:p>
        </p:txBody>
      </p:sp>
      <p:sp>
        <p:nvSpPr>
          <p:cNvPr id="115" name="Shape 115"/>
          <p:cNvSpPr>
            <a:spLocks noGrp="1"/>
          </p:cNvSpPr>
          <p:nvPr>
            <p:ph type="body" idx="1"/>
          </p:nvPr>
        </p:nvSpPr>
        <p:spPr>
          <a:prstGeom prst="rect">
            <a:avLst/>
          </a:prstGeom>
        </p:spPr>
        <p:txBody>
          <a:bodyPr/>
          <a:lstStyle>
            <a:lvl1pPr defTabSz="514095">
              <a:defRPr sz="2112"/>
            </a:lvl1pPr>
          </a:lstStyle>
          <a:p>
            <a:pPr lvl="0">
              <a:defRPr sz="1800" cap="none">
                <a:solidFill>
                  <a:srgbClr val="000000"/>
                </a:solidFill>
              </a:defRPr>
            </a:pPr>
            <a:r>
              <a:rPr sz="2112" cap="all">
                <a:solidFill>
                  <a:srgbClr val="558AAB"/>
                </a:solidFill>
              </a:rPr>
              <a:t>IP Address Configuration Dialog (Windows NT 4.0, 1997)</a:t>
            </a:r>
          </a:p>
        </p:txBody>
      </p:sp>
      <p:sp>
        <p:nvSpPr>
          <p:cNvPr id="117" name="Shape 117"/>
          <p:cNvSpPr/>
          <p:nvPr/>
        </p:nvSpPr>
        <p:spPr>
          <a:xfrm>
            <a:off x="1615328" y="4851061"/>
            <a:ext cx="9715910"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lvl="0" algn="r">
              <a:defRPr sz="1800">
                <a:solidFill>
                  <a:srgbClr val="000000"/>
                </a:solidFill>
              </a:defRPr>
            </a:pPr>
            <a:r>
              <a:rPr sz="3600" b="1" dirty="0">
                <a:latin typeface="Courier New"/>
                <a:ea typeface="Courier New"/>
                <a:cs typeface="Courier New"/>
                <a:sym typeface="Courier New"/>
              </a:rPr>
              <a:t>11000000.10101000.0000</a:t>
            </a:r>
            <a:r>
              <a:rPr lang="en-US" sz="3600" b="1" dirty="0">
                <a:latin typeface="Courier New"/>
                <a:ea typeface="Courier New"/>
                <a:cs typeface="Courier New"/>
                <a:sym typeface="Courier New"/>
              </a:rPr>
              <a:t>0001</a:t>
            </a:r>
            <a:r>
              <a:rPr sz="3600" b="1" dirty="0">
                <a:latin typeface="Courier New"/>
                <a:ea typeface="Courier New"/>
                <a:cs typeface="Courier New"/>
                <a:sym typeface="Courier New"/>
              </a:rPr>
              <a:t>.0</a:t>
            </a:r>
            <a:r>
              <a:rPr lang="en-US" sz="3600" b="1" dirty="0">
                <a:latin typeface="Courier New"/>
                <a:ea typeface="Courier New"/>
                <a:cs typeface="Courier New"/>
                <a:sym typeface="Courier New"/>
              </a:rPr>
              <a:t>11</a:t>
            </a:r>
            <a:r>
              <a:rPr sz="3600" b="1" dirty="0">
                <a:latin typeface="Courier New"/>
                <a:ea typeface="Courier New"/>
                <a:cs typeface="Courier New"/>
                <a:sym typeface="Courier New"/>
              </a:rPr>
              <a:t>00</a:t>
            </a:r>
            <a:r>
              <a:rPr lang="en-US" sz="3600" b="1" dirty="0">
                <a:latin typeface="Courier New"/>
                <a:ea typeface="Courier New"/>
                <a:cs typeface="Courier New"/>
                <a:sym typeface="Courier New"/>
              </a:rPr>
              <a:t>1</a:t>
            </a:r>
            <a:r>
              <a:rPr sz="3600" b="1" dirty="0">
                <a:latin typeface="Courier New"/>
                <a:ea typeface="Courier New"/>
                <a:cs typeface="Courier New"/>
                <a:sym typeface="Courier New"/>
              </a:rPr>
              <a:t>0</a:t>
            </a:r>
            <a:r>
              <a:rPr lang="en-US" sz="3600" b="1" dirty="0">
                <a:latin typeface="Courier New"/>
                <a:ea typeface="Courier New"/>
                <a:cs typeface="Courier New"/>
                <a:sym typeface="Courier New"/>
              </a:rPr>
              <a:t>0</a:t>
            </a:r>
            <a:endParaRPr sz="3600" b="1" dirty="0">
              <a:latin typeface="Courier New"/>
              <a:ea typeface="Courier New"/>
              <a:cs typeface="Courier New"/>
              <a:sym typeface="Courier New"/>
            </a:endParaRPr>
          </a:p>
          <a:p>
            <a:pPr lvl="0" algn="r">
              <a:defRPr sz="1800">
                <a:solidFill>
                  <a:srgbClr val="000000"/>
                </a:solidFill>
              </a:defRPr>
            </a:pPr>
            <a:r>
              <a:rPr sz="3600" b="1" dirty="0">
                <a:solidFill>
                  <a:srgbClr val="3F6532"/>
                </a:solidFill>
                <a:latin typeface="Courier New"/>
                <a:ea typeface="Courier New"/>
                <a:cs typeface="Courier New"/>
                <a:sym typeface="Courier New"/>
              </a:rPr>
              <a:t>11111111.11111111.11111111.00000000</a:t>
            </a:r>
          </a:p>
          <a:p>
            <a:pPr lvl="0" algn="r">
              <a:defRPr sz="1800">
                <a:solidFill>
                  <a:srgbClr val="000000"/>
                </a:solidFill>
              </a:defRPr>
            </a:pPr>
            <a:r>
              <a:rPr sz="3600" b="1" dirty="0">
                <a:solidFill>
                  <a:srgbClr val="902422"/>
                </a:solidFill>
                <a:latin typeface="Courier New"/>
                <a:ea typeface="Courier New"/>
                <a:cs typeface="Courier New"/>
                <a:sym typeface="Courier New"/>
              </a:rPr>
              <a:t>11000000.10101000.0000</a:t>
            </a:r>
            <a:r>
              <a:rPr lang="en-US" sz="3600" b="1" dirty="0">
                <a:solidFill>
                  <a:srgbClr val="902422"/>
                </a:solidFill>
                <a:latin typeface="Courier New"/>
                <a:ea typeface="Courier New"/>
                <a:cs typeface="Courier New"/>
                <a:sym typeface="Courier New"/>
              </a:rPr>
              <a:t>0</a:t>
            </a:r>
            <a:r>
              <a:rPr sz="3600" b="1" dirty="0">
                <a:solidFill>
                  <a:srgbClr val="902422"/>
                </a:solidFill>
                <a:latin typeface="Courier New"/>
                <a:ea typeface="Courier New"/>
                <a:cs typeface="Courier New"/>
                <a:sym typeface="Courier New"/>
              </a:rPr>
              <a:t>0</a:t>
            </a:r>
            <a:r>
              <a:rPr lang="en-US" sz="3600" b="1" dirty="0">
                <a:solidFill>
                  <a:srgbClr val="902422"/>
                </a:solidFill>
                <a:latin typeface="Courier New"/>
                <a:ea typeface="Courier New"/>
                <a:cs typeface="Courier New"/>
                <a:sym typeface="Courier New"/>
              </a:rPr>
              <a:t>0</a:t>
            </a:r>
            <a:r>
              <a:rPr sz="3600" b="1" dirty="0">
                <a:solidFill>
                  <a:srgbClr val="902422"/>
                </a:solidFill>
                <a:latin typeface="Courier New"/>
                <a:ea typeface="Courier New"/>
                <a:cs typeface="Courier New"/>
                <a:sym typeface="Courier New"/>
              </a:rPr>
              <a:t>0.</a:t>
            </a:r>
            <a:r>
              <a:rPr sz="3600" b="1" dirty="0">
                <a:solidFill>
                  <a:srgbClr val="A6AAA8"/>
                </a:solidFill>
                <a:latin typeface="Courier New"/>
                <a:ea typeface="Courier New"/>
                <a:cs typeface="Courier New"/>
                <a:sym typeface="Courier New"/>
              </a:rPr>
              <a:t>________</a:t>
            </a:r>
            <a:r>
              <a:rPr sz="3600" b="1" dirty="0">
                <a:solidFill>
                  <a:srgbClr val="902422"/>
                </a:solidFill>
                <a:latin typeface="Courier New"/>
                <a:ea typeface="Courier New"/>
                <a:cs typeface="Courier New"/>
                <a:sym typeface="Courier New"/>
              </a:rPr>
              <a:t>           </a:t>
            </a:r>
          </a:p>
          <a:p>
            <a:pPr lvl="0" algn="r">
              <a:defRPr sz="1800">
                <a:solidFill>
                  <a:srgbClr val="000000"/>
                </a:solidFill>
              </a:defRPr>
            </a:pPr>
            <a:r>
              <a:rPr sz="3600" b="1" dirty="0">
                <a:solidFill>
                  <a:srgbClr val="FFFFFF"/>
                </a:solidFill>
                <a:latin typeface="Courier New"/>
                <a:ea typeface="Courier New"/>
                <a:cs typeface="Courier New"/>
                <a:sym typeface="Courier New"/>
              </a:rPr>
              <a:t>0</a:t>
            </a:r>
            <a:r>
              <a:rPr lang="en-US" sz="3600" b="1" dirty="0">
                <a:solidFill>
                  <a:srgbClr val="FFFFFF"/>
                </a:solidFill>
                <a:latin typeface="Courier New"/>
                <a:ea typeface="Courier New"/>
                <a:cs typeface="Courier New"/>
                <a:sym typeface="Courier New"/>
              </a:rPr>
              <a:t>11</a:t>
            </a:r>
            <a:r>
              <a:rPr sz="3600" b="1" dirty="0">
                <a:solidFill>
                  <a:srgbClr val="FFFFFF"/>
                </a:solidFill>
                <a:latin typeface="Courier New"/>
                <a:ea typeface="Courier New"/>
                <a:cs typeface="Courier New"/>
                <a:sym typeface="Courier New"/>
              </a:rPr>
              <a:t>00</a:t>
            </a:r>
            <a:r>
              <a:rPr lang="en-US" sz="3600" b="1" dirty="0">
                <a:solidFill>
                  <a:srgbClr val="FFFFFF"/>
                </a:solidFill>
                <a:latin typeface="Courier New"/>
                <a:ea typeface="Courier New"/>
                <a:cs typeface="Courier New"/>
                <a:sym typeface="Courier New"/>
              </a:rPr>
              <a:t>100</a:t>
            </a:r>
            <a:endParaRPr sz="3600" b="1" dirty="0">
              <a:solidFill>
                <a:srgbClr val="FFFFFF"/>
              </a:solidFill>
              <a:latin typeface="Courier New"/>
              <a:ea typeface="Courier New"/>
              <a:cs typeface="Courier New"/>
              <a:sym typeface="Courier New"/>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7">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1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992436" y="4335433"/>
            <a:ext cx="2038695" cy="3153719"/>
            <a:chOff x="0" y="0"/>
            <a:chExt cx="2038694" cy="3153717"/>
          </a:xfrm>
        </p:grpSpPr>
        <p:sp>
          <p:nvSpPr>
            <p:cNvPr id="147" name="Shape 147"/>
            <p:cNvSpPr/>
            <p:nvPr/>
          </p:nvSpPr>
          <p:spPr>
            <a:xfrm>
              <a:off x="0" y="0"/>
              <a:ext cx="2038695" cy="259131"/>
            </a:xfrm>
            <a:custGeom>
              <a:avLst/>
              <a:gdLst/>
              <a:ahLst/>
              <a:cxnLst>
                <a:cxn ang="0">
                  <a:pos x="wd2" y="hd2"/>
                </a:cxn>
                <a:cxn ang="5400000">
                  <a:pos x="wd2" y="hd2"/>
                </a:cxn>
                <a:cxn ang="10800000">
                  <a:pos x="wd2" y="hd2"/>
                </a:cxn>
                <a:cxn ang="16200000">
                  <a:pos x="wd2" y="hd2"/>
                </a:cxn>
              </a:cxnLst>
              <a:rect l="0" t="0" r="r" b="b"/>
              <a:pathLst>
                <a:path w="21600" h="16231" extrusionOk="0">
                  <a:moveTo>
                    <a:pt x="21600" y="2711"/>
                  </a:moveTo>
                  <a:cubicBezTo>
                    <a:pt x="15171" y="21600"/>
                    <a:pt x="7971" y="20696"/>
                    <a:pt x="0" y="0"/>
                  </a:cubicBezTo>
                </a:path>
              </a:pathLst>
            </a:custGeom>
            <a:noFill/>
            <a:ln w="101600" cap="flat">
              <a:solidFill>
                <a:srgbClr val="902422"/>
              </a:solidFill>
              <a:prstDash val="solid"/>
              <a:miter lim="400000"/>
            </a:ln>
            <a:effectLst/>
          </p:spPr>
          <p:txBody>
            <a:bodyPr/>
            <a:lstStyle/>
            <a:p>
              <a:pPr lvl="0"/>
              <a:endParaRPr/>
            </a:p>
          </p:txBody>
        </p:sp>
        <p:sp>
          <p:nvSpPr>
            <p:cNvPr id="148" name="Shape 148"/>
            <p:cNvSpPr/>
            <p:nvPr/>
          </p:nvSpPr>
          <p:spPr>
            <a:xfrm>
              <a:off x="0" y="0"/>
              <a:ext cx="2038695" cy="31537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8008" y="17071"/>
                    <a:pt x="808" y="9871"/>
                    <a:pt x="0" y="0"/>
                  </a:cubicBezTo>
                </a:path>
              </a:pathLst>
            </a:custGeom>
            <a:noFill/>
            <a:ln w="101600" cap="flat">
              <a:solidFill>
                <a:srgbClr val="902422"/>
              </a:solidFill>
              <a:prstDash val="solid"/>
              <a:miter lim="400000"/>
            </a:ln>
            <a:effectLst/>
          </p:spPr>
          <p:txBody>
            <a:bodyPr/>
            <a:lstStyle/>
            <a:p>
              <a:pPr lvl="0"/>
              <a:endParaRPr/>
            </a:p>
          </p:txBody>
        </p:sp>
      </p:grpSp>
      <p:sp>
        <p:nvSpPr>
          <p:cNvPr id="149" name="Shape 149"/>
          <p:cNvSpPr/>
          <p:nvPr/>
        </p:nvSpPr>
        <p:spPr>
          <a:xfrm>
            <a:off x="1357681" y="2614403"/>
            <a:ext cx="1406674" cy="16605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69" y="12368"/>
                  <a:pt x="12969" y="19568"/>
                  <a:pt x="0" y="21600"/>
                </a:cubicBezTo>
              </a:path>
            </a:pathLst>
          </a:custGeom>
          <a:ln w="25400">
            <a:solidFill>
              <a:srgbClr val="CEA841"/>
            </a:solidFill>
            <a:miter lim="400000"/>
          </a:ln>
        </p:spPr>
        <p:txBody>
          <a:bodyPr/>
          <a:lstStyle/>
          <a:p>
            <a:pPr lvl="0"/>
            <a:endParaRPr/>
          </a:p>
        </p:txBody>
      </p:sp>
      <p:sp>
        <p:nvSpPr>
          <p:cNvPr id="125" name="Shape 125"/>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126" name="Shape 126"/>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Local Area Network (LAN): “</a:t>
            </a:r>
            <a:r>
              <a:rPr sz="2112" b="1" cap="all">
                <a:solidFill>
                  <a:srgbClr val="558AAB"/>
                </a:solidFill>
                <a:latin typeface="Courier"/>
                <a:ea typeface="Courier"/>
                <a:cs typeface="Courier"/>
                <a:sym typeface="Courier"/>
              </a:rPr>
              <a:t>ping 192.168.1.7</a:t>
            </a:r>
            <a:r>
              <a:rPr sz="2112" cap="all">
                <a:solidFill>
                  <a:srgbClr val="558AAB"/>
                </a:solidFill>
              </a:rPr>
              <a:t>”</a:t>
            </a:r>
          </a:p>
        </p:txBody>
      </p:sp>
      <p:grpSp>
        <p:nvGrpSpPr>
          <p:cNvPr id="129" name="Group 129"/>
          <p:cNvGrpSpPr/>
          <p:nvPr/>
        </p:nvGrpSpPr>
        <p:grpSpPr>
          <a:xfrm>
            <a:off x="2232016" y="553831"/>
            <a:ext cx="1539472" cy="1199759"/>
            <a:chOff x="0" y="0"/>
            <a:chExt cx="1539471" cy="1199758"/>
          </a:xfrm>
        </p:grpSpPr>
        <p:pic>
          <p:nvPicPr>
            <p:cNvPr id="127" name="pc.png"/>
            <p:cNvPicPr/>
            <p:nvPr/>
          </p:nvPicPr>
          <p:blipFill>
            <a:blip r:embed="rId3">
              <a:extLst/>
            </a:blip>
            <a:stretch>
              <a:fillRect/>
            </a:stretch>
          </p:blipFill>
          <p:spPr>
            <a:xfrm>
              <a:off x="268085" y="0"/>
              <a:ext cx="1003301" cy="901700"/>
            </a:xfrm>
            <a:prstGeom prst="rect">
              <a:avLst/>
            </a:prstGeom>
            <a:ln w="12700" cap="flat">
              <a:noFill/>
              <a:miter lim="400000"/>
            </a:ln>
            <a:effectLst/>
          </p:spPr>
        </p:pic>
        <p:sp>
          <p:nvSpPr>
            <p:cNvPr id="128" name="Shape 128"/>
            <p:cNvSpPr/>
            <p:nvPr/>
          </p:nvSpPr>
          <p:spPr>
            <a:xfrm>
              <a:off x="-1" y="844158"/>
              <a:ext cx="1539473"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192.168.1.1</a:t>
              </a:r>
            </a:p>
          </p:txBody>
        </p:sp>
      </p:grpSp>
      <p:grpSp>
        <p:nvGrpSpPr>
          <p:cNvPr id="132" name="Group 132"/>
          <p:cNvGrpSpPr/>
          <p:nvPr/>
        </p:nvGrpSpPr>
        <p:grpSpPr>
          <a:xfrm>
            <a:off x="2232016" y="2162813"/>
            <a:ext cx="1539472" cy="1187221"/>
            <a:chOff x="0" y="0"/>
            <a:chExt cx="1539471" cy="1187220"/>
          </a:xfrm>
        </p:grpSpPr>
        <p:pic>
          <p:nvPicPr>
            <p:cNvPr id="130" name="pc.png"/>
            <p:cNvPicPr/>
            <p:nvPr/>
          </p:nvPicPr>
          <p:blipFill>
            <a:blip r:embed="rId3">
              <a:extLst/>
            </a:blip>
            <a:stretch>
              <a:fillRect/>
            </a:stretch>
          </p:blipFill>
          <p:spPr>
            <a:xfrm>
              <a:off x="268085" y="0"/>
              <a:ext cx="1003301" cy="901700"/>
            </a:xfrm>
            <a:prstGeom prst="rect">
              <a:avLst/>
            </a:prstGeom>
            <a:ln w="12700" cap="flat">
              <a:noFill/>
              <a:miter lim="400000"/>
            </a:ln>
            <a:effectLst/>
          </p:spPr>
        </p:pic>
        <p:sp>
          <p:nvSpPr>
            <p:cNvPr id="131" name="Shape 131"/>
            <p:cNvSpPr/>
            <p:nvPr/>
          </p:nvSpPr>
          <p:spPr>
            <a:xfrm>
              <a:off x="-1" y="831620"/>
              <a:ext cx="1539473"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192.168.1.5</a:t>
              </a:r>
            </a:p>
          </p:txBody>
        </p:sp>
      </p:grpSp>
      <p:grpSp>
        <p:nvGrpSpPr>
          <p:cNvPr id="135" name="Group 135"/>
          <p:cNvGrpSpPr/>
          <p:nvPr/>
        </p:nvGrpSpPr>
        <p:grpSpPr>
          <a:xfrm>
            <a:off x="2102455" y="5375639"/>
            <a:ext cx="1798595" cy="1079501"/>
            <a:chOff x="0" y="0"/>
            <a:chExt cx="1798594" cy="1079499"/>
          </a:xfrm>
        </p:grpSpPr>
        <p:pic>
          <p:nvPicPr>
            <p:cNvPr id="133" name="router.png"/>
            <p:cNvPicPr/>
            <p:nvPr/>
          </p:nvPicPr>
          <p:blipFill>
            <a:blip r:embed="rId4">
              <a:extLst/>
            </a:blip>
            <a:stretch>
              <a:fillRect/>
            </a:stretch>
          </p:blipFill>
          <p:spPr>
            <a:xfrm>
              <a:off x="410346" y="0"/>
              <a:ext cx="977901" cy="660400"/>
            </a:xfrm>
            <a:prstGeom prst="rect">
              <a:avLst/>
            </a:prstGeom>
            <a:ln w="12700" cap="flat">
              <a:noFill/>
              <a:miter lim="400000"/>
            </a:ln>
            <a:effectLst/>
          </p:spPr>
        </p:pic>
        <p:sp>
          <p:nvSpPr>
            <p:cNvPr id="134" name="Shape 134"/>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192.168.1.222</a:t>
              </a:r>
            </a:p>
          </p:txBody>
        </p:sp>
      </p:grpSp>
      <p:sp>
        <p:nvSpPr>
          <p:cNvPr id="150" name="Shape 150"/>
          <p:cNvSpPr/>
          <p:nvPr/>
        </p:nvSpPr>
        <p:spPr>
          <a:xfrm>
            <a:off x="995953" y="4679981"/>
            <a:ext cx="1672097" cy="26024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112" y="16596"/>
                  <a:pt x="1912" y="9396"/>
                  <a:pt x="0" y="0"/>
                </a:cubicBezTo>
              </a:path>
            </a:pathLst>
          </a:custGeom>
          <a:ln w="25400">
            <a:solidFill>
              <a:srgbClr val="CEA841"/>
            </a:solidFill>
            <a:miter lim="400000"/>
          </a:ln>
        </p:spPr>
        <p:txBody>
          <a:bodyPr/>
          <a:lstStyle/>
          <a:p>
            <a:pPr lvl="0"/>
            <a:endParaRPr/>
          </a:p>
        </p:txBody>
      </p:sp>
      <p:sp>
        <p:nvSpPr>
          <p:cNvPr id="151" name="Shape 151"/>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25400">
            <a:solidFill>
              <a:srgbClr val="CEA841"/>
            </a:solidFill>
            <a:miter lim="400000"/>
          </a:ln>
        </p:spPr>
        <p:txBody>
          <a:bodyPr/>
          <a:lstStyle/>
          <a:p>
            <a:pPr lvl="0"/>
            <a:endParaRPr/>
          </a:p>
        </p:txBody>
      </p:sp>
      <p:sp>
        <p:nvSpPr>
          <p:cNvPr id="152" name="Shape 152"/>
          <p:cNvSpPr/>
          <p:nvPr/>
        </p:nvSpPr>
        <p:spPr>
          <a:xfrm>
            <a:off x="1350486" y="4462181"/>
            <a:ext cx="1212570" cy="114950"/>
          </a:xfrm>
          <a:custGeom>
            <a:avLst/>
            <a:gdLst/>
            <a:ahLst/>
            <a:cxnLst>
              <a:cxn ang="0">
                <a:pos x="wd2" y="hd2"/>
              </a:cxn>
              <a:cxn ang="5400000">
                <a:pos x="wd2" y="hd2"/>
              </a:cxn>
              <a:cxn ang="10800000">
                <a:pos x="wd2" y="hd2"/>
              </a:cxn>
              <a:cxn ang="16200000">
                <a:pos x="wd2" y="hd2"/>
              </a:cxn>
            </a:cxnLst>
            <a:rect l="0" t="0" r="r" b="b"/>
            <a:pathLst>
              <a:path w="21600" h="16580" extrusionOk="0">
                <a:moveTo>
                  <a:pt x="21600" y="8521"/>
                </a:moveTo>
                <a:cubicBezTo>
                  <a:pt x="14853" y="21600"/>
                  <a:pt x="7653" y="18760"/>
                  <a:pt x="0" y="0"/>
                </a:cubicBezTo>
              </a:path>
            </a:pathLst>
          </a:custGeom>
          <a:ln w="25400">
            <a:solidFill>
              <a:srgbClr val="CEA841"/>
            </a:solidFill>
            <a:miter lim="400000"/>
          </a:ln>
        </p:spPr>
        <p:txBody>
          <a:bodyPr/>
          <a:lstStyle/>
          <a:p>
            <a:pPr lvl="0"/>
            <a:endParaRPr/>
          </a:p>
        </p:txBody>
      </p:sp>
      <p:sp>
        <p:nvSpPr>
          <p:cNvPr id="153" name="Shape 153"/>
          <p:cNvSpPr/>
          <p:nvPr/>
        </p:nvSpPr>
        <p:spPr>
          <a:xfrm>
            <a:off x="964503" y="1374970"/>
            <a:ext cx="1600591" cy="2586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922" y="4876"/>
                  <a:pt x="722" y="12076"/>
                  <a:pt x="0" y="21600"/>
                </a:cubicBezTo>
              </a:path>
            </a:pathLst>
          </a:custGeom>
          <a:ln w="25400">
            <a:solidFill>
              <a:srgbClr val="CEA841"/>
            </a:solidFill>
            <a:miter lim="400000"/>
          </a:ln>
        </p:spPr>
        <p:txBody>
          <a:bodyPr/>
          <a:lstStyle/>
          <a:p>
            <a:pPr lvl="0"/>
            <a:endParaRPr/>
          </a:p>
        </p:txBody>
      </p:sp>
      <p:pic>
        <p:nvPicPr>
          <p:cNvPr id="140" name="hub.png"/>
          <p:cNvPicPr/>
          <p:nvPr/>
        </p:nvPicPr>
        <p:blipFill>
          <a:blip r:embed="rId5">
            <a:extLst/>
          </a:blip>
          <a:stretch>
            <a:fillRect/>
          </a:stretch>
        </p:blipFill>
        <p:spPr>
          <a:xfrm>
            <a:off x="543957" y="3943350"/>
            <a:ext cx="838201" cy="749300"/>
          </a:xfrm>
          <a:prstGeom prst="rect">
            <a:avLst/>
          </a:prstGeom>
          <a:ln w="12700">
            <a:miter lim="400000"/>
          </a:ln>
        </p:spPr>
      </p:pic>
      <p:grpSp>
        <p:nvGrpSpPr>
          <p:cNvPr id="143" name="Group 143"/>
          <p:cNvGrpSpPr/>
          <p:nvPr/>
        </p:nvGrpSpPr>
        <p:grpSpPr>
          <a:xfrm>
            <a:off x="2232016" y="3759257"/>
            <a:ext cx="1539472" cy="1204062"/>
            <a:chOff x="0" y="0"/>
            <a:chExt cx="1539471" cy="1204061"/>
          </a:xfrm>
        </p:grpSpPr>
        <p:pic>
          <p:nvPicPr>
            <p:cNvPr id="141" name="pc.png"/>
            <p:cNvPicPr/>
            <p:nvPr/>
          </p:nvPicPr>
          <p:blipFill>
            <a:blip r:embed="rId3">
              <a:extLst/>
            </a:blip>
            <a:stretch>
              <a:fillRect/>
            </a:stretch>
          </p:blipFill>
          <p:spPr>
            <a:xfrm>
              <a:off x="268085" y="0"/>
              <a:ext cx="1003301" cy="901700"/>
            </a:xfrm>
            <a:prstGeom prst="rect">
              <a:avLst/>
            </a:prstGeom>
            <a:ln w="12700" cap="flat">
              <a:noFill/>
              <a:miter lim="400000"/>
            </a:ln>
            <a:effectLst/>
          </p:spPr>
        </p:pic>
        <p:sp>
          <p:nvSpPr>
            <p:cNvPr id="142" name="Shape 142"/>
            <p:cNvSpPr/>
            <p:nvPr/>
          </p:nvSpPr>
          <p:spPr>
            <a:xfrm>
              <a:off x="-1" y="848461"/>
              <a:ext cx="1539473"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192.168.1.7</a:t>
              </a:r>
            </a:p>
          </p:txBody>
        </p:sp>
      </p:grpSp>
      <p:grpSp>
        <p:nvGrpSpPr>
          <p:cNvPr id="146" name="Group 146"/>
          <p:cNvGrpSpPr/>
          <p:nvPr/>
        </p:nvGrpSpPr>
        <p:grpSpPr>
          <a:xfrm>
            <a:off x="2167235" y="6861265"/>
            <a:ext cx="1669034" cy="1220904"/>
            <a:chOff x="-64780" y="0"/>
            <a:chExt cx="1669033" cy="1220902"/>
          </a:xfrm>
        </p:grpSpPr>
        <p:pic>
          <p:nvPicPr>
            <p:cNvPr id="144" name="pc.png"/>
            <p:cNvPicPr/>
            <p:nvPr/>
          </p:nvPicPr>
          <p:blipFill>
            <a:blip r:embed="rId3">
              <a:extLst/>
            </a:blip>
            <a:stretch>
              <a:fillRect/>
            </a:stretch>
          </p:blipFill>
          <p:spPr>
            <a:xfrm>
              <a:off x="268085" y="0"/>
              <a:ext cx="1003301" cy="901700"/>
            </a:xfrm>
            <a:prstGeom prst="rect">
              <a:avLst/>
            </a:prstGeom>
            <a:ln w="12700" cap="flat">
              <a:noFill/>
              <a:miter lim="400000"/>
            </a:ln>
            <a:effectLst/>
          </p:spPr>
        </p:pic>
        <p:sp>
          <p:nvSpPr>
            <p:cNvPr id="145" name="Shape 145"/>
            <p:cNvSpPr/>
            <p:nvPr/>
          </p:nvSpPr>
          <p:spPr>
            <a:xfrm>
              <a:off x="-64781" y="865302"/>
              <a:ext cx="1669034"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192.168.1.10</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3001752" y="5915389"/>
            <a:ext cx="2878264" cy="703074"/>
          </a:xfrm>
          <a:custGeom>
            <a:avLst/>
            <a:gdLst/>
            <a:ahLst/>
            <a:cxnLst>
              <a:cxn ang="0">
                <a:pos x="wd2" y="hd2"/>
              </a:cxn>
              <a:cxn ang="5400000">
                <a:pos x="wd2" y="hd2"/>
              </a:cxn>
              <a:cxn ang="10800000">
                <a:pos x="wd2" y="hd2"/>
              </a:cxn>
              <a:cxn ang="16200000">
                <a:pos x="wd2" y="hd2"/>
              </a:cxn>
            </a:cxnLst>
            <a:rect l="0" t="0" r="r" b="b"/>
            <a:pathLst>
              <a:path w="21600" h="16721" extrusionOk="0">
                <a:moveTo>
                  <a:pt x="21600" y="9725"/>
                </a:moveTo>
                <a:cubicBezTo>
                  <a:pt x="13915" y="21600"/>
                  <a:pt x="6715" y="18358"/>
                  <a:pt x="0" y="0"/>
                </a:cubicBezTo>
              </a:path>
            </a:pathLst>
          </a:custGeom>
          <a:ln w="25400">
            <a:solidFill>
              <a:srgbClr val="1A931F"/>
            </a:solidFill>
            <a:miter lim="400000"/>
          </a:ln>
        </p:spPr>
        <p:txBody>
          <a:bodyPr/>
          <a:lstStyle/>
          <a:p>
            <a:pPr lvl="0"/>
            <a:endParaRPr/>
          </a:p>
        </p:txBody>
      </p:sp>
      <p:grpSp>
        <p:nvGrpSpPr>
          <p:cNvPr id="160" name="Group 160"/>
          <p:cNvGrpSpPr/>
          <p:nvPr/>
        </p:nvGrpSpPr>
        <p:grpSpPr>
          <a:xfrm>
            <a:off x="5296612" y="5687061"/>
            <a:ext cx="1539473" cy="1079501"/>
            <a:chOff x="129561" y="0"/>
            <a:chExt cx="1539471" cy="1079499"/>
          </a:xfrm>
        </p:grpSpPr>
        <p:pic>
          <p:nvPicPr>
            <p:cNvPr id="15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59" name="Shape 159"/>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sp>
        <p:nvSpPr>
          <p:cNvPr id="161" name="Shape 161"/>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162" name="Shape 162"/>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pic>
        <p:nvPicPr>
          <p:cNvPr id="163" name="hub.png"/>
          <p:cNvPicPr/>
          <p:nvPr/>
        </p:nvPicPr>
        <p:blipFill>
          <a:blip r:embed="rId4">
            <a:extLst/>
          </a:blip>
          <a:stretch>
            <a:fillRect/>
          </a:stretch>
        </p:blipFill>
        <p:spPr>
          <a:xfrm>
            <a:off x="543957" y="3943350"/>
            <a:ext cx="838201" cy="749300"/>
          </a:xfrm>
          <a:prstGeom prst="rect">
            <a:avLst/>
          </a:prstGeom>
          <a:ln w="12700">
            <a:miter lim="400000"/>
          </a:ln>
        </p:spPr>
      </p:pic>
      <p:grpSp>
        <p:nvGrpSpPr>
          <p:cNvPr id="166" name="Group 166"/>
          <p:cNvGrpSpPr/>
          <p:nvPr/>
        </p:nvGrpSpPr>
        <p:grpSpPr>
          <a:xfrm>
            <a:off x="2167235" y="6861265"/>
            <a:ext cx="1669034" cy="1220904"/>
            <a:chOff x="-64780" y="0"/>
            <a:chExt cx="1669033" cy="1220902"/>
          </a:xfrm>
        </p:grpSpPr>
        <p:pic>
          <p:nvPicPr>
            <p:cNvPr id="164" name="pc.png"/>
            <p:cNvPicPr/>
            <p:nvPr/>
          </p:nvPicPr>
          <p:blipFill>
            <a:blip r:embed="rId5">
              <a:extLst/>
            </a:blip>
            <a:stretch>
              <a:fillRect/>
            </a:stretch>
          </p:blipFill>
          <p:spPr>
            <a:xfrm>
              <a:off x="268085" y="0"/>
              <a:ext cx="1003301" cy="901700"/>
            </a:xfrm>
            <a:prstGeom prst="rect">
              <a:avLst/>
            </a:prstGeom>
            <a:ln w="12700" cap="flat">
              <a:noFill/>
              <a:miter lim="400000"/>
            </a:ln>
            <a:effectLst/>
          </p:spPr>
        </p:pic>
        <p:sp>
          <p:nvSpPr>
            <p:cNvPr id="165" name="Shape 165"/>
            <p:cNvSpPr/>
            <p:nvPr/>
          </p:nvSpPr>
          <p:spPr>
            <a:xfrm>
              <a:off x="-64781" y="865302"/>
              <a:ext cx="1669034"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192.168.1.10</a:t>
              </a:r>
            </a:p>
          </p:txBody>
        </p:sp>
      </p:grpSp>
      <p:grpSp>
        <p:nvGrpSpPr>
          <p:cNvPr id="169" name="Group 169"/>
          <p:cNvGrpSpPr/>
          <p:nvPr/>
        </p:nvGrpSpPr>
        <p:grpSpPr>
          <a:xfrm>
            <a:off x="2102455" y="5375639"/>
            <a:ext cx="1798595" cy="1079501"/>
            <a:chOff x="0" y="0"/>
            <a:chExt cx="1798594" cy="1079499"/>
          </a:xfrm>
        </p:grpSpPr>
        <p:pic>
          <p:nvPicPr>
            <p:cNvPr id="16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68" name="Shape 168"/>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192.168.1.222</a:t>
              </a:r>
            </a:p>
          </p:txBody>
        </p:sp>
      </p:grpSp>
      <p:sp>
        <p:nvSpPr>
          <p:cNvPr id="173" name="Shape 173"/>
          <p:cNvSpPr/>
          <p:nvPr/>
        </p:nvSpPr>
        <p:spPr>
          <a:xfrm>
            <a:off x="995953" y="4679981"/>
            <a:ext cx="1672097" cy="26024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112" y="16596"/>
                  <a:pt x="1912" y="9396"/>
                  <a:pt x="0" y="0"/>
                </a:cubicBezTo>
              </a:path>
            </a:pathLst>
          </a:custGeom>
          <a:ln w="25400">
            <a:solidFill>
              <a:srgbClr val="CEA841"/>
            </a:solidFill>
            <a:miter lim="400000"/>
          </a:ln>
        </p:spPr>
        <p:txBody>
          <a:bodyPr/>
          <a:lstStyle/>
          <a:p>
            <a:pPr lvl="0"/>
            <a:endParaRPr/>
          </a:p>
        </p:txBody>
      </p:sp>
      <p:sp>
        <p:nvSpPr>
          <p:cNvPr id="174" name="Shape 174"/>
          <p:cNvSpPr/>
          <p:nvPr/>
        </p:nvSpPr>
        <p:spPr>
          <a:xfrm>
            <a:off x="1165429" y="4694639"/>
            <a:ext cx="1339456" cy="1138048"/>
          </a:xfrm>
          <a:custGeom>
            <a:avLst/>
            <a:gdLst/>
            <a:ahLst/>
            <a:cxnLst>
              <a:cxn ang="0">
                <a:pos x="wd2" y="hd2"/>
              </a:cxn>
              <a:cxn ang="5400000">
                <a:pos x="wd2" y="hd2"/>
              </a:cxn>
              <a:cxn ang="10800000">
                <a:pos x="wd2" y="hd2"/>
              </a:cxn>
              <a:cxn ang="16200000">
                <a:pos x="wd2" y="hd2"/>
              </a:cxn>
            </a:cxnLst>
            <a:rect l="0" t="0" r="r" b="b"/>
            <a:pathLst>
              <a:path w="21503" h="19170" extrusionOk="0">
                <a:moveTo>
                  <a:pt x="21503" y="18303"/>
                </a:moveTo>
                <a:cubicBezTo>
                  <a:pt x="7070" y="21600"/>
                  <a:pt x="-97" y="15499"/>
                  <a:pt x="1" y="0"/>
                </a:cubicBezTo>
              </a:path>
            </a:pathLst>
          </a:custGeom>
          <a:ln w="25400">
            <a:solidFill>
              <a:srgbClr val="CEA841"/>
            </a:solidFill>
            <a:miter lim="400000"/>
          </a:ln>
        </p:spPr>
        <p:txBody>
          <a:bodyPr/>
          <a:lstStyle/>
          <a:p>
            <a:pPr lvl="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197" name="Shape 197"/>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180" name="Shape 180"/>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181" name="Shape 181"/>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184" name="Group 184"/>
          <p:cNvGrpSpPr/>
          <p:nvPr/>
        </p:nvGrpSpPr>
        <p:grpSpPr>
          <a:xfrm>
            <a:off x="5296612" y="5687061"/>
            <a:ext cx="1539473" cy="1079501"/>
            <a:chOff x="129561" y="0"/>
            <a:chExt cx="1539471" cy="1079499"/>
          </a:xfrm>
        </p:grpSpPr>
        <p:pic>
          <p:nvPicPr>
            <p:cNvPr id="182"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83" name="Shape 183"/>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187" name="Group 187"/>
          <p:cNvGrpSpPr/>
          <p:nvPr/>
        </p:nvGrpSpPr>
        <p:grpSpPr>
          <a:xfrm>
            <a:off x="5296612" y="2744027"/>
            <a:ext cx="1539473" cy="1079501"/>
            <a:chOff x="129561" y="0"/>
            <a:chExt cx="1539471" cy="1079499"/>
          </a:xfrm>
        </p:grpSpPr>
        <p:pic>
          <p:nvPicPr>
            <p:cNvPr id="185"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86" name="Shape 186"/>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190" name="Group 190"/>
          <p:cNvGrpSpPr/>
          <p:nvPr/>
        </p:nvGrpSpPr>
        <p:grpSpPr>
          <a:xfrm>
            <a:off x="8060477" y="2626513"/>
            <a:ext cx="1798595" cy="1079501"/>
            <a:chOff x="0" y="0"/>
            <a:chExt cx="1798594" cy="1079499"/>
          </a:xfrm>
        </p:grpSpPr>
        <p:pic>
          <p:nvPicPr>
            <p:cNvPr id="18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89" name="Shape 189"/>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193" name="Group 193"/>
          <p:cNvGrpSpPr/>
          <p:nvPr/>
        </p:nvGrpSpPr>
        <p:grpSpPr>
          <a:xfrm>
            <a:off x="8060477" y="5569547"/>
            <a:ext cx="1798595" cy="1079501"/>
            <a:chOff x="0" y="0"/>
            <a:chExt cx="1798594" cy="1079499"/>
          </a:xfrm>
        </p:grpSpPr>
        <p:pic>
          <p:nvPicPr>
            <p:cNvPr id="19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192" name="Shape 192"/>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198" name="Shape 198"/>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199" name="Shape 199"/>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advAuto="0"/>
      <p:bldP spid="197" grpId="0" animBg="1" advAuto="0"/>
      <p:bldP spid="198" grpId="0" animBg="1" advAuto="0"/>
      <p:bldP spid="199"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nvSpPr>
        <p:spPr>
          <a:xfrm>
            <a:off x="11835784" y="3194414"/>
            <a:ext cx="144191" cy="914726"/>
          </a:xfrm>
          <a:custGeom>
            <a:avLst/>
            <a:gdLst/>
            <a:ahLst/>
            <a:cxnLst>
              <a:cxn ang="0">
                <a:pos x="wd2" y="hd2"/>
              </a:cxn>
              <a:cxn ang="5400000">
                <a:pos x="wd2" y="hd2"/>
              </a:cxn>
              <a:cxn ang="10800000">
                <a:pos x="wd2" y="hd2"/>
              </a:cxn>
              <a:cxn ang="16200000">
                <a:pos x="wd2" y="hd2"/>
              </a:cxn>
            </a:cxnLst>
            <a:rect l="0" t="0" r="r" b="b"/>
            <a:pathLst>
              <a:path w="16658" h="21600" extrusionOk="0">
                <a:moveTo>
                  <a:pt x="9220" y="21600"/>
                </a:moveTo>
                <a:cubicBezTo>
                  <a:pt x="21600" y="14817"/>
                  <a:pt x="18527" y="7617"/>
                  <a:pt x="0" y="0"/>
                </a:cubicBezTo>
              </a:path>
            </a:pathLst>
          </a:custGeom>
          <a:ln w="25400">
            <a:solidFill>
              <a:srgbClr val="CEA841"/>
            </a:solidFill>
            <a:miter lim="400000"/>
          </a:ln>
        </p:spPr>
        <p:txBody>
          <a:bodyPr/>
          <a:lstStyle/>
          <a:p>
            <a:pPr lvl="0"/>
            <a:endParaRPr/>
          </a:p>
        </p:txBody>
      </p:sp>
      <p:sp>
        <p:nvSpPr>
          <p:cNvPr id="231" name="Shape 231"/>
          <p:cNvSpPr/>
          <p:nvPr/>
        </p:nvSpPr>
        <p:spPr>
          <a:xfrm>
            <a:off x="6136177" y="6210315"/>
            <a:ext cx="2775533" cy="1250961"/>
          </a:xfrm>
          <a:custGeom>
            <a:avLst/>
            <a:gdLst/>
            <a:ahLst/>
            <a:cxnLst>
              <a:cxn ang="0">
                <a:pos x="wd2" y="hd2"/>
              </a:cxn>
              <a:cxn ang="5400000">
                <a:pos x="wd2" y="hd2"/>
              </a:cxn>
              <a:cxn ang="10800000">
                <a:pos x="wd2" y="hd2"/>
              </a:cxn>
              <a:cxn ang="16200000">
                <a:pos x="wd2" y="hd2"/>
              </a:cxn>
            </a:cxnLst>
            <a:rect l="0" t="0" r="r" b="b"/>
            <a:pathLst>
              <a:path w="21600" h="16210" extrusionOk="0">
                <a:moveTo>
                  <a:pt x="21600" y="0"/>
                </a:moveTo>
                <a:cubicBezTo>
                  <a:pt x="15436" y="21079"/>
                  <a:pt x="8236" y="21600"/>
                  <a:pt x="0" y="1562"/>
                </a:cubicBezTo>
              </a:path>
            </a:pathLst>
          </a:custGeom>
          <a:ln w="88900">
            <a:solidFill>
              <a:srgbClr val="83827D"/>
            </a:solidFill>
            <a:prstDash val="sysDot"/>
            <a:miter lim="400000"/>
          </a:ln>
        </p:spPr>
        <p:txBody>
          <a:bodyPr/>
          <a:lstStyle/>
          <a:p>
            <a:pPr lvl="0"/>
            <a:endParaRPr/>
          </a:p>
        </p:txBody>
      </p:sp>
      <p:sp>
        <p:nvSpPr>
          <p:cNvPr id="232" name="Shape 232"/>
          <p:cNvSpPr/>
          <p:nvPr/>
        </p:nvSpPr>
        <p:spPr>
          <a:xfrm>
            <a:off x="6173787" y="3388783"/>
            <a:ext cx="832130" cy="2469314"/>
          </a:xfrm>
          <a:custGeom>
            <a:avLst/>
            <a:gdLst/>
            <a:ahLst/>
            <a:cxnLst>
              <a:cxn ang="0">
                <a:pos x="wd2" y="hd2"/>
              </a:cxn>
              <a:cxn ang="5400000">
                <a:pos x="wd2" y="hd2"/>
              </a:cxn>
              <a:cxn ang="10800000">
                <a:pos x="wd2" y="hd2"/>
              </a:cxn>
              <a:cxn ang="16200000">
                <a:pos x="wd2" y="hd2"/>
              </a:cxn>
            </a:cxnLst>
            <a:rect l="0" t="0" r="r" b="b"/>
            <a:pathLst>
              <a:path w="16487" h="21600" extrusionOk="0">
                <a:moveTo>
                  <a:pt x="7551" y="21600"/>
                </a:moveTo>
                <a:cubicBezTo>
                  <a:pt x="21600" y="15647"/>
                  <a:pt x="19083" y="8447"/>
                  <a:pt x="0" y="0"/>
                </a:cubicBezTo>
              </a:path>
            </a:pathLst>
          </a:custGeom>
          <a:ln w="25400">
            <a:solidFill>
              <a:srgbClr val="902422"/>
            </a:solidFill>
            <a:miter lim="400000"/>
          </a:ln>
        </p:spPr>
        <p:txBody>
          <a:bodyPr/>
          <a:lstStyle/>
          <a:p>
            <a:pPr lvl="0"/>
            <a:endParaRPr/>
          </a:p>
        </p:txBody>
      </p:sp>
      <p:sp>
        <p:nvSpPr>
          <p:cNvPr id="206" name="Shape 206"/>
          <p:cNvSpPr>
            <a:spLocks noGrp="1"/>
          </p:cNvSpPr>
          <p:nvPr>
            <p:ph type="title"/>
          </p:nvPr>
        </p:nvSpPr>
        <p:spPr>
          <a:prstGeom prst="rect">
            <a:avLst/>
          </a:prstGeom>
        </p:spPr>
        <p:txBody>
          <a:bodyPr>
            <a:normAutofit fontScale="90000"/>
          </a:bodyPr>
          <a:lstStyle>
            <a:lvl1pPr defTabSz="525779">
              <a:defRPr sz="3780"/>
            </a:lvl1pPr>
          </a:lstStyle>
          <a:p>
            <a:pPr lvl="0">
              <a:defRPr sz="1800" cap="none">
                <a:solidFill>
                  <a:srgbClr val="000000"/>
                </a:solidFill>
              </a:defRPr>
            </a:pPr>
            <a:r>
              <a:rPr sz="3780" cap="all">
                <a:solidFill>
                  <a:srgbClr val="DEDEDE"/>
                </a:solidFill>
              </a:rPr>
              <a:t>TCP/IP Routing</a:t>
            </a:r>
          </a:p>
        </p:txBody>
      </p:sp>
      <p:sp>
        <p:nvSpPr>
          <p:cNvPr id="207" name="Shape 207"/>
          <p:cNvSpPr>
            <a:spLocks noGrp="1"/>
          </p:cNvSpPr>
          <p:nvPr>
            <p:ph type="body" idx="1"/>
          </p:nvPr>
        </p:nvSpPr>
        <p:spPr>
          <a:prstGeom prst="rect">
            <a:avLst/>
          </a:prstGeom>
        </p:spPr>
        <p:txBody>
          <a:bodyPr/>
          <a:lstStyle/>
          <a:p>
            <a:pPr lvl="0" defTabSz="514095">
              <a:defRPr sz="1800" cap="none">
                <a:solidFill>
                  <a:srgbClr val="000000"/>
                </a:solidFill>
              </a:defRPr>
            </a:pPr>
            <a:r>
              <a:rPr sz="2112" cap="all">
                <a:solidFill>
                  <a:srgbClr val="558AAB"/>
                </a:solidFill>
              </a:rPr>
              <a:t>WIDE Area Network (WAN): “</a:t>
            </a:r>
            <a:r>
              <a:rPr sz="2112" b="1" cap="all">
                <a:solidFill>
                  <a:srgbClr val="558AAB"/>
                </a:solidFill>
                <a:latin typeface="Courier"/>
                <a:ea typeface="Courier"/>
                <a:cs typeface="Courier"/>
                <a:sym typeface="Courier"/>
              </a:rPr>
              <a:t>ping 68.142.77.176</a:t>
            </a:r>
            <a:r>
              <a:rPr sz="2112" cap="all">
                <a:solidFill>
                  <a:srgbClr val="558AAB"/>
                </a:solidFill>
              </a:rPr>
              <a:t>”</a:t>
            </a:r>
          </a:p>
        </p:txBody>
      </p:sp>
      <p:grpSp>
        <p:nvGrpSpPr>
          <p:cNvPr id="210" name="Group 210"/>
          <p:cNvGrpSpPr/>
          <p:nvPr/>
        </p:nvGrpSpPr>
        <p:grpSpPr>
          <a:xfrm>
            <a:off x="5296612" y="5687061"/>
            <a:ext cx="1539473" cy="1079501"/>
            <a:chOff x="129561" y="0"/>
            <a:chExt cx="1539471" cy="1079499"/>
          </a:xfrm>
        </p:grpSpPr>
        <p:pic>
          <p:nvPicPr>
            <p:cNvPr id="208"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09" name="Shape 209"/>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74.40.1.101</a:t>
              </a:r>
            </a:p>
          </p:txBody>
        </p:sp>
      </p:grpSp>
      <p:grpSp>
        <p:nvGrpSpPr>
          <p:cNvPr id="213" name="Group 213"/>
          <p:cNvGrpSpPr/>
          <p:nvPr/>
        </p:nvGrpSpPr>
        <p:grpSpPr>
          <a:xfrm>
            <a:off x="5296612" y="2744027"/>
            <a:ext cx="1539473" cy="1079501"/>
            <a:chOff x="129561" y="0"/>
            <a:chExt cx="1539471" cy="1079499"/>
          </a:xfrm>
        </p:grpSpPr>
        <p:pic>
          <p:nvPicPr>
            <p:cNvPr id="211"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12" name="Shape 212"/>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74.40.5.126</a:t>
              </a:r>
            </a:p>
          </p:txBody>
        </p:sp>
      </p:grpSp>
      <p:grpSp>
        <p:nvGrpSpPr>
          <p:cNvPr id="216" name="Group 216"/>
          <p:cNvGrpSpPr/>
          <p:nvPr/>
        </p:nvGrpSpPr>
        <p:grpSpPr>
          <a:xfrm>
            <a:off x="8060477" y="2626513"/>
            <a:ext cx="1798595" cy="1079501"/>
            <a:chOff x="0" y="0"/>
            <a:chExt cx="1798594" cy="1079499"/>
          </a:xfrm>
        </p:grpSpPr>
        <p:pic>
          <p:nvPicPr>
            <p:cNvPr id="214"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15" name="Shape 215"/>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68.142.92.253</a:t>
              </a:r>
            </a:p>
          </p:txBody>
        </p:sp>
      </p:grpSp>
      <p:grpSp>
        <p:nvGrpSpPr>
          <p:cNvPr id="219" name="Group 219"/>
          <p:cNvGrpSpPr/>
          <p:nvPr/>
        </p:nvGrpSpPr>
        <p:grpSpPr>
          <a:xfrm>
            <a:off x="8060477" y="5569547"/>
            <a:ext cx="1798595" cy="1079501"/>
            <a:chOff x="0" y="0"/>
            <a:chExt cx="1798594" cy="1079499"/>
          </a:xfrm>
        </p:grpSpPr>
        <p:pic>
          <p:nvPicPr>
            <p:cNvPr id="217"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18" name="Shape 218"/>
            <p:cNvSpPr/>
            <p:nvPr/>
          </p:nvSpPr>
          <p:spPr>
            <a:xfrm>
              <a:off x="0" y="723899"/>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68.142.92.249</a:t>
              </a:r>
            </a:p>
          </p:txBody>
        </p:sp>
      </p:grpSp>
      <p:sp>
        <p:nvSpPr>
          <p:cNvPr id="233" name="Shape 233"/>
          <p:cNvSpPr/>
          <p:nvPr/>
        </p:nvSpPr>
        <p:spPr>
          <a:xfrm>
            <a:off x="8291510" y="3266760"/>
            <a:ext cx="599823" cy="2413933"/>
          </a:xfrm>
          <a:custGeom>
            <a:avLst/>
            <a:gdLst/>
            <a:ahLst/>
            <a:cxnLst>
              <a:cxn ang="0">
                <a:pos x="wd2" y="hd2"/>
              </a:cxn>
              <a:cxn ang="5400000">
                <a:pos x="wd2" y="hd2"/>
              </a:cxn>
              <a:cxn ang="10800000">
                <a:pos x="wd2" y="hd2"/>
              </a:cxn>
              <a:cxn ang="16200000">
                <a:pos x="wd2" y="hd2"/>
              </a:cxn>
            </a:cxnLst>
            <a:rect l="0" t="0" r="r" b="b"/>
            <a:pathLst>
              <a:path w="16721" h="21600" extrusionOk="0">
                <a:moveTo>
                  <a:pt x="7001" y="21600"/>
                </a:moveTo>
                <a:cubicBezTo>
                  <a:pt x="-4879" y="16039"/>
                  <a:pt x="-1639" y="8839"/>
                  <a:pt x="16721" y="0"/>
                </a:cubicBezTo>
              </a:path>
            </a:pathLst>
          </a:custGeom>
          <a:ln w="25400">
            <a:solidFill>
              <a:srgbClr val="577198"/>
            </a:solidFill>
            <a:miter lim="400000"/>
          </a:ln>
        </p:spPr>
        <p:txBody>
          <a:bodyPr/>
          <a:lstStyle/>
          <a:p>
            <a:pPr lvl="0"/>
            <a:endParaRPr/>
          </a:p>
        </p:txBody>
      </p:sp>
      <p:sp>
        <p:nvSpPr>
          <p:cNvPr id="234" name="Shape 234"/>
          <p:cNvSpPr/>
          <p:nvPr/>
        </p:nvSpPr>
        <p:spPr>
          <a:xfrm>
            <a:off x="6481906" y="2278916"/>
            <a:ext cx="2110175" cy="575151"/>
          </a:xfrm>
          <a:custGeom>
            <a:avLst/>
            <a:gdLst/>
            <a:ahLst/>
            <a:cxnLst>
              <a:cxn ang="0">
                <a:pos x="wd2" y="hd2"/>
              </a:cxn>
              <a:cxn ang="5400000">
                <a:pos x="wd2" y="hd2"/>
              </a:cxn>
              <a:cxn ang="10800000">
                <a:pos x="wd2" y="hd2"/>
              </a:cxn>
              <a:cxn ang="16200000">
                <a:pos x="wd2" y="hd2"/>
              </a:cxn>
            </a:cxnLst>
            <a:rect l="0" t="0" r="r" b="b"/>
            <a:pathLst>
              <a:path w="21600" h="16276" extrusionOk="0">
                <a:moveTo>
                  <a:pt x="21600" y="12121"/>
                </a:moveTo>
                <a:cubicBezTo>
                  <a:pt x="15260" y="-5324"/>
                  <a:pt x="8060" y="-3939"/>
                  <a:pt x="0" y="16276"/>
                </a:cubicBezTo>
              </a:path>
            </a:pathLst>
          </a:custGeom>
          <a:ln w="114300">
            <a:solidFill>
              <a:srgbClr val="83827D"/>
            </a:solidFill>
            <a:miter lim="400000"/>
          </a:ln>
        </p:spPr>
        <p:txBody>
          <a:bodyPr/>
          <a:lstStyle/>
          <a:p>
            <a:pPr lvl="0"/>
            <a:endParaRPr/>
          </a:p>
        </p:txBody>
      </p:sp>
      <p:sp>
        <p:nvSpPr>
          <p:cNvPr id="235" name="Shape 235"/>
          <p:cNvSpPr/>
          <p:nvPr/>
        </p:nvSpPr>
        <p:spPr>
          <a:xfrm>
            <a:off x="9401104" y="4700066"/>
            <a:ext cx="2137044" cy="14249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990" y="13955"/>
                  <a:pt x="9790" y="21155"/>
                  <a:pt x="0" y="21600"/>
                </a:cubicBezTo>
              </a:path>
            </a:pathLst>
          </a:custGeom>
          <a:ln w="25400">
            <a:solidFill>
              <a:srgbClr val="1A931F"/>
            </a:solidFill>
            <a:miter lim="400000"/>
          </a:ln>
        </p:spPr>
        <p:txBody>
          <a:bodyPr/>
          <a:lstStyle/>
          <a:p>
            <a:pPr lvl="0"/>
            <a:endParaRPr/>
          </a:p>
        </p:txBody>
      </p:sp>
      <p:grpSp>
        <p:nvGrpSpPr>
          <p:cNvPr id="225" name="Group 225"/>
          <p:cNvGrpSpPr/>
          <p:nvPr/>
        </p:nvGrpSpPr>
        <p:grpSpPr>
          <a:xfrm>
            <a:off x="10687053" y="2016797"/>
            <a:ext cx="1798595" cy="1582384"/>
            <a:chOff x="0" y="0"/>
            <a:chExt cx="1798594" cy="1582383"/>
          </a:xfrm>
        </p:grpSpPr>
        <p:pic>
          <p:nvPicPr>
            <p:cNvPr id="223" name="server.png"/>
            <p:cNvPicPr/>
            <p:nvPr/>
          </p:nvPicPr>
          <p:blipFill>
            <a:blip r:embed="rId4">
              <a:extLst/>
            </a:blip>
            <a:stretch>
              <a:fillRect/>
            </a:stretch>
          </p:blipFill>
          <p:spPr>
            <a:xfrm>
              <a:off x="463260" y="0"/>
              <a:ext cx="872074" cy="1220903"/>
            </a:xfrm>
            <a:prstGeom prst="rect">
              <a:avLst/>
            </a:prstGeom>
            <a:ln w="12700" cap="flat">
              <a:noFill/>
              <a:miter lim="400000"/>
            </a:ln>
            <a:effectLst/>
          </p:spPr>
        </p:pic>
        <p:sp>
          <p:nvSpPr>
            <p:cNvPr id="224" name="Shape 224"/>
            <p:cNvSpPr/>
            <p:nvPr/>
          </p:nvSpPr>
          <p:spPr>
            <a:xfrm>
              <a:off x="0" y="1226783"/>
              <a:ext cx="1798595"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68.142.77.176</a:t>
              </a:r>
            </a:p>
          </p:txBody>
        </p:sp>
      </p:grpSp>
      <p:grpSp>
        <p:nvGrpSpPr>
          <p:cNvPr id="228" name="Group 228"/>
          <p:cNvGrpSpPr/>
          <p:nvPr/>
        </p:nvGrpSpPr>
        <p:grpSpPr>
          <a:xfrm>
            <a:off x="10816614" y="4059286"/>
            <a:ext cx="1539473" cy="1079501"/>
            <a:chOff x="129561" y="0"/>
            <a:chExt cx="1539471" cy="1079499"/>
          </a:xfrm>
        </p:grpSpPr>
        <p:pic>
          <p:nvPicPr>
            <p:cNvPr id="226" name="router.png"/>
            <p:cNvPicPr/>
            <p:nvPr/>
          </p:nvPicPr>
          <p:blipFill>
            <a:blip r:embed="rId3">
              <a:extLst/>
            </a:blip>
            <a:stretch>
              <a:fillRect/>
            </a:stretch>
          </p:blipFill>
          <p:spPr>
            <a:xfrm>
              <a:off x="410346" y="0"/>
              <a:ext cx="977901" cy="660400"/>
            </a:xfrm>
            <a:prstGeom prst="rect">
              <a:avLst/>
            </a:prstGeom>
            <a:ln w="12700" cap="flat">
              <a:noFill/>
              <a:miter lim="400000"/>
            </a:ln>
            <a:effectLst/>
          </p:spPr>
        </p:pic>
        <p:sp>
          <p:nvSpPr>
            <p:cNvPr id="227" name="Shape 227"/>
            <p:cNvSpPr/>
            <p:nvPr/>
          </p:nvSpPr>
          <p:spPr>
            <a:xfrm>
              <a:off x="129561" y="723899"/>
              <a:ext cx="1539472" cy="355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700" b="1">
                  <a:solidFill>
                    <a:srgbClr val="DEDEDE"/>
                  </a:solidFill>
                  <a:latin typeface="Courier"/>
                  <a:ea typeface="Courier"/>
                  <a:cs typeface="Courier"/>
                  <a:sym typeface="Courier"/>
                </a:defRPr>
              </a:lvl1pPr>
            </a:lstStyle>
            <a:p>
              <a:pPr lvl="0">
                <a:defRPr sz="1800" b="0">
                  <a:solidFill>
                    <a:srgbClr val="000000"/>
                  </a:solidFill>
                </a:defRPr>
              </a:pPr>
              <a:r>
                <a:rPr sz="1700" b="1">
                  <a:solidFill>
                    <a:srgbClr val="DEDEDE"/>
                  </a:solidFill>
                </a:rPr>
                <a:t>68.142.77.1</a:t>
              </a:r>
            </a:p>
          </p:txBody>
        </p:sp>
      </p:grpSp>
      <p:sp>
        <p:nvSpPr>
          <p:cNvPr id="229" name="Shape 229"/>
          <p:cNvSpPr/>
          <p:nvPr/>
        </p:nvSpPr>
        <p:spPr>
          <a:xfrm>
            <a:off x="6920035" y="2408654"/>
            <a:ext cx="4079479" cy="145375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6765" y="0"/>
                  <a:pt x="21600" y="4296"/>
                  <a:pt x="21600" y="9594"/>
                </a:cubicBezTo>
                <a:cubicBezTo>
                  <a:pt x="21600" y="12322"/>
                  <a:pt x="20312" y="14776"/>
                  <a:pt x="18255" y="16523"/>
                </a:cubicBezTo>
                <a:lnTo>
                  <a:pt x="21545" y="21600"/>
                </a:lnTo>
                <a:lnTo>
                  <a:pt x="16365" y="17802"/>
                </a:lnTo>
                <a:cubicBezTo>
                  <a:pt x="14739" y="18675"/>
                  <a:pt x="12840" y="19188"/>
                  <a:pt x="10801" y="19188"/>
                </a:cubicBezTo>
                <a:cubicBezTo>
                  <a:pt x="4837" y="19188"/>
                  <a:pt x="0" y="14892"/>
                  <a:pt x="0" y="9594"/>
                </a:cubicBezTo>
                <a:cubicBezTo>
                  <a:pt x="0" y="4296"/>
                  <a:pt x="4837" y="0"/>
                  <a:pt x="10801" y="0"/>
                </a:cubicBezTo>
                <a:close/>
              </a:path>
            </a:pathLst>
          </a:custGeom>
          <a:solidFill>
            <a:srgbClr val="FFFFFF"/>
          </a:solidFill>
          <a:ln w="25400">
            <a:solidFill>
              <a:srgbClr val="83827D"/>
            </a:solidFill>
            <a:miter lim="400000"/>
          </a:ln>
          <a:extLst>
            <a:ext uri="{C572A759-6A51-4108-AA02-DFA0A04FC94B}">
              <ma14:wrappingTextBoxFlag xmlns="" xmlns:ma14="http://schemas.microsoft.com/office/mac/drawingml/2011/main" val="1"/>
            </a:ext>
          </a:extLst>
        </p:spPr>
        <p:txBody>
          <a:bodyPr lIns="0" tIns="0" rIns="0" bIns="0" anchor="ctr"/>
          <a:lstStyle>
            <a:lvl1pPr>
              <a:defRPr sz="1600" b="1">
                <a:solidFill>
                  <a:srgbClr val="000000"/>
                </a:solidFill>
                <a:latin typeface="Courier"/>
                <a:ea typeface="Courier"/>
                <a:cs typeface="Courier"/>
                <a:sym typeface="Courier"/>
              </a:defRPr>
            </a:lvl1pPr>
          </a:lstStyle>
          <a:p>
            <a:pPr lvl="0">
              <a:defRPr sz="1800" b="0"/>
            </a:pPr>
            <a:r>
              <a:rPr sz="1600" b="1"/>
              <a:t>68.142.77.*=68.142.77.1 [1]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ueprint">
  <a:themeElements>
    <a:clrScheme name="Blueprint">
      <a:dk1>
        <a:srgbClr val="AB7655"/>
      </a:dk1>
      <a:lt1>
        <a:srgbClr val="558AAB"/>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77198"/>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ueprint">
  <a:themeElements>
    <a:clrScheme name="Blueprint">
      <a:dk1>
        <a:srgbClr val="000000"/>
      </a:dk1>
      <a:lt1>
        <a:srgbClr val="FFFFFF"/>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77198"/>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1056</TotalTime>
  <Words>2751</Words>
  <Application>Microsoft Office PowerPoint</Application>
  <PresentationFormat>Custom</PresentationFormat>
  <Paragraphs>222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Avenir Roman</vt:lpstr>
      <vt:lpstr>Courier</vt:lpstr>
      <vt:lpstr>Courier New</vt:lpstr>
      <vt:lpstr>Helvetica</vt:lpstr>
      <vt:lpstr>Helvetica Neue</vt:lpstr>
      <vt:lpstr>Helvetica Neue Bold Condensed</vt:lpstr>
      <vt:lpstr>Helvetica Neue Light</vt:lpstr>
      <vt:lpstr>Blueprint</vt:lpstr>
      <vt:lpstr>PowerPoint Presentation</vt:lpstr>
      <vt:lpstr>PowerPoint Presentation</vt:lpstr>
      <vt:lpstr>TCP/IP ADDRESSING</vt:lpstr>
      <vt:lpstr>TCP/IP ADDRESSING</vt:lpstr>
      <vt:lpstr>TCP/IP ADDRESSING</vt:lpstr>
      <vt:lpstr>TCP/IP Routing</vt:lpstr>
      <vt:lpstr>TCP/IP Routing</vt:lpstr>
      <vt:lpstr>TCP/IP Routing</vt:lpstr>
      <vt:lpstr>TCP/IP Routing</vt:lpstr>
      <vt:lpstr>TCP/IP Routing</vt:lpstr>
      <vt:lpstr>TCP/IP Routing</vt:lpstr>
      <vt:lpstr>TCP/IP Routing</vt:lpstr>
      <vt:lpstr>TCP/IP Routing</vt:lpstr>
      <vt:lpstr>TCP/IP Routing</vt:lpstr>
      <vt:lpstr>TCP/IP Routing</vt:lpstr>
      <vt:lpstr>TCP/IP Routing</vt:lpstr>
      <vt:lpstr>TCP/IP Routing</vt:lpstr>
      <vt:lpstr>TCP/IP Routing</vt:lpstr>
      <vt:lpstr>TCP/IP Routing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BIRTH of the Internet</dc:title>
  <cp:lastModifiedBy>Steph Beeman</cp:lastModifiedBy>
  <cp:revision>19</cp:revision>
  <dcterms:modified xsi:type="dcterms:W3CDTF">2017-09-29T07:21:49Z</dcterms:modified>
</cp:coreProperties>
</file>