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E3CD-F904-2F3B-5CBF-E85FE2F27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76BA9-E725-4166-6732-7ECBD3F97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A3F5E-1AD8-E341-4D13-00524CB21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3F51-F8D5-4737-8D5A-0037FFCDAB7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5D259-A0D8-9B48-EE98-989640CE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F94B-1E84-2027-D0B5-325076ED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991D-02B7-4B92-B95C-222B592A1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00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B86A-8BFB-D843-F0B6-6848D211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39208-2A70-B5C8-5D12-F10DDFBB0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CF6B8-1BE5-B57E-099E-A4D0121C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3F51-F8D5-4737-8D5A-0037FFCDAB7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348FD-FD63-A9C7-B31A-FBFD1469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B5CB6-D58D-A490-1995-B5C554AF1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991D-02B7-4B92-B95C-222B592A1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62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2B8C9-25D0-CB4C-6FDF-1BF786517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EFE7B-676D-082E-FE79-646F4D0E0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CD64F-8047-CA18-2780-E1C69001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3F51-F8D5-4737-8D5A-0037FFCDAB7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08CBF-3A21-4105-9037-477600D5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2B39F-4D47-A1F6-B7FA-E7BE5E9E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991D-02B7-4B92-B95C-222B592A1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07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9B7E-3755-78A5-2B4F-5F7AA8172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22135-1FCB-6747-B493-545E6C3D7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C51B-93B6-04F3-678D-95E36C68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3F51-F8D5-4737-8D5A-0037FFCDAB7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8B07E-76C4-0416-7AE0-49A0A66C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FD4F3-C0A9-5A0C-8B67-D1658E5F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991D-02B7-4B92-B95C-222B592A1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127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A3D4-DDF4-9867-2FFC-73C2CD6B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780BF-9F31-E5B4-C431-36C6B8515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77453-1D30-EE6C-BAAE-DFA959F9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3F51-F8D5-4737-8D5A-0037FFCDAB7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AF33C-7940-F106-7EE6-62BE88DA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DB8E4-C941-FC61-D7ED-9F61AFE7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991D-02B7-4B92-B95C-222B592A1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26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B4899-67C9-2EC2-0CE8-96409BA73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1DC6-D707-CB5B-1839-D6701021D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020DB-23D3-7E45-4326-5E4F00964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9A081-ADB6-F44D-9581-2AFCDCCA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3F51-F8D5-4737-8D5A-0037FFCDAB7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84F09-05E5-3990-CE16-E3FDBC06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EAB71-D830-20C9-A53A-66F579E3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991D-02B7-4B92-B95C-222B592A1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06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1CB3-E977-2E6F-C5E8-08A2D7A0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2A0BB-D95A-031F-7939-55E69CA63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DAC1B-ABC8-C60B-141E-A18F2A8E0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9A27F-7B03-A4D0-B3AE-5650580D0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FF9D2-4F5C-580D-C75C-0FC7BA01A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DE16C-6954-DE07-1DDE-D140F629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3F51-F8D5-4737-8D5A-0037FFCDAB7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15AB1-6B9C-4D2D-D564-AC5A20ED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FDF86B-93FA-940C-77AA-387527F4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991D-02B7-4B92-B95C-222B592A1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19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CD92-34E0-4D53-B233-B3BBD44F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3A5F6-99AB-7C6C-F0FB-C201364A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3F51-F8D5-4737-8D5A-0037FFCDAB7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FA0B9-8335-2665-8DD6-FEB6BC34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07D08-74BE-DE59-4C1A-652A4E56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991D-02B7-4B92-B95C-222B592A1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32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657ED-7423-5FBE-56C0-B4BEF22C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3F51-F8D5-4737-8D5A-0037FFCDAB7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25C32-1ACF-4C23-0AA1-C23B8F7B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ADCBC-5BDE-25F8-4F1D-6198F26C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991D-02B7-4B92-B95C-222B592A1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13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83F7-27CF-489A-BFDB-33DD22A7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756B6-0E4F-58A1-7001-F60929705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8DDB3-41DA-4397-7379-613B0F7D3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46F80-C3DC-D48A-84C9-5BF3EBBD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3F51-F8D5-4737-8D5A-0037FFCDAB7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18E95-85CF-2CC3-75A3-C6372B92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69742-B271-85DB-429A-D545143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991D-02B7-4B92-B95C-222B592A1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11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EFF3-59D8-E35E-BC4C-2DB9619E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3383C-EB5F-E26A-76AF-B258DDA08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DB5BF-2953-3690-17C1-4E69467BF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57D68-87ED-4766-10E9-F6D690728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3F51-F8D5-4737-8D5A-0037FFCDAB7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41B7A-B2B0-506C-453B-1B5CACE3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5EA66-A877-211B-A76F-FD849EAC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A991D-02B7-4B92-B95C-222B592A1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02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099A2-2FCA-0FDB-27FC-0A3D9504D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E0C7D-2A21-B7DC-61AF-65BF5FAE9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93E53-3988-92B6-9EF2-230C7AA1D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793F51-F8D5-4737-8D5A-0037FFCDAB7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CBC62-2819-2F1D-C334-F92F085F21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5ADC1-1CBC-025F-586D-6E0731820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A991D-02B7-4B92-B95C-222B592A1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39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C0E3-52C4-BB2A-E7DF-8168F88B58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E8E1A-5279-49CC-5D81-F581B5965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BD51E-914F-F16C-CBD5-6C73AACB2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917" y="61442"/>
            <a:ext cx="5306165" cy="67351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96B79B-8A0E-D6E0-51E3-415D1FF7C697}"/>
              </a:ext>
            </a:extLst>
          </p:cNvPr>
          <p:cNvSpPr txBox="1"/>
          <p:nvPr/>
        </p:nvSpPr>
        <p:spPr>
          <a:xfrm>
            <a:off x="1966587" y="1715998"/>
            <a:ext cx="26162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 icons related to topics instead of numbers to make it more appealing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1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CEFEC3-62A7-8F2E-8101-DB4116CE4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57" y="901875"/>
            <a:ext cx="9807562" cy="43560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804DF4-54ED-F6C3-09D5-F13819E00FD9}"/>
              </a:ext>
            </a:extLst>
          </p:cNvPr>
          <p:cNvSpPr txBox="1"/>
          <p:nvPr/>
        </p:nvSpPr>
        <p:spPr>
          <a:xfrm>
            <a:off x="431367" y="4020855"/>
            <a:ext cx="1910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Remove join now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31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 KnowledgeBridge International</dc:creator>
  <cp:lastModifiedBy>Venkat KnowledgeBridge International</cp:lastModifiedBy>
  <cp:revision>1</cp:revision>
  <dcterms:created xsi:type="dcterms:W3CDTF">2025-05-26T05:25:33Z</dcterms:created>
  <dcterms:modified xsi:type="dcterms:W3CDTF">2025-05-26T05:30:14Z</dcterms:modified>
</cp:coreProperties>
</file>