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67B85-4C80-D2B8-8D77-70157CBD5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E7D863-4A43-6FCD-DD9D-24FF8AA9F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EE7F05-9C93-254A-6E6A-5CF239AA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1DEA0-E5F0-E1E8-6D49-8DC911AC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08684-D85D-6D84-D7F6-67A8049B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37AD9-EB5A-4D32-F303-3D8E9443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0CB75-207B-C453-C2AD-4EBFB120F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66D02-C7F1-C457-C927-1E5E8FD6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DADD0-9F39-E1E3-228D-1C1A6F8B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68764-F139-6D8E-9528-A620614C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08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63B269-A7C1-0F99-EC1D-D4241AC6E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980EF-D703-2017-0712-5D98DC970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267A7-E1E4-EBFA-3E23-ACC93954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34F44D-33E2-3800-52E0-AACF2046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A1208-6879-19B8-8E1D-C47D21225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7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62B8E-2B69-9E25-1412-BBA50DF6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9F28E-2981-37B5-DEDF-4BFF7F04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F9A89-ED79-247D-E4B2-9ABF6F78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F527C-3072-E2FF-07A4-861DD93B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446A7-BFB0-AA20-1661-32306E39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6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D1454-CDEC-AFF4-152E-E3FDAE72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7CABDC-6841-1CE1-AE3F-DA92B116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CEA64-1EBA-86C1-5018-7059755A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6FD44-B9F5-5A95-1CDB-E6518AD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BA310-F69B-4022-8E64-9B049FAD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10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F22E5-150F-2A5F-70AA-C829B217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4B50D-0055-59EC-4EB1-ACA868BF9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C8C99-4390-3F6F-475A-E0FD7096C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2CAEB0-CFE7-3A7E-C9AD-1F0CBCBB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C29D1-8915-B880-52D7-A4F68949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5EF34-D9DB-8DB6-7EF1-74A4BA77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46AAE-FB13-C18C-739D-760D3B9F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C8B79-993F-2D00-0ACC-C01E2C4F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5D968-9129-DB79-B4D1-FEDD1C8CD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901054-B336-DBAB-C0A7-709994EDB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7C3D6A-702C-2040-7782-6C67446C5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3AA1A7-C452-36C0-F9DD-BC70F2FF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42B0F0-510F-1539-7475-82763D0B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B874C7-0850-2525-1439-A660AC51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70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FD6C1-431F-5F31-8277-105D706A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62BDC-F647-6C60-5270-E1F1A51C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FEFCC2-500D-0F56-5299-6B777408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BA7F5A-A94B-74B5-4CAD-A68A3A91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0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7CC4A7-A8A9-9510-DB6B-9E239CE1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AA0DA-6F3F-0C7E-9233-1F3DA6CF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43630-8146-72C4-06B7-1CBBE84F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56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8057D-EBCC-86AE-C1DB-3771532A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B8646-1E46-8AB8-0959-679140383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C0A17B-6B0C-FDCB-E209-0092C27F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DF304-F53F-E06D-D26F-94485190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B2BB8-9066-41CE-B008-64D97DF7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A85D24-F339-D513-3F1E-80167DC4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9D574-8DE7-7B06-A453-6715F9A5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C84485-ECF3-3AAB-52E8-D4989AF6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1A1AF-F43B-DE88-90F4-C412AE9E1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52AAE4-0298-9E9A-A933-182EBDCC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7D41C-5D9A-806A-81A4-274A7D5D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9AB95-9DA9-7AF4-0CD4-954C6F6B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6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2CA2AC-D5B5-13EB-A7CA-F35C5F7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DDFF05-D33A-F5F8-8176-4FE1745C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9C908-CF6C-BE14-6990-C05FB8915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30E77-39D2-400F-A930-AD458936A235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5BF83-EAE7-B2AE-C94B-6098D3472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A4B43-726D-E23B-FDAE-A30B98325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1EB8-4D59-4FE3-A872-145633FE3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6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태의 홍</dc:creator>
  <cp:lastModifiedBy>태의 홍</cp:lastModifiedBy>
  <cp:revision>1</cp:revision>
  <dcterms:created xsi:type="dcterms:W3CDTF">2024-10-11T00:42:08Z</dcterms:created>
  <dcterms:modified xsi:type="dcterms:W3CDTF">2024-10-11T00:42:46Z</dcterms:modified>
</cp:coreProperties>
</file>