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F201-6D6C-42AB-AFDC-24CEE6695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2A34A-58D6-407E-BB1C-6437F1D91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9ECB0-0CC9-42B2-A201-9FF2DC90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64D87-4AFE-4BE7-9893-4346B1B3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8CAEF-A498-4AFB-909F-4B1A613F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2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4BAA-8462-4C52-98E4-8C845261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2519F-5EBD-4C4D-8270-26F9DAFF6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CFEB0-9FD8-433A-8460-5E1F621C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318EA-D555-451F-BC7E-758C6574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241A0-0CD4-49EF-97A9-8CF43027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9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A5A37-418D-494F-AA91-7749B3B5A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89701-2CED-41C7-91C2-5E4E446D4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9DB0D-8544-4BA0-885B-C7EDF9A1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9690C-1B75-4541-829E-C26A7C3A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B527A-549A-423B-8961-AC866172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0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58F2-2E68-45D6-923B-58817C30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141B5-5AA5-413B-B537-CD396C8A6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93D98-6911-4AE3-B18A-7C9AD067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CC887-10BB-496B-9127-014463E74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EBFAC-447E-4ADC-B3A0-A0CEF643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0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961C-D2BB-4A52-8057-77144C9E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0D86C-9677-4C0D-AA6B-BE9668A00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44FC-ACE4-4EDE-ABA6-B385E0C7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5A577-7193-4F04-83FF-33E46717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B86E0-35B4-4849-A478-D5DC6100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0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7368-62B3-4150-A587-7CDFA64D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D1F93-0AAB-448A-B480-1F6F927BF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9CA5F-0E70-4E62-94F5-196F5C8EE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651D7-62C9-4D9B-BF93-C2900F3F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E0217-64BA-4EF5-AADE-E0132E62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FA535-F4A5-490C-833F-2C639E48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0C40-3DF9-4F54-A29F-1E3B54A25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3DC0A-B73F-4C39-BCE9-CD487D9AB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678BA-D1AE-421E-9EBD-33F04796C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B36B1-2E7B-443F-9170-2F35CFCC8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AEA52-5D6F-49BE-BDDE-20E6A56F5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AD264-F280-4EA7-8BDB-AC09FBCA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41460-D5CE-46AA-A338-D3EE5509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4A284-66CB-49EB-BDFF-6950721C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0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368-126F-4BA8-AE7B-B96326BD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A879A-0D32-497E-8826-DF7848EC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EB72E-384B-4314-AE0E-4DBAA1D5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ACA3E-7154-41DE-AA18-1F237A3C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9B67A-841B-4A55-8D36-8C54C410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3DB71-86EA-4371-A96F-BDD97655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9C083-8725-4F2F-B85E-D854AFC3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9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DB4C-281F-4EC8-A740-3A7D4343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BD024-60AD-4AE2-9FE7-D92292268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BB161-7112-45FE-AF1E-498C4096A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C486E-4AEB-46F6-B8BA-B2C1CF8A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F757F-3F40-40AF-BAE4-8A731660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3510D-4D20-4AE6-A90A-DBE6F1AE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1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7C68-4BC6-4DEE-842B-F47EF2E8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F70CA-1C1E-4F48-B12F-AEBCF2013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FA36C-DD3F-445C-B77B-1A85C06C3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E64A3-A1B4-4632-B5FE-167ECE7A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09B66-0904-4DF0-B9A5-87B2C260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53691-8CAB-4A46-85EC-8ADBC378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4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D7FD8-F836-4799-B484-2C31F7925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793EA-C34F-4A07-AFD2-F7B14292E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33CA5-6346-464C-9897-5355E1FBC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763DB-E022-4C5E-B8C1-A1CDF01B07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F8852-C3E6-4A8E-8A61-0EB8572D7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4DAF3-4F31-49BB-B783-DF3EC47A0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gistico.herokuapp.com/index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B9CB7-03A7-40A6-A2C7-877FC8F93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CSCB700 Оптимизация за търсачки в уеб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66D2C-B49D-430C-839C-6420159B9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0437" y="5710137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bg-BG" sz="2000" dirty="0">
                <a:solidFill>
                  <a:schemeClr val="bg1"/>
                </a:solidFill>
              </a:rPr>
              <a:t>Зара Андреева </a:t>
            </a:r>
            <a:r>
              <a:rPr lang="en-US" sz="2000" dirty="0">
                <a:solidFill>
                  <a:schemeClr val="bg1"/>
                </a:solidFill>
              </a:rPr>
              <a:t>F92007</a:t>
            </a:r>
          </a:p>
          <a:p>
            <a:pPr algn="l"/>
            <a:r>
              <a:rPr lang="bg-BG" sz="2000" dirty="0">
                <a:solidFill>
                  <a:schemeClr val="bg1"/>
                </a:solidFill>
              </a:rPr>
              <a:t>Мирослав Маринов </a:t>
            </a:r>
            <a:r>
              <a:rPr lang="en-US" sz="2000" dirty="0">
                <a:solidFill>
                  <a:schemeClr val="bg1"/>
                </a:solidFill>
              </a:rPr>
              <a:t>F82872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DA38B8-1CCD-43B2-B60C-190A37832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2092199"/>
            <a:ext cx="4047843" cy="130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4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4381-2F81-4F13-B35A-988328C4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Logistico</a:t>
            </a:r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3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Глобалната</a:t>
            </a:r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Логистика</a:t>
            </a:r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И </a:t>
            </a:r>
            <a:r>
              <a:rPr lang="en-US" sz="3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Международния</a:t>
            </a:r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Транспорт</a:t>
            </a:r>
            <a:endParaRPr lang="en-US" sz="3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ship&#10;&#10;Description automatically generated">
            <a:extLst>
              <a:ext uri="{FF2B5EF4-FFF2-40B4-BE49-F238E27FC236}">
                <a16:creationId xmlns:a16="http://schemas.microsoft.com/office/drawing/2014/main" id="{21C205D9-69D0-46D1-B5A6-5F3C3B71D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69" y="1863801"/>
            <a:ext cx="789466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1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20351-1A62-483F-A8AE-710BBA9C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6" y="818457"/>
            <a:ext cx="4015780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Входяща връзка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C914BD4-CDD6-462C-AF82-78434F6CC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331" y="566916"/>
            <a:ext cx="5561241" cy="57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8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3CED6-A100-4DDD-8E91-BCCDF0894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Какво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сме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изпълнили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8565E-B953-4710-8E60-FC958B7E78DC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Спазени</a:t>
            </a:r>
            <a:r>
              <a:rPr lang="en-US" sz="1700" dirty="0"/>
              <a:t> </a:t>
            </a:r>
            <a:r>
              <a:rPr lang="en-US" sz="1700" dirty="0" err="1"/>
              <a:t>всички</a:t>
            </a:r>
            <a:r>
              <a:rPr lang="en-US" sz="1700" dirty="0"/>
              <a:t> </a:t>
            </a:r>
            <a:r>
              <a:rPr lang="bg-BG" sz="1700" dirty="0"/>
              <a:t>посочени </a:t>
            </a:r>
            <a:r>
              <a:rPr lang="en-US" sz="1700" dirty="0" err="1"/>
              <a:t>изисквания</a:t>
            </a:r>
            <a:r>
              <a:rPr lang="en-US" sz="1700" dirty="0"/>
              <a:t> </a:t>
            </a:r>
            <a:r>
              <a:rPr lang="bg-BG" sz="1700" dirty="0"/>
              <a:t>   </a:t>
            </a:r>
            <a:r>
              <a:rPr lang="en-US" sz="1700" dirty="0" err="1"/>
              <a:t>към</a:t>
            </a:r>
            <a:r>
              <a:rPr lang="en-US" sz="1700" dirty="0"/>
              <a:t> </a:t>
            </a:r>
            <a:r>
              <a:rPr lang="en-US" sz="1700" dirty="0" err="1"/>
              <a:t>проекта</a:t>
            </a:r>
            <a:r>
              <a:rPr lang="en-US" sz="1700" dirty="0"/>
              <a:t>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Следване</a:t>
            </a:r>
            <a:r>
              <a:rPr lang="en-US" sz="1700" dirty="0"/>
              <a:t> </a:t>
            </a:r>
            <a:r>
              <a:rPr lang="en-US" sz="1700" dirty="0" err="1"/>
              <a:t>са</a:t>
            </a:r>
            <a:r>
              <a:rPr lang="en-US" sz="1700" dirty="0"/>
              <a:t> </a:t>
            </a:r>
            <a:r>
              <a:rPr lang="en-US" sz="1700" dirty="0" err="1"/>
              <a:t>добри</a:t>
            </a:r>
            <a:r>
              <a:rPr lang="bg-BG" sz="1700" dirty="0"/>
              <a:t>те</a:t>
            </a:r>
            <a:r>
              <a:rPr lang="en-US" sz="1700" dirty="0"/>
              <a:t> </a:t>
            </a:r>
            <a:r>
              <a:rPr lang="en-US" sz="1700" dirty="0" err="1"/>
              <a:t>практики</a:t>
            </a:r>
            <a:r>
              <a:rPr lang="bg-BG" sz="1700" dirty="0"/>
              <a:t> за </a:t>
            </a:r>
            <a:r>
              <a:rPr lang="en-US" sz="1700" dirty="0"/>
              <a:t>SEO</a:t>
            </a:r>
            <a:r>
              <a:rPr lang="bg-BG" sz="1700" dirty="0"/>
              <a:t>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hlinkClick r:id="rId2"/>
              </a:rPr>
              <a:t>http://logistico.herokuapp.com/index.html</a:t>
            </a:r>
            <a:endParaRPr lang="bg-BG" sz="1700" dirty="0"/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1700" dirty="0"/>
              <a:t>Използва се </a:t>
            </a:r>
            <a:r>
              <a:rPr lang="en-US" sz="1700" dirty="0"/>
              <a:t>Google Analytics.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1700" dirty="0"/>
              <a:t>Съдържа 100% авторски текст, видео и необходимият брой изображения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1700" dirty="0"/>
              <a:t>Има секции Често задавани въпроси и Условия за ползване, съобразени с българското законодателство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1600" dirty="0"/>
              <a:t>Проучване на конкурентни източници.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1600" dirty="0"/>
              <a:t>Оптимално разпределение на задачите в екипа.</a:t>
            </a:r>
            <a:endParaRPr lang="en-US" sz="1600" dirty="0"/>
          </a:p>
        </p:txBody>
      </p:sp>
      <p:pic>
        <p:nvPicPr>
          <p:cNvPr id="5" name="Picture 4" descr="A picture containing helmet&#10;&#10;Description automatically generated">
            <a:extLst>
              <a:ext uri="{FF2B5EF4-FFF2-40B4-BE49-F238E27FC236}">
                <a16:creationId xmlns:a16="http://schemas.microsoft.com/office/drawing/2014/main" id="{3FC7B9E2-D0F1-442C-B33A-C2C8E5476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183" y="1536773"/>
            <a:ext cx="5254569" cy="378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8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CD2F2-9851-4CB5-8B12-EF940725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Благодарим за вниманието!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CAC9D-265F-411A-9236-78EC418A8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6" y="489204"/>
            <a:ext cx="3546714" cy="4511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D49B69-B723-4C38-98D8-6D22C690F98A}"/>
              </a:ext>
            </a:extLst>
          </p:cNvPr>
          <p:cNvSpPr txBox="1"/>
          <p:nvPr/>
        </p:nvSpPr>
        <p:spPr>
          <a:xfrm>
            <a:off x="8341009" y="5928351"/>
            <a:ext cx="690413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bg-BG" dirty="0">
                <a:solidFill>
                  <a:schemeClr val="bg1"/>
                </a:solidFill>
              </a:rPr>
              <a:t>Зара Андреева             </a:t>
            </a:r>
            <a:r>
              <a:rPr lang="en-US" dirty="0">
                <a:solidFill>
                  <a:schemeClr val="bg1"/>
                </a:solidFill>
              </a:rPr>
              <a:t>F92007</a:t>
            </a:r>
            <a:endParaRPr lang="bg-BG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bg-BG" dirty="0">
                <a:solidFill>
                  <a:schemeClr val="bg1"/>
                </a:solidFill>
              </a:rPr>
              <a:t>Мирослав Маринов </a:t>
            </a:r>
            <a:r>
              <a:rPr lang="en-US" dirty="0">
                <a:solidFill>
                  <a:schemeClr val="bg1"/>
                </a:solidFill>
              </a:rPr>
              <a:t>  F82872</a:t>
            </a:r>
          </a:p>
        </p:txBody>
      </p:sp>
    </p:spTree>
    <p:extLst>
      <p:ext uri="{BB962C8B-B14F-4D97-AF65-F5344CB8AC3E}">
        <p14:creationId xmlns:p14="http://schemas.microsoft.com/office/powerpoint/2010/main" val="402910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103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Tw Cen MT</vt:lpstr>
      <vt:lpstr>Office Theme</vt:lpstr>
      <vt:lpstr>CSCB700 Оптимизация за търсачки в уеб</vt:lpstr>
      <vt:lpstr>Logistico - Глобалната Логистика И Международния Транспорт</vt:lpstr>
      <vt:lpstr>Входяща връзка</vt:lpstr>
      <vt:lpstr>Какво сме изпълнили?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CSCB700 Оптимизация за търсачки в уеб</dc:title>
  <dc:creator>Zara Andreeva</dc:creator>
  <cp:lastModifiedBy>Zara Andreeva</cp:lastModifiedBy>
  <cp:revision>3</cp:revision>
  <dcterms:created xsi:type="dcterms:W3CDTF">2020-01-17T08:49:35Z</dcterms:created>
  <dcterms:modified xsi:type="dcterms:W3CDTF">2020-01-17T12:25:35Z</dcterms:modified>
</cp:coreProperties>
</file>