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F201-6D6C-42AB-AFDC-24CEE669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2A34A-58D6-407E-BB1C-6437F1D91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ECB0-0CC9-42B2-A201-9FF2DC90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4D87-4AFE-4BE7-9893-4346B1B3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CAEF-A498-4AFB-909F-4B1A613F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4BAA-8462-4C52-98E4-8C845261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2519F-5EBD-4C4D-8270-26F9DAFF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FEB0-9FD8-433A-8460-5E1F621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18EA-D555-451F-BC7E-758C6574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41A0-0CD4-49EF-97A9-8CF43027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A5A37-418D-494F-AA91-7749B3B5A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89701-2CED-41C7-91C2-5E4E446D4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DB0D-8544-4BA0-885B-C7EDF9A1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690C-1B75-4541-829E-C26A7C3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527A-549A-423B-8961-AC86617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58F2-2E68-45D6-923B-58817C30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41B5-5AA5-413B-B537-CD396C8A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3D98-6911-4AE3-B18A-7C9AD067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887-10BB-496B-9127-014463E7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BFAC-447E-4ADC-B3A0-A0CEF643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961C-D2BB-4A52-8057-77144C9E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D86C-9677-4C0D-AA6B-BE9668A0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44FC-ACE4-4EDE-ABA6-B385E0C7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A577-7193-4F04-83FF-33E46717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86E0-35B4-4849-A478-D5DC6100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7368-62B3-4150-A587-7CDFA64D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1F93-0AAB-448A-B480-1F6F927BF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9CA5F-0E70-4E62-94F5-196F5C8E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51D7-62C9-4D9B-BF93-C2900F3F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0217-64BA-4EF5-AADE-E0132E62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FA535-F4A5-490C-833F-2C639E48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0C40-3DF9-4F54-A29F-1E3B54A2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DC0A-B73F-4C39-BCE9-CD487D9A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78BA-D1AE-421E-9EBD-33F04796C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B36B1-2E7B-443F-9170-2F35CFCC8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EA52-5D6F-49BE-BDDE-20E6A56F5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AD264-F280-4EA7-8BDB-AC09FBCA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41460-D5CE-46AA-A338-D3EE5509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4A284-66CB-49EB-BDFF-6950721C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368-126F-4BA8-AE7B-B96326BD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A879A-0D32-497E-8826-DF7848EC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EB72E-384B-4314-AE0E-4DBAA1D5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ACA3E-7154-41DE-AA18-1F237A3C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9B67A-841B-4A55-8D36-8C54C410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3DB71-86EA-4371-A96F-BDD97655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C083-8725-4F2F-B85E-D854AFC3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DB4C-281F-4EC8-A740-3A7D4343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D024-60AD-4AE2-9FE7-D9229226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BB161-7112-45FE-AF1E-498C4096A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C486E-4AEB-46F6-B8BA-B2C1CF8A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F757F-3F40-40AF-BAE4-8A731660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510D-4D20-4AE6-A90A-DBE6F1AE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7C68-4BC6-4DEE-842B-F47EF2E8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F70CA-1C1E-4F48-B12F-AEBCF2013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FA36C-DD3F-445C-B77B-1A85C06C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E64A3-A1B4-4632-B5FE-167ECE7A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09B66-0904-4DF0-B9A5-87B2C260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53691-8CAB-4A46-85EC-8ADBC378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D7FD8-F836-4799-B484-2C31F792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93EA-C34F-4A07-AFD2-F7B14292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33CA5-6346-464C-9897-5355E1FBC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63DB-E022-4C5E-B8C1-A1CDF01B071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8852-C3E6-4A8E-8A61-0EB8572D7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DAF3-4F31-49BB-B783-DF3EC47A0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9691-3B89-49D2-8903-4211FE49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B9CB7-03A7-40A6-A2C7-877FC8F93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CSCB700 Оптимизация за търсачки в уеб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66D2C-B49D-430C-839C-6420159B9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0437" y="5710137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bg-BG" sz="2000" dirty="0">
                <a:solidFill>
                  <a:schemeClr val="bg1"/>
                </a:solidFill>
              </a:rPr>
              <a:t>Зара Андреева </a:t>
            </a:r>
            <a:r>
              <a:rPr lang="en-US" sz="2000" dirty="0">
                <a:solidFill>
                  <a:schemeClr val="bg1"/>
                </a:solidFill>
              </a:rPr>
              <a:t>F92007</a:t>
            </a:r>
          </a:p>
          <a:p>
            <a:pPr algn="l"/>
            <a:r>
              <a:rPr lang="bg-BG" sz="2000" dirty="0">
                <a:solidFill>
                  <a:schemeClr val="bg1"/>
                </a:solidFill>
              </a:rPr>
              <a:t>Мирослав Маринов </a:t>
            </a:r>
            <a:r>
              <a:rPr lang="en-US" sz="2000" dirty="0">
                <a:solidFill>
                  <a:schemeClr val="bg1"/>
                </a:solidFill>
              </a:rPr>
              <a:t>F82872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DA38B8-1CCD-43B2-B60C-190A37832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2092199"/>
            <a:ext cx="4047843" cy="13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381-2F81-4F13-B35A-988328C4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Logistico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Глобалната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Логистика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Международния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Транспорт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hip&#10;&#10;Description automatically generated">
            <a:extLst>
              <a:ext uri="{FF2B5EF4-FFF2-40B4-BE49-F238E27FC236}">
                <a16:creationId xmlns:a16="http://schemas.microsoft.com/office/drawing/2014/main" id="{21C205D9-69D0-46D1-B5A6-5F3C3B71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69" y="1863801"/>
            <a:ext cx="789466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0351-1A62-483F-A8AE-710BBA9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CSCB700 Оптимизация за търсачки в уеб</vt:lpstr>
      <vt:lpstr>Logistico - Глобалната Логистика И Международния Транспорт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CSCB700 Оптимизация за търсачки в уеб</dc:title>
  <dc:creator>Zara Andreeva</dc:creator>
  <cp:lastModifiedBy>Zara Andreeva</cp:lastModifiedBy>
  <cp:revision>1</cp:revision>
  <dcterms:created xsi:type="dcterms:W3CDTF">2020-01-15T20:03:53Z</dcterms:created>
  <dcterms:modified xsi:type="dcterms:W3CDTF">2020-01-15T20:07:37Z</dcterms:modified>
</cp:coreProperties>
</file>