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C6"/>
    <a:srgbClr val="1E8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9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9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F2B5-1A57-432B-B2DB-0FDB71041845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02E9-EECC-4252-B1FD-01D3BBB73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7" b="97710" l="10000" r="90000">
                        <a14:foregroundMark x1="46719" y1="14758" x2="46719" y2="14758"/>
                        <a14:foregroundMark x1="47344" y1="6107" x2="47344" y2="6107"/>
                        <a14:foregroundMark x1="55469" y1="97710" x2="55469" y2="97710"/>
                        <a14:foregroundMark x1="33281" y1="45038" x2="33281" y2="45038"/>
                        <a14:foregroundMark x1="66563" y1="44529" x2="72188" y2="37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57337"/>
            <a:ext cx="6096000" cy="37433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1">
                <a:alpha val="9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16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2021-07-31T22:46:37Z</dcterms:created>
  <dcterms:modified xsi:type="dcterms:W3CDTF">2021-07-31T22:59:59Z</dcterms:modified>
</cp:coreProperties>
</file>