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JUDUL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NIM – NAMA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71475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Ketua Penguji:</a:t>
            </a:r>
          </a:p>
          <a:p>
            <a:r>
              <a:rPr lang="id-ID" dirty="0" smtClean="0"/>
              <a:t>Sekretaris Penguji:</a:t>
            </a:r>
          </a:p>
          <a:p>
            <a:r>
              <a:rPr lang="id-ID" dirty="0" smtClean="0"/>
              <a:t>Anggota Penguji: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Permasalahan &amp; Tawaran Solusi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of the Art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dan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 dan 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Penutup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On-screen Show (16:9)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JUDUL</vt:lpstr>
      <vt:lpstr>Permasalahan &amp; Tawaran Solusi</vt:lpstr>
      <vt:lpstr>State of the Art</vt:lpstr>
      <vt:lpstr>Metodologi Penelitian</vt:lpstr>
      <vt:lpstr>Metodologi Penelitian</vt:lpstr>
      <vt:lpstr>Hasil dan Pembahasan</vt:lpstr>
      <vt:lpstr>Kesimpulan dan Saran</vt:lpstr>
      <vt:lpstr>Penutup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</dc:title>
  <dc:creator>Govinda</dc:creator>
  <cp:lastModifiedBy>Student</cp:lastModifiedBy>
  <cp:revision>4</cp:revision>
  <dcterms:created xsi:type="dcterms:W3CDTF">2006-08-16T00:00:00Z</dcterms:created>
  <dcterms:modified xsi:type="dcterms:W3CDTF">2022-05-09T12:03:02Z</dcterms:modified>
</cp:coreProperties>
</file>