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2507BF-08AA-465F-BDBB-C968D69E16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B7546-3565-486C-A281-F5318DA3D8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E07C01-86D3-4BED-95A3-C05434A8B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41486-FA76-405D-A1E8-0BA46B9E99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994B8-2EFC-4B66-8965-37CFAE90C5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1CB21C-0F75-43FA-B5AB-BFD84CEC38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0F2C8E-9D7B-4701-AA3F-539E370AD7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29243C-BD44-4B34-B054-D84842A42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5FD7AC-C064-4E2C-8D60-E2E0EC47E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8850AD-4C9B-475C-BB1D-A2F24F23F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04FA15-6D50-4D80-A8DC-4A76995D4E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D28CCA-4AB9-4045-B234-8EF9AFDAD5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1E4E1F-0D58-4A89-B8FC-32BDFB2F2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24638A-1C4B-45B2-85B5-22A5919AF5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E59AF5-9390-4DD8-8CB1-ED71465A3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1B2864-7564-4123-B2BD-F0C94EF5D3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5489DC-8205-40FA-A925-9145EC0B71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924BBF-51FA-4CFE-BCC6-D58DE72B50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C8E203-0FD1-432B-8B48-D89D1A7A4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F2AF89-E311-4429-83EA-BC347BA0E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FFF14D-AD1C-485F-87BF-58452E0337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70270-0FE1-42C0-AC41-90F7D41E5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DFAA5A-68B2-4A87-8182-AD4FD770CE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16EA00-4010-4B3C-B282-1A6420E25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82F189-0BDC-4281-92A9-E3234D12D4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BB7735-BA37-4E19-A6EF-EA36353B7D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JUDUL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id-ID" sz="3200" spc="-1" strike="noStrike">
                <a:solidFill>
                  <a:srgbClr val="8b8b8b"/>
                </a:solidFill>
                <a:latin typeface="Calibri"/>
              </a:rPr>
              <a:t>NIM – NAMA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3"/>
          <p:cNvSpPr/>
          <p:nvPr/>
        </p:nvSpPr>
        <p:spPr>
          <a:xfrm>
            <a:off x="1295280" y="3714840"/>
            <a:ext cx="6552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</a:rPr>
              <a:t>Ketua Penguji: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</a:rPr>
              <a:t>Sekretaris Penguji: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latin typeface="Calibri"/>
              </a:rPr>
              <a:t>Anggota Penguji: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Permasalahan &amp; Tawaran Solusi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State of the Art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Metodologi Penelitian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Metodologi Penelitian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Hasil dan Pembahasan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Hasil dan Pembahasan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Kesimpulan dan Saran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id-ID" sz="4400" spc="-1" strike="noStrike">
                <a:solidFill>
                  <a:srgbClr val="000000"/>
                </a:solidFill>
                <a:latin typeface="Calibri"/>
              </a:rPr>
              <a:t>Penutup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LibreOffice/7.5.0.3$Windows_X86_64 LibreOffice_project/c21113d003cd3efa8c53188764377a8272d9d6de</Application>
  <AppVersion>15.0000</AppVersion>
  <Words>32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Govinda</dc:creator>
  <dc:description/>
  <dc:language>en-US</dc:language>
  <cp:lastModifiedBy/>
  <dcterms:modified xsi:type="dcterms:W3CDTF">2023-06-07T13:32:57Z</dcterms:modified>
  <cp:revision>5</cp:revision>
  <dc:subject/>
  <dc:title>JUDUL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8</vt:i4>
  </property>
</Properties>
</file>