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F058-8B44-4709-84DF-E6F3008BE562}" type="datetimeFigureOut">
              <a:rPr lang="en-US" smtClean="0"/>
              <a:t>6/9/2011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6CE3-D74D-45FC-949E-FECF6CFCBF6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Celestia</a:t>
            </a:r>
            <a:r>
              <a:rPr lang="en-US" dirty="0" smtClean="0"/>
              <a:t> Application Builder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and Customizing Applications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instance let’s take the Bank Scenario again</a:t>
            </a:r>
          </a:p>
          <a:p>
            <a:r>
              <a:rPr lang="en-US" dirty="0" smtClean="0"/>
              <a:t>Account is an entity but does not give a clear picture as to what data/information needs to be managed but if I say – “Account has information like </a:t>
            </a:r>
            <a:r>
              <a:rPr lang="en-US" i="1" u="sng" dirty="0" smtClean="0"/>
              <a:t>Account Holder’s Name</a:t>
            </a:r>
            <a:r>
              <a:rPr lang="en-US" dirty="0" smtClean="0"/>
              <a:t>, </a:t>
            </a:r>
            <a:r>
              <a:rPr lang="en-US" i="1" u="sng" dirty="0" smtClean="0"/>
              <a:t>Opening Balance</a:t>
            </a:r>
            <a:r>
              <a:rPr lang="en-US" dirty="0" smtClean="0"/>
              <a:t>, </a:t>
            </a:r>
            <a:r>
              <a:rPr lang="en-US" i="1" u="sng" dirty="0" smtClean="0"/>
              <a:t>Date Of Creation</a:t>
            </a:r>
            <a:r>
              <a:rPr lang="en-US" i="1" dirty="0"/>
              <a:t> </a:t>
            </a:r>
            <a:r>
              <a:rPr lang="en-US" dirty="0" smtClean="0"/>
              <a:t>etc”. Now this give a clearer picture.</a:t>
            </a:r>
          </a:p>
          <a:p>
            <a:r>
              <a:rPr lang="en-US" dirty="0" smtClean="0"/>
              <a:t>Hence these are attributes of Account Entity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Usually entities don’t have a small set of attributes.</a:t>
            </a:r>
          </a:p>
          <a:p>
            <a:r>
              <a:rPr lang="en-US" dirty="0" smtClean="0"/>
              <a:t>In real life scenarios, entities have quite a bunch of attributes.</a:t>
            </a:r>
          </a:p>
          <a:p>
            <a:r>
              <a:rPr lang="en-US" dirty="0" smtClean="0"/>
              <a:t>Try remembering the last time you filled a Bank Account Opening Form. How many pieces of data did the form ask?</a:t>
            </a:r>
          </a:p>
          <a:p>
            <a:r>
              <a:rPr lang="en-US" dirty="0" smtClean="0"/>
              <a:t>Aren’t they attributes of the Account Opening Form entity?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of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any piece of data is an attribute.</a:t>
            </a:r>
          </a:p>
          <a:p>
            <a:r>
              <a:rPr lang="en-US" dirty="0" smtClean="0"/>
              <a:t>Date of Birth of an Employee, Tax of a Salary Slip or Password of the Administrator all are attributes.</a:t>
            </a:r>
          </a:p>
          <a:p>
            <a:r>
              <a:rPr lang="en-US" dirty="0" smtClean="0"/>
              <a:t>If we take a look at what values these attributes can represent, we would understand what data types of attributes mean.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Date Of Birth : 1983/03/03</a:t>
            </a:r>
          </a:p>
          <a:p>
            <a:r>
              <a:rPr lang="en-US" dirty="0" smtClean="0"/>
              <a:t>Tax : 986.53</a:t>
            </a:r>
          </a:p>
          <a:p>
            <a:r>
              <a:rPr lang="en-US" dirty="0" smtClean="0"/>
              <a:t>Password : password@123</a:t>
            </a:r>
          </a:p>
          <a:p>
            <a:r>
              <a:rPr lang="en-US" dirty="0" smtClean="0"/>
              <a:t>The kind of data represented by an attribute is called its data type.</a:t>
            </a:r>
          </a:p>
          <a:p>
            <a:r>
              <a:rPr lang="en-US" dirty="0" smtClean="0"/>
              <a:t>In the example above the first entity’s data type is date(or more specifically </a:t>
            </a:r>
            <a:r>
              <a:rPr lang="en-US" dirty="0" err="1" smtClean="0"/>
              <a:t>datetime</a:t>
            </a:r>
            <a:r>
              <a:rPr lang="en-US" dirty="0" smtClean="0"/>
              <a:t>), the second entity’s data type is float(numbers with a decimal part) and the third entity’s data type is String(also known as </a:t>
            </a:r>
            <a:r>
              <a:rPr lang="en-US" dirty="0" err="1" smtClean="0"/>
              <a:t>varchar</a:t>
            </a:r>
            <a:r>
              <a:rPr lang="en-US" dirty="0" smtClean="0"/>
              <a:t> technically)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</a:t>
            </a:r>
            <a:r>
              <a:rPr lang="en-US" dirty="0" err="1" smtClean="0"/>
              <a:t>Celestia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attribute declared in </a:t>
            </a:r>
            <a:r>
              <a:rPr lang="en-US" dirty="0" err="1" smtClean="0"/>
              <a:t>Celestia</a:t>
            </a:r>
            <a:r>
              <a:rPr lang="en-US" dirty="0" smtClean="0"/>
              <a:t> has the following data type: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(Numbers without decimal part)</a:t>
            </a:r>
          </a:p>
          <a:p>
            <a:pPr lvl="1"/>
            <a:r>
              <a:rPr lang="en-US" dirty="0" smtClean="0"/>
              <a:t>String(Alphanumeric characters)</a:t>
            </a:r>
          </a:p>
          <a:p>
            <a:pPr lvl="1"/>
            <a:r>
              <a:rPr lang="en-US" dirty="0" smtClean="0"/>
              <a:t>Boolean(Yes/No values)</a:t>
            </a:r>
          </a:p>
          <a:p>
            <a:pPr lvl="1"/>
            <a:r>
              <a:rPr lang="en-US" dirty="0" smtClean="0"/>
              <a:t>Float(Numbers with decimal part)</a:t>
            </a:r>
          </a:p>
          <a:p>
            <a:pPr lvl="1"/>
            <a:r>
              <a:rPr lang="en-US" dirty="0" smtClean="0"/>
              <a:t>File(Data of a file)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(Date and time of an event)</a:t>
            </a:r>
          </a:p>
          <a:p>
            <a:pPr lvl="1"/>
            <a:r>
              <a:rPr lang="en-US" dirty="0" smtClean="0"/>
              <a:t>Email(Email Address)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categorizing the following attributes on the basis of their data types:</a:t>
            </a:r>
          </a:p>
          <a:p>
            <a:r>
              <a:rPr lang="en-US" dirty="0" smtClean="0"/>
              <a:t>First Name, Last Name, Email Address, CTC, Time Logged in, HRA, Resume, Date of Joining, Offer Letter, Quantity Sold, VAT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source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about to begin building an application using </a:t>
            </a:r>
            <a:r>
              <a:rPr lang="en-US" dirty="0" err="1" smtClean="0"/>
              <a:t>Celestia</a:t>
            </a:r>
            <a:r>
              <a:rPr lang="en-US" dirty="0" smtClean="0"/>
              <a:t>, you need to code the source file first.</a:t>
            </a:r>
          </a:p>
          <a:p>
            <a:r>
              <a:rPr lang="en-US" dirty="0" smtClean="0"/>
              <a:t>The source file contains definition of all entities and their attributes for a particular Scenario.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source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source file each Entity is represented using a class declaration.</a:t>
            </a:r>
          </a:p>
          <a:p>
            <a:r>
              <a:rPr lang="en-US" dirty="0" smtClean="0"/>
              <a:t>Like for instance if there are three entities:</a:t>
            </a:r>
            <a:endParaRPr lang="en-IN" dirty="0" smtClean="0"/>
          </a:p>
          <a:p>
            <a:pPr lvl="1"/>
            <a:r>
              <a:rPr lang="en-US" dirty="0" smtClean="0"/>
              <a:t>Account Holder</a:t>
            </a:r>
          </a:p>
          <a:p>
            <a:pPr lvl="1"/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Transaction</a:t>
            </a:r>
          </a:p>
          <a:p>
            <a:r>
              <a:rPr lang="en-US" dirty="0" smtClean="0"/>
              <a:t>Their corresponding class declarations would be:</a:t>
            </a:r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AccountHolder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class Account:</a:t>
            </a:r>
          </a:p>
          <a:p>
            <a:r>
              <a:rPr lang="en-US" dirty="0" smtClean="0"/>
              <a:t>class Transaction: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source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that the entity name may have spaces or any special character like apostrophe and asterisk in it but its class declaration wont.</a:t>
            </a:r>
          </a:p>
          <a:p>
            <a:r>
              <a:rPr lang="en-US" dirty="0" smtClean="0"/>
              <a:t>Please also note that the characters in the entity’s name and class declaration should match in capitalization.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Inside the class declaration of an entity we specify its attributes.</a:t>
            </a:r>
          </a:p>
          <a:p>
            <a:r>
              <a:rPr lang="en-US" dirty="0" smtClean="0"/>
              <a:t>For instance let’s say about the Transaction Entity.</a:t>
            </a:r>
          </a:p>
          <a:p>
            <a:r>
              <a:rPr lang="en-US" dirty="0" smtClean="0"/>
              <a:t>This is what the class declaration would look like: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class Transaction: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def __init__(self):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self.Attributes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(‘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dDate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Of Transaction’, ‘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fTransaction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Amount’, ‘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sType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’, ‘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sAccount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Number’)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self.Options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(None, None, {‘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Debit’:’Debit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’, ‘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Credit’:’Credit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’}, None)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After doing a class declaration we leave a line and start another class declaration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course we are going to see how to:</a:t>
            </a:r>
          </a:p>
          <a:p>
            <a:pPr lvl="1"/>
            <a:r>
              <a:rPr lang="en-US" dirty="0" smtClean="0"/>
              <a:t>Build applications using </a:t>
            </a:r>
            <a:r>
              <a:rPr lang="en-US" dirty="0" err="1" smtClean="0"/>
              <a:t>Celestia</a:t>
            </a:r>
            <a:r>
              <a:rPr lang="en-US" dirty="0" smtClean="0"/>
              <a:t> Application Builder</a:t>
            </a:r>
          </a:p>
          <a:p>
            <a:pPr lvl="1"/>
            <a:r>
              <a:rPr lang="en-US" dirty="0" smtClean="0"/>
              <a:t>Customize applications by writing modules</a:t>
            </a:r>
          </a:p>
          <a:p>
            <a:pPr lvl="1"/>
            <a:r>
              <a:rPr lang="en-US" dirty="0" smtClean="0"/>
              <a:t>Extend Application functionalities using extensions.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the class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try and understand what is the meaning of this kind of class declaration.</a:t>
            </a:r>
          </a:p>
          <a:p>
            <a:r>
              <a:rPr lang="en-US" dirty="0" smtClean="0"/>
              <a:t>In python every class has an initialization routine.</a:t>
            </a:r>
          </a:p>
          <a:p>
            <a:r>
              <a:rPr lang="en-US" dirty="0" smtClean="0"/>
              <a:t>def __init__(self): is the initialization routine that is written just below class declaration.</a:t>
            </a:r>
          </a:p>
          <a:p>
            <a:r>
              <a:rPr lang="en-US" dirty="0" smtClean="0"/>
              <a:t>Then we define a property of this class called </a:t>
            </a:r>
            <a:r>
              <a:rPr lang="en-US" dirty="0" err="1" smtClean="0"/>
              <a:t>self.Attribute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Self.Attributes</a:t>
            </a:r>
            <a:r>
              <a:rPr lang="en-US" dirty="0" smtClean="0"/>
              <a:t> is equated to a list of attributes that this entity has.</a:t>
            </a:r>
          </a:p>
          <a:p>
            <a:r>
              <a:rPr lang="en-US" dirty="0" smtClean="0"/>
              <a:t>This list is contained in a set of ‘(‘ and ‘)’</a:t>
            </a:r>
          </a:p>
          <a:p>
            <a:r>
              <a:rPr lang="en-US" dirty="0" smtClean="0"/>
              <a:t>Each attribute is enclosed in single quotes</a:t>
            </a:r>
          </a:p>
          <a:p>
            <a:r>
              <a:rPr lang="en-US" dirty="0" smtClean="0"/>
              <a:t>The name of an attribute starts with the first character of its data type.</a:t>
            </a:r>
          </a:p>
          <a:p>
            <a:r>
              <a:rPr lang="en-US" dirty="0" smtClean="0"/>
              <a:t>So if an attribute’s data type is String it would be written as s&lt;Attribute Name&gt;</a:t>
            </a:r>
          </a:p>
          <a:p>
            <a:r>
              <a:rPr lang="en-US" dirty="0" smtClean="0"/>
              <a:t>For example for First Name, it would be ‘</a:t>
            </a:r>
            <a:r>
              <a:rPr lang="en-US" dirty="0" err="1" smtClean="0"/>
              <a:t>sFirst</a:t>
            </a:r>
            <a:r>
              <a:rPr lang="en-US" dirty="0" smtClean="0"/>
              <a:t> Name’</a:t>
            </a:r>
          </a:p>
          <a:p>
            <a:r>
              <a:rPr lang="en-US" dirty="0" smtClean="0"/>
              <a:t>Or for Date of Birth it would be ‘</a:t>
            </a:r>
            <a:r>
              <a:rPr lang="en-US" dirty="0" err="1" smtClean="0"/>
              <a:t>dDate</a:t>
            </a:r>
            <a:r>
              <a:rPr lang="en-US" dirty="0" smtClean="0"/>
              <a:t> Of Birth’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if attribute names consist of several words, each word’s first letter is capitalized and the first character is always lower case.</a:t>
            </a:r>
          </a:p>
          <a:p>
            <a:r>
              <a:rPr lang="en-US" dirty="0" smtClean="0"/>
              <a:t>In case the data type is file, then the attribute name is preceded by file. </a:t>
            </a:r>
            <a:r>
              <a:rPr lang="en-US" dirty="0" err="1" smtClean="0"/>
              <a:t>Eg</a:t>
            </a:r>
            <a:r>
              <a:rPr lang="en-US" dirty="0" smtClean="0"/>
              <a:t>: ‘</a:t>
            </a:r>
            <a:r>
              <a:rPr lang="en-US" dirty="0" err="1" smtClean="0"/>
              <a:t>fileResume</a:t>
            </a:r>
            <a:r>
              <a:rPr lang="en-US" dirty="0" smtClean="0"/>
              <a:t>’ or ‘</a:t>
            </a:r>
            <a:r>
              <a:rPr lang="en-US" dirty="0" err="1" smtClean="0"/>
              <a:t>fileScanned</a:t>
            </a:r>
            <a:r>
              <a:rPr lang="en-US" dirty="0" smtClean="0"/>
              <a:t> Copy Of Photograph’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an Entity has more than one values for an attribute. Such an attribute is called as an array attribute.</a:t>
            </a:r>
          </a:p>
          <a:p>
            <a:r>
              <a:rPr lang="en-US" dirty="0" smtClean="0"/>
              <a:t>For example in a school, ‘</a:t>
            </a:r>
            <a:r>
              <a:rPr lang="en-US" dirty="0" err="1" smtClean="0"/>
              <a:t>sSubject</a:t>
            </a:r>
            <a:r>
              <a:rPr lang="en-US" dirty="0" smtClean="0"/>
              <a:t> Expertise’ attribute of the Teacher entity would mean one teacher has expertise on </a:t>
            </a:r>
            <a:r>
              <a:rPr lang="en-US" u="sng" dirty="0" smtClean="0"/>
              <a:t>one or more</a:t>
            </a:r>
            <a:r>
              <a:rPr lang="en-US" dirty="0" smtClean="0"/>
              <a:t> subjects. So ‘</a:t>
            </a:r>
            <a:r>
              <a:rPr lang="en-US" dirty="0" err="1" smtClean="0"/>
              <a:t>sSubject</a:t>
            </a:r>
            <a:r>
              <a:rPr lang="en-US" dirty="0" smtClean="0"/>
              <a:t> Expertise’ is an array attribute.</a:t>
            </a:r>
          </a:p>
          <a:p>
            <a:r>
              <a:rPr lang="en-US" dirty="0" smtClean="0"/>
              <a:t>Array attributes are suffixed by arr.</a:t>
            </a:r>
          </a:p>
          <a:p>
            <a:r>
              <a:rPr lang="en-US" dirty="0" smtClean="0"/>
              <a:t>So the above attribute would rather be represented as ‘</a:t>
            </a:r>
            <a:r>
              <a:rPr lang="en-US" dirty="0" err="1" smtClean="0"/>
              <a:t>arrsSubject</a:t>
            </a:r>
            <a:r>
              <a:rPr lang="en-US" dirty="0" smtClean="0"/>
              <a:t> </a:t>
            </a:r>
            <a:r>
              <a:rPr lang="en-US" dirty="0" err="1" smtClean="0"/>
              <a:t>Exertise</a:t>
            </a:r>
            <a:r>
              <a:rPr lang="en-US" dirty="0" smtClean="0"/>
              <a:t>’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figure out more scenarios of array attributes in entities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one entity is a part of another entity.</a:t>
            </a:r>
          </a:p>
          <a:p>
            <a:r>
              <a:rPr lang="en-US" dirty="0" smtClean="0"/>
              <a:t>In this case, the first entity is called as Entity Attribute of second entity.</a:t>
            </a:r>
          </a:p>
          <a:p>
            <a:r>
              <a:rPr lang="en-US" dirty="0" smtClean="0"/>
              <a:t>Entity attributes are usually class declarations that appear as attributes in some other class.</a:t>
            </a:r>
          </a:p>
          <a:p>
            <a:r>
              <a:rPr lang="en-US" dirty="0" smtClean="0"/>
              <a:t>For example ‘Salary Account’ is an Entity Attribute of Employee entity because </a:t>
            </a:r>
            <a:r>
              <a:rPr lang="en-US" dirty="0" err="1" smtClean="0"/>
              <a:t>SalaryAccount</a:t>
            </a:r>
            <a:r>
              <a:rPr lang="en-US" dirty="0" smtClean="0"/>
              <a:t> is itself an entity and it is also an attribute(it is a property) of Employee.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Attributes 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Attributes are attributes that appear as classes within the source declaration.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supplied source file, try figuring out the entity attributes.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somehow an entity has multiple Entity attributes of same type, we call the attribute as a list attribute.</a:t>
            </a:r>
          </a:p>
          <a:p>
            <a:r>
              <a:rPr lang="en-US" dirty="0" smtClean="0"/>
              <a:t>For example each Student appears in several Examinations. Now Examination itself is an entity and 1 student has appeared for several examinations. So Examination is a List Attribute.</a:t>
            </a:r>
          </a:p>
          <a:p>
            <a:r>
              <a:rPr lang="en-US" dirty="0" smtClean="0"/>
              <a:t>List Attributes are prefixed by a </a:t>
            </a:r>
            <a:r>
              <a:rPr lang="en-US" dirty="0" err="1" smtClean="0"/>
              <a:t>lst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instance for the above case declaration would be done like this ‘</a:t>
            </a:r>
            <a:r>
              <a:rPr lang="en-US" dirty="0" err="1" smtClean="0"/>
              <a:t>lstExamination</a:t>
            </a:r>
            <a:r>
              <a:rPr lang="en-US" dirty="0" smtClean="0"/>
              <a:t>’ inside Student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supplied source file try to figure out the List Attributes.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and Customizing Applications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all for now. But remember that for successfully creating an application using </a:t>
            </a:r>
            <a:r>
              <a:rPr lang="en-US" dirty="0" err="1" smtClean="0"/>
              <a:t>Celestia</a:t>
            </a:r>
            <a:r>
              <a:rPr lang="en-US" dirty="0" smtClean="0"/>
              <a:t> Application Builder you should be thorough with the concept of Entities and Attributes and Source file.</a:t>
            </a:r>
          </a:p>
          <a:p>
            <a:r>
              <a:rPr lang="en-US" dirty="0" smtClean="0"/>
              <a:t>In the next module we would understand </a:t>
            </a:r>
            <a:r>
              <a:rPr lang="en-US" dirty="0" err="1" smtClean="0"/>
              <a:t>Celestia’s</a:t>
            </a:r>
            <a:r>
              <a:rPr lang="en-US" dirty="0" smtClean="0"/>
              <a:t> architecture in details.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source file is where it all begins. This is where </a:t>
            </a:r>
            <a:r>
              <a:rPr lang="en-US" dirty="0" err="1" smtClean="0"/>
              <a:t>Celestia</a:t>
            </a:r>
            <a:r>
              <a:rPr lang="en-US" dirty="0" smtClean="0"/>
              <a:t> looks for Entity and Attribute declarations that are the key concept of application building with </a:t>
            </a:r>
            <a:r>
              <a:rPr lang="en-US" dirty="0" err="1" smtClean="0"/>
              <a:t>Celestia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take a deeper look at them.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entity is a thing, person or operation whose data/information is going to be managed by the System we are going to build.</a:t>
            </a:r>
          </a:p>
          <a:p>
            <a:r>
              <a:rPr lang="en-US" dirty="0" smtClean="0"/>
              <a:t>For instance, when we build an application for a Hospital, the application is supposed to maintain data/information about Doctors, Patients, Consultations, Employees, Schedules etc.</a:t>
            </a:r>
          </a:p>
          <a:p>
            <a:r>
              <a:rPr lang="en-US" dirty="0" smtClean="0"/>
              <a:t>Each of these is an entity.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another example.</a:t>
            </a:r>
          </a:p>
          <a:p>
            <a:r>
              <a:rPr lang="en-US" dirty="0" smtClean="0"/>
              <a:t>In a Banking Application the entities involved are different. The software/application used in Banks manage information for the following:</a:t>
            </a:r>
          </a:p>
          <a:p>
            <a:pPr lvl="1"/>
            <a:r>
              <a:rPr lang="en-US" dirty="0" smtClean="0"/>
              <a:t>Accounts, Employees, Customers, Loans, Transactions, Credit Cards, Mutual Funds, Investments etc.</a:t>
            </a:r>
          </a:p>
          <a:p>
            <a:pPr lvl="1"/>
            <a:r>
              <a:rPr lang="en-US" dirty="0" smtClean="0"/>
              <a:t>Each of these is an entity for the Bank scenario.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up a hypothetical scenario and try to visualize what are the entities involved. Maybe try with these:</a:t>
            </a:r>
          </a:p>
          <a:p>
            <a:pPr lvl="1"/>
            <a:r>
              <a:rPr lang="en-US" dirty="0" smtClean="0"/>
              <a:t>A Job Consulting Firm’s Information Management System</a:t>
            </a:r>
          </a:p>
          <a:p>
            <a:pPr lvl="1"/>
            <a:r>
              <a:rPr lang="en-US" dirty="0" smtClean="0"/>
              <a:t>IMS of a School</a:t>
            </a:r>
          </a:p>
          <a:p>
            <a:pPr lvl="1"/>
            <a:r>
              <a:rPr lang="en-US" dirty="0" smtClean="0"/>
              <a:t>IMS of a Departmental Store</a:t>
            </a:r>
          </a:p>
          <a:p>
            <a:r>
              <a:rPr lang="en-US" dirty="0" smtClean="0"/>
              <a:t>Try to be as complete and vivid as possible.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be done by imagining yourself for a while in the shoes of the user of the software.</a:t>
            </a:r>
          </a:p>
          <a:p>
            <a:r>
              <a:rPr lang="en-US" dirty="0" smtClean="0"/>
              <a:t>Then try figuring out what data/information you would need your software to manage for you.</a:t>
            </a:r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understood what entities are lets see what attributes are.</a:t>
            </a:r>
          </a:p>
          <a:p>
            <a:r>
              <a:rPr lang="en-US" dirty="0" smtClean="0"/>
              <a:t>Attributes qualify the meaning of an entity.</a:t>
            </a:r>
          </a:p>
          <a:p>
            <a:r>
              <a:rPr lang="en-US" dirty="0" smtClean="0"/>
              <a:t>In other words, they are the building blocks of an entity. Entities are made up of attributes.</a:t>
            </a:r>
          </a:p>
          <a:p>
            <a:r>
              <a:rPr lang="en-US" dirty="0" smtClean="0"/>
              <a:t>Often the name of an entity simply gives a vague idea about the entity. Attributes give a detailed picture.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1399</Words>
  <Application>Microsoft Office PowerPoint</Application>
  <PresentationFormat>On-screen Show (4:3)</PresentationFormat>
  <Paragraphs>135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Celestia Application Builder</vt:lpstr>
      <vt:lpstr>Objectives</vt:lpstr>
      <vt:lpstr>The Basics</vt:lpstr>
      <vt:lpstr>The Source</vt:lpstr>
      <vt:lpstr>Entity</vt:lpstr>
      <vt:lpstr>Entities Continued</vt:lpstr>
      <vt:lpstr>Exercise</vt:lpstr>
      <vt:lpstr>Tips</vt:lpstr>
      <vt:lpstr>Attributes</vt:lpstr>
      <vt:lpstr>Attributes Example</vt:lpstr>
      <vt:lpstr>Attributes Continued</vt:lpstr>
      <vt:lpstr>Data types of Attributes</vt:lpstr>
      <vt:lpstr>Data Types</vt:lpstr>
      <vt:lpstr>Data types in Celestia</vt:lpstr>
      <vt:lpstr>Exercise</vt:lpstr>
      <vt:lpstr>Building the source file</vt:lpstr>
      <vt:lpstr>Structure of the source file</vt:lpstr>
      <vt:lpstr>Structure of the source file</vt:lpstr>
      <vt:lpstr>Declaring Attributes</vt:lpstr>
      <vt:lpstr>Understanding the class declaration</vt:lpstr>
      <vt:lpstr>Class Declarations</vt:lpstr>
      <vt:lpstr>Class Declarations</vt:lpstr>
      <vt:lpstr>Array attributes</vt:lpstr>
      <vt:lpstr>Exercise</vt:lpstr>
      <vt:lpstr>Entity Attributes</vt:lpstr>
      <vt:lpstr>Entity Attributes continued</vt:lpstr>
      <vt:lpstr>Exercise</vt:lpstr>
      <vt:lpstr>List Attribute</vt:lpstr>
      <vt:lpstr>Exercise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Celestia Application Builder</dc:title>
  <dc:creator>Chandrakant</dc:creator>
  <cp:lastModifiedBy>Chandrakant</cp:lastModifiedBy>
  <cp:revision>6</cp:revision>
  <dcterms:created xsi:type="dcterms:W3CDTF">2011-06-09T11:49:31Z</dcterms:created>
  <dcterms:modified xsi:type="dcterms:W3CDTF">2011-06-09T12:48:52Z</dcterms:modified>
</cp:coreProperties>
</file>