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719"/>
  </p:normalViewPr>
  <p:slideViewPr>
    <p:cSldViewPr snapToGrid="0" snapToObjects="1" showGuides="1">
      <p:cViewPr varScale="1">
        <p:scale>
          <a:sx n="151" d="100"/>
          <a:sy n="151" d="100"/>
        </p:scale>
        <p:origin x="208" y="200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B483-F247-8446-B56B-423ECC256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68C3C-ECF2-3E48-B477-2A92EF675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E555-01D4-DC43-AD04-C781CED2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FD42-8652-E94B-BFD5-70742E570CE0}" type="datetimeFigureOut">
              <a:rPr lang="en-KR" smtClean="0"/>
              <a:t>2022/02/10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7497-A8FA-9A47-9F63-827ECDD2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27DE-01FC-874E-B0E0-5F16BE24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8285-9E63-234F-8B7E-0FE1515791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86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6AE7-93BC-7240-BBFC-E4A75EA1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395DB-FF98-8D4D-B334-2ADBFB8AE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90655-0CC4-4C42-9E85-D3840AE0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FD42-8652-E94B-BFD5-70742E570CE0}" type="datetimeFigureOut">
              <a:rPr lang="en-KR" smtClean="0"/>
              <a:t>2022/02/10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991C-FF47-8844-8F8E-8A9E831A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71BB-7CE6-AA40-A1E5-1CFE206A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8285-9E63-234F-8B7E-0FE1515791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3754E-E47E-6C41-98E6-401C3B210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0904D-0010-8A45-9973-C20ACDCA5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0558-724C-5941-BAFB-3397027F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FD42-8652-E94B-BFD5-70742E570CE0}" type="datetimeFigureOut">
              <a:rPr lang="en-KR" smtClean="0"/>
              <a:t>2022/02/10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8F02-6451-3F49-BABD-3E3B2DAA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F4F2-C884-CA43-B527-75E11867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8285-9E63-234F-8B7E-0FE1515791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720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025B-52C7-884B-B131-B202166A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C5E4-791C-2D44-B15E-B6C3EBEB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E51D-A045-CC4F-9CB2-5FBE409D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FD42-8652-E94B-BFD5-70742E570CE0}" type="datetimeFigureOut">
              <a:rPr lang="en-KR" smtClean="0"/>
              <a:t>2022/02/10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7E7C-2610-414E-84CF-315D04A4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F6C8-039A-7040-AA53-CB140F00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8285-9E63-234F-8B7E-0FE1515791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137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19B0-7082-8B44-9FB9-36AF76E8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9358A-89F1-214A-BA7D-59DC635E9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3505-78BE-A848-AA18-29BB08C4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FD42-8652-E94B-BFD5-70742E570CE0}" type="datetimeFigureOut">
              <a:rPr lang="en-KR" smtClean="0"/>
              <a:t>2022/02/10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F1097-2143-BF47-A1E5-A4DF7D1C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A44-B85D-AE43-AF8D-FD3C88FE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8285-9E63-234F-8B7E-0FE1515791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277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749F-7B15-E840-BD3C-4213F51D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2EAF-1A83-C642-AA55-0025706C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2996-5D1E-544E-94C4-A70E9F788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956B1-2046-B747-8B74-1401BC09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FD42-8652-E94B-BFD5-70742E570CE0}" type="datetimeFigureOut">
              <a:rPr lang="en-KR" smtClean="0"/>
              <a:t>2022/02/10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5663A-A89B-5147-B67C-A4AD9184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66741-7BD4-1247-92D8-2587246F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8285-9E63-234F-8B7E-0FE1515791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835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7743-C8BB-4649-8375-DCA86B8E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15BE1-5B3E-C342-BFB5-F0CDFA52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DDE96-50E5-264B-8C46-EBFB6D2A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9EE69-4943-8F41-BEE6-B84002FFF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2BE36-5CE4-444F-9A24-2786CF80C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42FA4-1731-5E4D-8BDF-06DEEA86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FD42-8652-E94B-BFD5-70742E570CE0}" type="datetimeFigureOut">
              <a:rPr lang="en-KR" smtClean="0"/>
              <a:t>2022/02/10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4CB17-BA9F-E04E-8730-609388B0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AC2CA-EBB0-8D42-B25F-1F497F3F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8285-9E63-234F-8B7E-0FE1515791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8779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A897-C54D-3345-A0B4-8C9061BC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6CCC8-E281-794C-8475-A248E9A1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FD42-8652-E94B-BFD5-70742E570CE0}" type="datetimeFigureOut">
              <a:rPr lang="en-KR" smtClean="0"/>
              <a:t>2022/02/10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9778A-24E5-374B-938E-15CE419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0EFF1-87B3-6244-9E26-697EFEE0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8285-9E63-234F-8B7E-0FE1515791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515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E3137-D25A-FF41-ACAD-6FD3B9D0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FD42-8652-E94B-BFD5-70742E570CE0}" type="datetimeFigureOut">
              <a:rPr lang="en-KR" smtClean="0"/>
              <a:t>2022/02/10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317F-87FB-484C-AC12-ED3D8CBB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68E74-1E66-F145-A423-1ED25F40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8285-9E63-234F-8B7E-0FE1515791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302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53C3-2A71-4E40-9AAD-8E98097E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09BA-F214-9347-8D81-0F166C93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8C83D-14B5-6440-B679-5F473540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D9E94-4628-4347-BD15-3A37F58C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FD42-8652-E94B-BFD5-70742E570CE0}" type="datetimeFigureOut">
              <a:rPr lang="en-KR" smtClean="0"/>
              <a:t>2022/02/10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A9BEE-5799-FD49-9A35-74C3A304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C6AA0-A5E5-2847-9E83-77C10E36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8285-9E63-234F-8B7E-0FE1515791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428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39C2-3C2B-6A42-A654-5501F1B4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D5AE9-FF18-4C43-A4C5-A71F3C1E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0BB16-A86B-FE40-A61A-E48DD9812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A263B-0B30-EC48-8278-38D49734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FD42-8652-E94B-BFD5-70742E570CE0}" type="datetimeFigureOut">
              <a:rPr lang="en-KR" smtClean="0"/>
              <a:t>2022/02/10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3B421-C4DC-D146-9722-35721E68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12BC-0182-7F41-ABAF-EC5C8ECF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8285-9E63-234F-8B7E-0FE1515791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22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8F589-5E78-0F41-8CFF-87018126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E482-538B-3745-AC11-6202896F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24160-B8C4-7E48-B10A-FD0967F90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0FD42-8652-E94B-BFD5-70742E570CE0}" type="datetimeFigureOut">
              <a:rPr lang="en-KR" smtClean="0"/>
              <a:t>2022/02/10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FF0E-E890-C341-AA3F-1668F3A04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C1451-0EE7-BF44-9678-29BC9A1AC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8285-9E63-234F-8B7E-0FE1515791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667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3C0E5-D602-1844-8FC7-35D25FDC96F0}"/>
              </a:ext>
            </a:extLst>
          </p:cNvPr>
          <p:cNvSpPr txBox="1"/>
          <p:nvPr/>
        </p:nvSpPr>
        <p:spPr>
          <a:xfrm>
            <a:off x="11519734" y="6477712"/>
            <a:ext cx="606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캡스톤</a:t>
            </a:r>
            <a:endParaRPr lang="en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B2193-8BC4-9B4D-9AF6-9F71308EF691}"/>
              </a:ext>
            </a:extLst>
          </p:cNvPr>
          <p:cNvSpPr txBox="1"/>
          <p:nvPr/>
        </p:nvSpPr>
        <p:spPr>
          <a:xfrm>
            <a:off x="297678" y="289133"/>
            <a:ext cx="2915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불편함</a:t>
            </a:r>
            <a:endParaRPr lang="en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DCB2F-6F76-754A-B9D5-41BCA6567BF7}"/>
              </a:ext>
            </a:extLst>
          </p:cNvPr>
          <p:cNvSpPr txBox="1"/>
          <p:nvPr/>
        </p:nvSpPr>
        <p:spPr>
          <a:xfrm>
            <a:off x="398803" y="937189"/>
            <a:ext cx="9522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스터디 사전 모집 단계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스터디 진행 계획을 알 수 없다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스터디 참여자가 몇 명인지 알 수 없다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스터디 분류 기준이 적어 온라인인지 오프라인인지 확인이 어렵다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개설된 스터디의 종류가 적다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endParaRPr lang="ko-KR" altLang="en-US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2.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스터디 진행 단계</a:t>
            </a: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  중간에 </a:t>
            </a:r>
            <a:r>
              <a:rPr lang="ko-KR" altLang="en-US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참여가능한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스터디의 경우 스터디 정보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시간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내용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대외활동 여부 등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을 알 수가 없다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  출석 등 스터디 관리의 불편함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3.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스터디 마무리 단계</a:t>
            </a:r>
          </a:p>
          <a:p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  취업에 실질적인 도움이 되지 않음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취업 연계 등이 있으면 좋겠다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ko-KR" altLang="en-US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32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3C0E5-D602-1844-8FC7-35D25FDC96F0}"/>
              </a:ext>
            </a:extLst>
          </p:cNvPr>
          <p:cNvSpPr txBox="1"/>
          <p:nvPr/>
        </p:nvSpPr>
        <p:spPr>
          <a:xfrm>
            <a:off x="11519734" y="6477712"/>
            <a:ext cx="606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캡스톤</a:t>
            </a:r>
            <a:endParaRPr lang="en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B2193-8BC4-9B4D-9AF6-9F71308EF691}"/>
              </a:ext>
            </a:extLst>
          </p:cNvPr>
          <p:cNvSpPr txBox="1"/>
          <p:nvPr/>
        </p:nvSpPr>
        <p:spPr>
          <a:xfrm>
            <a:off x="297678" y="289133"/>
            <a:ext cx="489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스터디 모집 단계</a:t>
            </a:r>
            <a:endParaRPr lang="en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DCB2F-6F76-754A-B9D5-41BCA6567BF7}"/>
              </a:ext>
            </a:extLst>
          </p:cNvPr>
          <p:cNvSpPr txBox="1"/>
          <p:nvPr/>
        </p:nvSpPr>
        <p:spPr>
          <a:xfrm>
            <a:off x="398802" y="937189"/>
            <a:ext cx="8617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서론</a:t>
            </a: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스터디 글쓰기란에서 모집 대상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분야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모집 인원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제목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내용을 요구합니다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모집 대상은 전체 대학생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자신이 소속한 대학교 학생만을 선택할 수 있습니다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분야는 어학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취업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고시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/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공무원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취미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/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교양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프로그래밍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자율 등으로 이루어져 있습니다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모집 인원은 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3~10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또는 제한 없음입니다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내용에 시간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장소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진행 방식을 입력해야 하지만 강제가 아닙니다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0D7DC1-EF23-244E-98BB-0BCADDBB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330" y="581520"/>
            <a:ext cx="2601110" cy="5637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627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3C0E5-D602-1844-8FC7-35D25FDC96F0}"/>
              </a:ext>
            </a:extLst>
          </p:cNvPr>
          <p:cNvSpPr txBox="1"/>
          <p:nvPr/>
        </p:nvSpPr>
        <p:spPr>
          <a:xfrm>
            <a:off x="11519734" y="6477712"/>
            <a:ext cx="606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캡스톤</a:t>
            </a:r>
            <a:endParaRPr lang="en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B2193-8BC4-9B4D-9AF6-9F71308EF691}"/>
              </a:ext>
            </a:extLst>
          </p:cNvPr>
          <p:cNvSpPr txBox="1"/>
          <p:nvPr/>
        </p:nvSpPr>
        <p:spPr>
          <a:xfrm>
            <a:off x="297678" y="289133"/>
            <a:ext cx="489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스터디 모집 단계</a:t>
            </a:r>
            <a:endParaRPr lang="en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DCB2F-6F76-754A-B9D5-41BCA6567BF7}"/>
              </a:ext>
            </a:extLst>
          </p:cNvPr>
          <p:cNvSpPr txBox="1"/>
          <p:nvPr/>
        </p:nvSpPr>
        <p:spPr>
          <a:xfrm>
            <a:off x="398802" y="937189"/>
            <a:ext cx="8617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2.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중론</a:t>
            </a: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모집 대상</a:t>
            </a: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한밭대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대학생을 체크하면 비슷한 지역에 있는 사람들의 참여 기회가 제한됩니다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전체 대학생을 체크하면 </a:t>
            </a:r>
            <a:r>
              <a:rPr lang="ko-KR" altLang="en-US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스터디장은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스터디 노출 기회가 비교적 적어지며 스터디를 구하는 사람에게는 불필요한 스터디 노출이 증가합니다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이를 해결하기 위해 지역과 분야 선택 및 검색 기능이 있지만 일괄 선택이 불가능합니다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740A4-5284-8242-9058-CB0CB2DAD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813" y="435836"/>
            <a:ext cx="2666288" cy="57785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722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3C0E5-D602-1844-8FC7-35D25FDC96F0}"/>
              </a:ext>
            </a:extLst>
          </p:cNvPr>
          <p:cNvSpPr txBox="1"/>
          <p:nvPr/>
        </p:nvSpPr>
        <p:spPr>
          <a:xfrm>
            <a:off x="11519734" y="6477712"/>
            <a:ext cx="606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캡스톤</a:t>
            </a:r>
            <a:endParaRPr lang="en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B2193-8BC4-9B4D-9AF6-9F71308EF691}"/>
              </a:ext>
            </a:extLst>
          </p:cNvPr>
          <p:cNvSpPr txBox="1"/>
          <p:nvPr/>
        </p:nvSpPr>
        <p:spPr>
          <a:xfrm>
            <a:off x="297678" y="289133"/>
            <a:ext cx="489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스터디 모집 단계</a:t>
            </a:r>
            <a:endParaRPr lang="en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DCB2F-6F76-754A-B9D5-41BCA6567BF7}"/>
              </a:ext>
            </a:extLst>
          </p:cNvPr>
          <p:cNvSpPr txBox="1"/>
          <p:nvPr/>
        </p:nvSpPr>
        <p:spPr>
          <a:xfrm>
            <a:off x="398802" y="937189"/>
            <a:ext cx="86170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2.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중론</a:t>
            </a: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분야</a:t>
            </a: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각 분야의 특성을 고려하지 않은 분야 나눔은 불필요한 정보 노출 확률을 증가시킵니다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어학의 경우 독해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문법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회화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자격증 등 여러 세부 분야가 있습니다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취업의 경우 특정 회사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시험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면접 등 실제 취업에서 필요한 것에 대해 스터디를 구합니다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고시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/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공무원의 경우 주로 시험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강의 관련한 스터디를 모집합니다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취미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/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교양의 경우 글쓰기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운동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게임 등 다양한 분야의 모임을 모집합니다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프로그래밍의 경우 인공지능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앱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웹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보안 등 여러 분야가 있습니다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그리고 한 분야에 여러 언어를 사용할 수 있는 특성이 있는 만큼 내가 원하는 분야를 찾았음에도 내게 맞는지 </a:t>
            </a:r>
            <a:r>
              <a:rPr lang="ko-KR" altLang="en-US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일일히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확인해야 합니다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자율은 주로 주제와는 상관없이 </a:t>
            </a:r>
            <a:r>
              <a:rPr lang="ko-KR" altLang="en-US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스터디원을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구합니다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기타는 위에 언급되었던 분야 중 하나씩을 주제로 갖고 있습니다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이렇듯 현재 </a:t>
            </a:r>
            <a:r>
              <a:rPr lang="ko-KR" altLang="en-US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캠퍼스픽의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스터디 공고는 분야별로 깔끔히 나누어진 것이 아니라 혼재되어 있어 분야로 분류하는 의미가 퇴색되었습니다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740A4-5284-8242-9058-CB0CB2DAD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813" y="435836"/>
            <a:ext cx="2666288" cy="57785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51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3C0E5-D602-1844-8FC7-35D25FDC96F0}"/>
              </a:ext>
            </a:extLst>
          </p:cNvPr>
          <p:cNvSpPr txBox="1"/>
          <p:nvPr/>
        </p:nvSpPr>
        <p:spPr>
          <a:xfrm>
            <a:off x="11519734" y="6477712"/>
            <a:ext cx="606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캡스톤</a:t>
            </a:r>
            <a:endParaRPr lang="en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B2193-8BC4-9B4D-9AF6-9F71308EF691}"/>
              </a:ext>
            </a:extLst>
          </p:cNvPr>
          <p:cNvSpPr txBox="1"/>
          <p:nvPr/>
        </p:nvSpPr>
        <p:spPr>
          <a:xfrm>
            <a:off x="297678" y="289133"/>
            <a:ext cx="489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스터디 모집 단계</a:t>
            </a:r>
            <a:endParaRPr lang="en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DCB2F-6F76-754A-B9D5-41BCA6567BF7}"/>
              </a:ext>
            </a:extLst>
          </p:cNvPr>
          <p:cNvSpPr txBox="1"/>
          <p:nvPr/>
        </p:nvSpPr>
        <p:spPr>
          <a:xfrm>
            <a:off x="398802" y="937189"/>
            <a:ext cx="8617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2.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중론</a:t>
            </a: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모집 인원</a:t>
            </a: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모집 인원 설정은 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1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~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30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명 또는 제한 없음으로 이루어져 있습니다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3</a:t>
            </a:r>
            <a:r>
              <a:rPr lang="en-US" altLang="ko-KR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명 이상이 필요한 것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대형 프로젝트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일부 공모전 등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은 선택할 수 없습니다</a:t>
            </a:r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015AC-D118-334A-AABB-5C20C419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330" y="581520"/>
            <a:ext cx="2601110" cy="5637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450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398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Noto Sans KR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엄진식</dc:creator>
  <cp:lastModifiedBy>엄진식</cp:lastModifiedBy>
  <cp:revision>41</cp:revision>
  <dcterms:created xsi:type="dcterms:W3CDTF">2022-02-07T09:03:45Z</dcterms:created>
  <dcterms:modified xsi:type="dcterms:W3CDTF">2022-02-10T11:20:23Z</dcterms:modified>
</cp:coreProperties>
</file>