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62" r:id="rId3"/>
    <p:sldId id="263" r:id="rId4"/>
    <p:sldId id="258" r:id="rId5"/>
    <p:sldId id="268" r:id="rId6"/>
    <p:sldId id="257" r:id="rId7"/>
    <p:sldId id="259" r:id="rId8"/>
    <p:sldId id="266" r:id="rId9"/>
    <p:sldId id="269" r:id="rId10"/>
    <p:sldId id="260" r:id="rId11"/>
    <p:sldId id="261" r:id="rId12"/>
    <p:sldId id="267" r:id="rId13"/>
    <p:sldId id="270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2" autoAdjust="0"/>
  </p:normalViewPr>
  <p:slideViewPr>
    <p:cSldViewPr>
      <p:cViewPr>
        <p:scale>
          <a:sx n="77" d="100"/>
          <a:sy n="77" d="100"/>
        </p:scale>
        <p:origin x="-3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92A30-C38E-4D7C-9DF9-C94BFFB89AB3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93B5B-D24C-4A44-896A-432DBFE57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812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93B5B-D24C-4A44-896A-432DBFE5703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93B5B-D24C-4A44-896A-432DBFE5703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wedg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828800"/>
          </a:xfrm>
        </p:spPr>
        <p:txBody>
          <a:bodyPr>
            <a:noAutofit/>
          </a:bodyPr>
          <a:lstStyle/>
          <a:p>
            <a:r>
              <a:rPr lang="en-US" sz="9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Lod</a:t>
            </a:r>
            <a:r>
              <a:rPr lang="en-US" sz="9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 </a:t>
            </a:r>
            <a:r>
              <a:rPr lang="en-US" sz="9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in </a:t>
            </a:r>
            <a:r>
              <a:rPr lang="en-US" sz="9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Tableau</a:t>
            </a:r>
            <a:endParaRPr lang="en-US" sz="9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EFORE EXCLU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6934200" cy="2667000"/>
          </a:xfrm>
          <a:prstGeom prst="rect">
            <a:avLst/>
          </a:prstGeom>
        </p:spPr>
      </p:pic>
      <p:pic>
        <p:nvPicPr>
          <p:cNvPr id="3" name="Picture 2" descr="WR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495800"/>
            <a:ext cx="6934200" cy="2057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286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REPORT CONTAINS COUNTRY,STATE,CITY,SALES </a:t>
            </a:r>
            <a:r>
              <a:rPr lang="en-US" dirty="0" err="1" smtClean="0"/>
              <a:t>REVENUE.The</a:t>
            </a:r>
            <a:r>
              <a:rPr lang="en-US" dirty="0" smtClean="0"/>
              <a:t> data will be aggregated at city level.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8100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we want to show the data at country level  for that one we are </a:t>
            </a:r>
            <a:r>
              <a:rPr lang="en-US" dirty="0" smtClean="0">
                <a:solidFill>
                  <a:srgbClr val="FF0000"/>
                </a:solidFill>
              </a:rPr>
              <a:t>exclude </a:t>
            </a:r>
            <a:r>
              <a:rPr lang="en-US" dirty="0" err="1" smtClean="0">
                <a:solidFill>
                  <a:srgbClr val="FF0000"/>
                </a:solidFill>
              </a:rPr>
              <a:t>state,city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by using </a:t>
            </a:r>
            <a:r>
              <a:rPr lang="en-US" dirty="0" smtClean="0">
                <a:solidFill>
                  <a:srgbClr val="FF0000"/>
                </a:solidFill>
              </a:rPr>
              <a:t>EXCLUDE LOD function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FTER EXCLU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4648200" cy="2819400"/>
          </a:xfrm>
          <a:prstGeom prst="rect">
            <a:avLst/>
          </a:prstGeom>
        </p:spPr>
      </p:pic>
      <p:pic>
        <p:nvPicPr>
          <p:cNvPr id="3" name="Picture 2" descr="Cap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91000"/>
            <a:ext cx="38862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76800" y="1371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{ EXCLUDE [DIM1],[DIM2]:AGG(MESURE)}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6553200" y="17526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3000" y="2743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 </a:t>
            </a:r>
            <a:r>
              <a:rPr lang="en-US" dirty="0" smtClean="0">
                <a:solidFill>
                  <a:srgbClr val="7030A0"/>
                </a:solidFill>
              </a:rPr>
              <a:t>EXCLUDE [State],[City]:SUM([Sales])}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429000" y="2667000"/>
            <a:ext cx="1524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200400" y="3352800"/>
            <a:ext cx="1905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57800" y="4114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COUNTRY WISE SALES REVENUE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38400" y="4419600"/>
            <a:ext cx="26670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" y="304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writing LOD expression The  data comes at country level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" y="3657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Country sales revenue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895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0000FF"/>
                </a:solidFill>
                <a:latin typeface="Algerian" panose="04020705040A02060702" pitchFamily="82" charset="0"/>
              </a:rPr>
              <a:t>INCLUDE LOD</a:t>
            </a:r>
            <a:endParaRPr lang="en-US" sz="7200" dirty="0">
              <a:solidFill>
                <a:srgbClr val="0000FF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828981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316210"/>
            <a:ext cx="8153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USED TO ADD THE DIMENSION OBJECT IN THE VIEW WHILE CALCULATING A MEASURE.</a:t>
            </a:r>
          </a:p>
          <a:p>
            <a:endParaRPr lang="en-US" dirty="0"/>
          </a:p>
          <a:p>
            <a:r>
              <a:rPr lang="en-US" dirty="0" smtClean="0"/>
              <a:t>DIMENSION OBJECT IS NOT AVILABLE IN THE VIEW.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Formula</a:t>
            </a:r>
            <a:r>
              <a:rPr lang="en-US" dirty="0" smtClean="0"/>
              <a:t>:</a:t>
            </a:r>
          </a:p>
          <a:p>
            <a:r>
              <a:rPr lang="en-US" dirty="0" smtClean="0"/>
              <a:t>=======</a:t>
            </a:r>
          </a:p>
          <a:p>
            <a:endParaRPr lang="en-US" dirty="0" smtClean="0"/>
          </a:p>
          <a:p>
            <a:r>
              <a:rPr lang="en-US" sz="2800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{ Include [dim],[dim]:aggregate(measure)}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990600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3.Include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5680769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2524478" cy="2210109"/>
          </a:xfrm>
          <a:prstGeom prst="rect">
            <a:avLst/>
          </a:prstGeom>
        </p:spPr>
      </p:pic>
      <p:pic>
        <p:nvPicPr>
          <p:cNvPr id="3" name="Picture 2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28600"/>
            <a:ext cx="5258630" cy="5925377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14400"/>
            <a:ext cx="4038600" cy="3024557"/>
          </a:xfrm>
          <a:prstGeom prst="rect">
            <a:avLst/>
          </a:prstGeom>
        </p:spPr>
      </p:pic>
      <p:pic>
        <p:nvPicPr>
          <p:cNvPr id="4" name="Picture 3" descr="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38600"/>
            <a:ext cx="4267200" cy="2234030"/>
          </a:xfrm>
          <a:prstGeom prst="rect">
            <a:avLst/>
          </a:prstGeom>
        </p:spPr>
      </p:pic>
      <p:pic>
        <p:nvPicPr>
          <p:cNvPr id="6" name="Picture 5" descr="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876" y="1328351"/>
            <a:ext cx="2819400" cy="30101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0" y="15240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SUM=3500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MAX=2000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MIN=500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96200" y="25146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SUM=2400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MAX=1500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MIN=100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2400" y="35052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SUM=3700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MAX=2000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MIN=700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886200" y="56388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53000" y="5638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{ INCLUDE [State]:MAX([Sales])}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446074"/>
            <a:ext cx="655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LOD is also called as LOD Expressions or LOD Calculations.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introduced from 9.0 onwards.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is the advance Table Calculations.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PERFORM SOME SPECIAL </a:t>
            </a:r>
            <a:r>
              <a:rPr lang="en-US" dirty="0" smtClean="0"/>
              <a:t>REQUIREMENT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1828800"/>
            <a:ext cx="464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1.FIXED LOD</a:t>
            </a:r>
          </a:p>
          <a:p>
            <a:r>
              <a:rPr lang="en-US" sz="4800" dirty="0" smtClean="0">
                <a:solidFill>
                  <a:srgbClr val="7030A0"/>
                </a:solidFill>
                <a:latin typeface="Algerian" panose="04020705040A02060702" pitchFamily="82" charset="0"/>
              </a:rPr>
              <a:t>2.EXCLUDE LOD</a:t>
            </a:r>
          </a:p>
          <a:p>
            <a:r>
              <a:rPr lang="en-US" sz="48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3.INCLUDE LOD</a:t>
            </a:r>
            <a:endParaRPr lang="en-US" sz="48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438399"/>
            <a:ext cx="784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FIXED LOD</a:t>
            </a:r>
            <a:endParaRPr lang="en-US" sz="7200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981200"/>
            <a:ext cx="7772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is used to calculate the measure   at  particular dimension level.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dimension object is whether available or not in the view.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Formula: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=======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Fixed [dim]:aggregate[measure] }</a:t>
            </a:r>
          </a:p>
          <a:p>
            <a:endParaRPr lang="en-US" sz="2800" dirty="0" smtClean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1. Fixed </a:t>
            </a:r>
            <a:r>
              <a:rPr lang="en-US" sz="3200" dirty="0" err="1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lod</a:t>
            </a:r>
            <a:endParaRPr lang="en-US" sz="32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314297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x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05000"/>
            <a:ext cx="7315200" cy="44405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810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work sheet contains </a:t>
            </a:r>
            <a:r>
              <a:rPr lang="en-US" dirty="0" err="1" smtClean="0"/>
              <a:t>category,sub</a:t>
            </a:r>
            <a:r>
              <a:rPr lang="en-US" dirty="0" smtClean="0"/>
              <a:t> category , sales </a:t>
            </a:r>
            <a:r>
              <a:rPr lang="en-US" dirty="0" err="1" smtClean="0"/>
              <a:t>revenue.It</a:t>
            </a:r>
            <a:r>
              <a:rPr lang="en-US" dirty="0" smtClean="0"/>
              <a:t>  show the subcategory wise sales </a:t>
            </a:r>
            <a:r>
              <a:rPr lang="en-US" dirty="0" err="1" smtClean="0"/>
              <a:t>revenue.when</a:t>
            </a:r>
            <a:r>
              <a:rPr lang="en-US" dirty="0" smtClean="0"/>
              <a:t> ever the data will be aggregated at lowest level only  . Now I  want to show the data in category wise sales revenue for that one we are writing LOD expression as fixed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fter fixed lo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0" y="351995"/>
            <a:ext cx="3601070" cy="239120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048000" y="1828800"/>
            <a:ext cx="1143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99122" y="18288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{fixed [category]:sum(sales)}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4" descr="category wise sal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4267200"/>
            <a:ext cx="4267200" cy="198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" y="305966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 category wise sales revenue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981200" y="34290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8763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writing </a:t>
            </a:r>
            <a:r>
              <a:rPr lang="en-US" dirty="0" err="1" smtClean="0">
                <a:solidFill>
                  <a:srgbClr val="FF0000"/>
                </a:solidFill>
              </a:rPr>
              <a:t>lod</a:t>
            </a:r>
            <a:r>
              <a:rPr lang="en-US" dirty="0" smtClean="0">
                <a:solidFill>
                  <a:srgbClr val="FF0000"/>
                </a:solidFill>
              </a:rPr>
              <a:t> expression fixed </a:t>
            </a:r>
            <a:r>
              <a:rPr lang="en-US" dirty="0" smtClean="0"/>
              <a:t>it shows the category wise sales </a:t>
            </a:r>
            <a:r>
              <a:rPr lang="en-US" dirty="0" err="1" smtClean="0"/>
              <a:t>revenu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8956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0070C0"/>
                </a:solidFill>
                <a:latin typeface="Algerian" panose="04020705040A02060702" pitchFamily="82" charset="0"/>
              </a:rPr>
              <a:t>EXCLUDE LOD</a:t>
            </a:r>
            <a:endParaRPr lang="en-US" sz="72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813020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098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EXCLUDE IS USED TO REMOVE THE DIMENSION OBJECTS  WHILE CALCULATING THE MEASURE .</a:t>
            </a:r>
          </a:p>
          <a:p>
            <a:endParaRPr lang="en-US" dirty="0"/>
          </a:p>
          <a:p>
            <a:r>
              <a:rPr lang="en-US" dirty="0" smtClean="0"/>
              <a:t>DIMENSION OBJECT IS AVAILABLE IN THE 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6858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2.Exclude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3810000"/>
            <a:ext cx="7162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Formula:</a:t>
            </a:r>
          </a:p>
          <a:p>
            <a:r>
              <a:rPr lang="en-US" dirty="0" smtClean="0"/>
              <a:t>========</a:t>
            </a:r>
          </a:p>
          <a:p>
            <a:endParaRPr lang="en-US" dirty="0" smtClean="0"/>
          </a:p>
          <a:p>
            <a:r>
              <a:rPr lang="en-US" sz="2400" dirty="0" smtClean="0">
                <a:solidFill>
                  <a:srgbClr val="0000FF"/>
                </a:solidFill>
                <a:latin typeface="Aharoni" pitchFamily="2" charset="-79"/>
                <a:cs typeface="Aharoni" pitchFamily="2" charset="-79"/>
              </a:rPr>
              <a:t>{ Exclude [dim],[dim]:aggregate(measure)}</a:t>
            </a:r>
            <a:endParaRPr lang="en-US" sz="2400" dirty="0">
              <a:solidFill>
                <a:srgbClr val="0000FF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738401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143</TotalTime>
  <Words>321</Words>
  <Application>Microsoft Office PowerPoint</Application>
  <PresentationFormat>On-screen Show (4:3)</PresentationFormat>
  <Paragraphs>72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Lod in Tableau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Lod expressions</dc:title>
  <dc:creator>sapuser</dc:creator>
  <cp:lastModifiedBy>sapuser</cp:lastModifiedBy>
  <cp:revision>33</cp:revision>
  <dcterms:created xsi:type="dcterms:W3CDTF">2006-08-16T00:00:00Z</dcterms:created>
  <dcterms:modified xsi:type="dcterms:W3CDTF">2017-06-28T15:06:25Z</dcterms:modified>
</cp:coreProperties>
</file>