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96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0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0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4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61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0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13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3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6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81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08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57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804366" y="4902926"/>
            <a:ext cx="2838994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9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142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77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5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9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131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Произвольный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Artyom</cp:lastModifiedBy>
  <cp:revision>3</cp:revision>
  <dcterms:created xsi:type="dcterms:W3CDTF">2024-02-25T20:52:03Z</dcterms:created>
  <dcterms:modified xsi:type="dcterms:W3CDTF">2024-04-21T16:57:59Z</dcterms:modified>
</cp:coreProperties>
</file>