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796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0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06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4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61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0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13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3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6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181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080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3F45-CC96-4C43-9303-A283D54B16EF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7B5D-3FB2-4EB0-BE65-113409F40C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57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022079" y="4746172"/>
            <a:ext cx="24993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298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0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142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77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5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39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131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Произвольный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Artyom</cp:lastModifiedBy>
  <cp:revision>3</cp:revision>
  <dcterms:created xsi:type="dcterms:W3CDTF">2024-02-25T20:52:03Z</dcterms:created>
  <dcterms:modified xsi:type="dcterms:W3CDTF">2024-04-21T16:48:11Z</dcterms:modified>
</cp:coreProperties>
</file>