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6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6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6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5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0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3F45-CC96-4C43-9303-A283D54B16EF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7B5D-3FB2-4EB0-BE65-113409F40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</cp:revision>
  <dcterms:created xsi:type="dcterms:W3CDTF">2024-02-25T20:52:03Z</dcterms:created>
  <dcterms:modified xsi:type="dcterms:W3CDTF">2024-02-25T21:06:24Z</dcterms:modified>
</cp:coreProperties>
</file>