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9" r:id="rId5"/>
    <p:sldId id="258" r:id="rId6"/>
    <p:sldId id="264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FD42CD8-594C-4232-A633-461BB82702E4}">
          <p14:sldIdLst>
            <p14:sldId id="256"/>
            <p14:sldId id="266"/>
            <p14:sldId id="261"/>
            <p14:sldId id="259"/>
            <p14:sldId id="258"/>
            <p14:sldId id="264"/>
            <p14:sldId id="262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5DE0B-2018-4C0F-A053-1F338707AEF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55B4990-48DE-4986-9F5F-39F5FEFA28EB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pt-BR" dirty="0"/>
            <a:t>Inserir como numa BST</a:t>
          </a:r>
        </a:p>
      </dgm:t>
    </dgm:pt>
    <dgm:pt modelId="{32BD2E5E-F675-4DE4-9522-195B6163DD65}" type="parTrans" cxnId="{301FFF06-A274-4B5E-8C38-FB8719645BCC}">
      <dgm:prSet/>
      <dgm:spPr/>
      <dgm:t>
        <a:bodyPr/>
        <a:lstStyle/>
        <a:p>
          <a:endParaRPr lang="pt-BR"/>
        </a:p>
      </dgm:t>
    </dgm:pt>
    <dgm:pt modelId="{690D764F-93B4-450E-ADE6-481BBA3D28EF}" type="sibTrans" cxnId="{301FFF06-A274-4B5E-8C38-FB8719645BCC}">
      <dgm:prSet/>
      <dgm:spPr>
        <a:solidFill>
          <a:srgbClr val="ED1C24"/>
        </a:solidFill>
      </dgm:spPr>
      <dgm:t>
        <a:bodyPr/>
        <a:lstStyle/>
        <a:p>
          <a:endParaRPr lang="pt-BR"/>
        </a:p>
      </dgm:t>
    </dgm:pt>
    <dgm:pt modelId="{FFCF5522-11A3-46B5-81BC-15115BBC0053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pt-BR" dirty="0"/>
            <a:t>Balancear</a:t>
          </a:r>
        </a:p>
      </dgm:t>
    </dgm:pt>
    <dgm:pt modelId="{FE3836E7-3BDD-4240-AE22-7FFB6038494F}" type="parTrans" cxnId="{68DE619C-D220-4365-9832-C600441280E1}">
      <dgm:prSet/>
      <dgm:spPr/>
      <dgm:t>
        <a:bodyPr/>
        <a:lstStyle/>
        <a:p>
          <a:endParaRPr lang="pt-BR"/>
        </a:p>
      </dgm:t>
    </dgm:pt>
    <dgm:pt modelId="{B002D538-21CA-4307-B095-E8919A99F259}" type="sibTrans" cxnId="{68DE619C-D220-4365-9832-C600441280E1}">
      <dgm:prSet/>
      <dgm:spPr>
        <a:solidFill>
          <a:srgbClr val="ED1C24"/>
        </a:solidFill>
      </dgm:spPr>
      <dgm:t>
        <a:bodyPr/>
        <a:lstStyle/>
        <a:p>
          <a:endParaRPr lang="pt-BR"/>
        </a:p>
      </dgm:t>
    </dgm:pt>
    <dgm:pt modelId="{33415A01-9E7E-4502-B137-D6F7FDA72196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pt-BR" dirty="0"/>
            <a:t>Inserir na RBT</a:t>
          </a:r>
        </a:p>
      </dgm:t>
    </dgm:pt>
    <dgm:pt modelId="{012E0178-3CDB-472D-AFF9-50E2DECCA49F}" type="parTrans" cxnId="{8AFB25A8-F81D-4383-98D4-1C2354C3E913}">
      <dgm:prSet/>
      <dgm:spPr/>
      <dgm:t>
        <a:bodyPr/>
        <a:lstStyle/>
        <a:p>
          <a:endParaRPr lang="pt-BR"/>
        </a:p>
      </dgm:t>
    </dgm:pt>
    <dgm:pt modelId="{3E459D8B-CC38-4811-B3DA-A7EC34B8A3F8}" type="sibTrans" cxnId="{8AFB25A8-F81D-4383-98D4-1C2354C3E913}">
      <dgm:prSet/>
      <dgm:spPr/>
      <dgm:t>
        <a:bodyPr/>
        <a:lstStyle/>
        <a:p>
          <a:endParaRPr lang="pt-BR"/>
        </a:p>
      </dgm:t>
    </dgm:pt>
    <dgm:pt modelId="{FD48848E-40C9-4024-96B9-9F0E82AD254A}" type="pres">
      <dgm:prSet presAssocID="{0D05DE0B-2018-4C0F-A053-1F338707AEF3}" presName="linearFlow" presStyleCnt="0">
        <dgm:presLayoutVars>
          <dgm:dir/>
          <dgm:resizeHandles val="exact"/>
        </dgm:presLayoutVars>
      </dgm:prSet>
      <dgm:spPr/>
    </dgm:pt>
    <dgm:pt modelId="{97027D19-45FC-4B4F-9888-30873894DA62}" type="pres">
      <dgm:prSet presAssocID="{155B4990-48DE-4986-9F5F-39F5FEFA28EB}" presName="node" presStyleLbl="node1" presStyleIdx="0" presStyleCnt="3">
        <dgm:presLayoutVars>
          <dgm:bulletEnabled val="1"/>
        </dgm:presLayoutVars>
      </dgm:prSet>
      <dgm:spPr/>
    </dgm:pt>
    <dgm:pt modelId="{49D41409-6828-4C14-8FC7-5D87489A1741}" type="pres">
      <dgm:prSet presAssocID="{690D764F-93B4-450E-ADE6-481BBA3D28EF}" presName="spacerL" presStyleCnt="0"/>
      <dgm:spPr/>
    </dgm:pt>
    <dgm:pt modelId="{B88DEA76-02B2-47B3-A196-80A832ABEA2F}" type="pres">
      <dgm:prSet presAssocID="{690D764F-93B4-450E-ADE6-481BBA3D28EF}" presName="sibTrans" presStyleLbl="sibTrans2D1" presStyleIdx="0" presStyleCnt="2"/>
      <dgm:spPr/>
    </dgm:pt>
    <dgm:pt modelId="{99C125FE-660C-4DB3-8A6A-AFBA245078D4}" type="pres">
      <dgm:prSet presAssocID="{690D764F-93B4-450E-ADE6-481BBA3D28EF}" presName="spacerR" presStyleCnt="0"/>
      <dgm:spPr/>
    </dgm:pt>
    <dgm:pt modelId="{9DA446B2-B925-4178-AB54-7057A14A625C}" type="pres">
      <dgm:prSet presAssocID="{FFCF5522-11A3-46B5-81BC-15115BBC0053}" presName="node" presStyleLbl="node1" presStyleIdx="1" presStyleCnt="3">
        <dgm:presLayoutVars>
          <dgm:bulletEnabled val="1"/>
        </dgm:presLayoutVars>
      </dgm:prSet>
      <dgm:spPr/>
    </dgm:pt>
    <dgm:pt modelId="{4F6BED0F-E480-409C-B4A5-3E79366DF9B2}" type="pres">
      <dgm:prSet presAssocID="{B002D538-21CA-4307-B095-E8919A99F259}" presName="spacerL" presStyleCnt="0"/>
      <dgm:spPr/>
    </dgm:pt>
    <dgm:pt modelId="{A03C1F8F-1CA3-45B4-9FEB-59D31C4F2C7F}" type="pres">
      <dgm:prSet presAssocID="{B002D538-21CA-4307-B095-E8919A99F259}" presName="sibTrans" presStyleLbl="sibTrans2D1" presStyleIdx="1" presStyleCnt="2"/>
      <dgm:spPr/>
    </dgm:pt>
    <dgm:pt modelId="{A6285365-CB75-43E4-A24E-5E82B00F6231}" type="pres">
      <dgm:prSet presAssocID="{B002D538-21CA-4307-B095-E8919A99F259}" presName="spacerR" presStyleCnt="0"/>
      <dgm:spPr/>
    </dgm:pt>
    <dgm:pt modelId="{D192FF96-37CD-4315-8DEF-69123101753C}" type="pres">
      <dgm:prSet presAssocID="{33415A01-9E7E-4502-B137-D6F7FDA72196}" presName="node" presStyleLbl="node1" presStyleIdx="2" presStyleCnt="3">
        <dgm:presLayoutVars>
          <dgm:bulletEnabled val="1"/>
        </dgm:presLayoutVars>
      </dgm:prSet>
      <dgm:spPr/>
    </dgm:pt>
  </dgm:ptLst>
  <dgm:cxnLst>
    <dgm:cxn modelId="{301FFF06-A274-4B5E-8C38-FB8719645BCC}" srcId="{0D05DE0B-2018-4C0F-A053-1F338707AEF3}" destId="{155B4990-48DE-4986-9F5F-39F5FEFA28EB}" srcOrd="0" destOrd="0" parTransId="{32BD2E5E-F675-4DE4-9522-195B6163DD65}" sibTransId="{690D764F-93B4-450E-ADE6-481BBA3D28EF}"/>
    <dgm:cxn modelId="{42D8A93A-BC4B-496F-ADF1-2C77D372AE96}" type="presOf" srcId="{690D764F-93B4-450E-ADE6-481BBA3D28EF}" destId="{B88DEA76-02B2-47B3-A196-80A832ABEA2F}" srcOrd="0" destOrd="0" presId="urn:microsoft.com/office/officeart/2005/8/layout/equation1"/>
    <dgm:cxn modelId="{9488583C-1537-4EC1-8267-8D855A555417}" type="presOf" srcId="{33415A01-9E7E-4502-B137-D6F7FDA72196}" destId="{D192FF96-37CD-4315-8DEF-69123101753C}" srcOrd="0" destOrd="0" presId="urn:microsoft.com/office/officeart/2005/8/layout/equation1"/>
    <dgm:cxn modelId="{C8AAAD65-636B-4479-ACA6-23E4BF634932}" type="presOf" srcId="{155B4990-48DE-4986-9F5F-39F5FEFA28EB}" destId="{97027D19-45FC-4B4F-9888-30873894DA62}" srcOrd="0" destOrd="0" presId="urn:microsoft.com/office/officeart/2005/8/layout/equation1"/>
    <dgm:cxn modelId="{CE984B4A-94C2-4A51-80B4-32C5CDB4BB73}" type="presOf" srcId="{FFCF5522-11A3-46B5-81BC-15115BBC0053}" destId="{9DA446B2-B925-4178-AB54-7057A14A625C}" srcOrd="0" destOrd="0" presId="urn:microsoft.com/office/officeart/2005/8/layout/equation1"/>
    <dgm:cxn modelId="{68DE619C-D220-4365-9832-C600441280E1}" srcId="{0D05DE0B-2018-4C0F-A053-1F338707AEF3}" destId="{FFCF5522-11A3-46B5-81BC-15115BBC0053}" srcOrd="1" destOrd="0" parTransId="{FE3836E7-3BDD-4240-AE22-7FFB6038494F}" sibTransId="{B002D538-21CA-4307-B095-E8919A99F259}"/>
    <dgm:cxn modelId="{8AFB25A8-F81D-4383-98D4-1C2354C3E913}" srcId="{0D05DE0B-2018-4C0F-A053-1F338707AEF3}" destId="{33415A01-9E7E-4502-B137-D6F7FDA72196}" srcOrd="2" destOrd="0" parTransId="{012E0178-3CDB-472D-AFF9-50E2DECCA49F}" sibTransId="{3E459D8B-CC38-4811-B3DA-A7EC34B8A3F8}"/>
    <dgm:cxn modelId="{3E932CB6-BC5E-4B40-A22B-712F748E1B5A}" type="presOf" srcId="{B002D538-21CA-4307-B095-E8919A99F259}" destId="{A03C1F8F-1CA3-45B4-9FEB-59D31C4F2C7F}" srcOrd="0" destOrd="0" presId="urn:microsoft.com/office/officeart/2005/8/layout/equation1"/>
    <dgm:cxn modelId="{4A58F0E7-E757-4F56-A15E-721DE5E8CCC4}" type="presOf" srcId="{0D05DE0B-2018-4C0F-A053-1F338707AEF3}" destId="{FD48848E-40C9-4024-96B9-9F0E82AD254A}" srcOrd="0" destOrd="0" presId="urn:microsoft.com/office/officeart/2005/8/layout/equation1"/>
    <dgm:cxn modelId="{F97B342D-FAC8-4D36-B2F1-20F454041EA2}" type="presParOf" srcId="{FD48848E-40C9-4024-96B9-9F0E82AD254A}" destId="{97027D19-45FC-4B4F-9888-30873894DA62}" srcOrd="0" destOrd="0" presId="urn:microsoft.com/office/officeart/2005/8/layout/equation1"/>
    <dgm:cxn modelId="{103EA327-4E8C-49FE-874C-3C71CDC1BD07}" type="presParOf" srcId="{FD48848E-40C9-4024-96B9-9F0E82AD254A}" destId="{49D41409-6828-4C14-8FC7-5D87489A1741}" srcOrd="1" destOrd="0" presId="urn:microsoft.com/office/officeart/2005/8/layout/equation1"/>
    <dgm:cxn modelId="{6A191FFB-4E46-4E91-836A-744AC486F167}" type="presParOf" srcId="{FD48848E-40C9-4024-96B9-9F0E82AD254A}" destId="{B88DEA76-02B2-47B3-A196-80A832ABEA2F}" srcOrd="2" destOrd="0" presId="urn:microsoft.com/office/officeart/2005/8/layout/equation1"/>
    <dgm:cxn modelId="{4FD09D85-5129-475E-9E65-9CCA45BE6921}" type="presParOf" srcId="{FD48848E-40C9-4024-96B9-9F0E82AD254A}" destId="{99C125FE-660C-4DB3-8A6A-AFBA245078D4}" srcOrd="3" destOrd="0" presId="urn:microsoft.com/office/officeart/2005/8/layout/equation1"/>
    <dgm:cxn modelId="{9238BCC8-B068-4819-A695-87C8A87DB06F}" type="presParOf" srcId="{FD48848E-40C9-4024-96B9-9F0E82AD254A}" destId="{9DA446B2-B925-4178-AB54-7057A14A625C}" srcOrd="4" destOrd="0" presId="urn:microsoft.com/office/officeart/2005/8/layout/equation1"/>
    <dgm:cxn modelId="{1DDADE9E-BC93-406B-816C-9E6A688646CD}" type="presParOf" srcId="{FD48848E-40C9-4024-96B9-9F0E82AD254A}" destId="{4F6BED0F-E480-409C-B4A5-3E79366DF9B2}" srcOrd="5" destOrd="0" presId="urn:microsoft.com/office/officeart/2005/8/layout/equation1"/>
    <dgm:cxn modelId="{2A90DC55-7531-4487-91E1-5362EF45F1AD}" type="presParOf" srcId="{FD48848E-40C9-4024-96B9-9F0E82AD254A}" destId="{A03C1F8F-1CA3-45B4-9FEB-59D31C4F2C7F}" srcOrd="6" destOrd="0" presId="urn:microsoft.com/office/officeart/2005/8/layout/equation1"/>
    <dgm:cxn modelId="{96EAF9EC-9C93-419B-A68C-207594F7ACD9}" type="presParOf" srcId="{FD48848E-40C9-4024-96B9-9F0E82AD254A}" destId="{A6285365-CB75-43E4-A24E-5E82B00F6231}" srcOrd="7" destOrd="0" presId="urn:microsoft.com/office/officeart/2005/8/layout/equation1"/>
    <dgm:cxn modelId="{CDE30CE6-86FA-474C-977B-8ADC357997FB}" type="presParOf" srcId="{FD48848E-40C9-4024-96B9-9F0E82AD254A}" destId="{D192FF96-37CD-4315-8DEF-6912310175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445C3-D3D2-4FE9-BE2E-17B9B4A8874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758EF7-A75D-49D7-BB27-7B24490E9924}">
      <dgm:prSet phldrT="[Texto]"/>
      <dgm:spPr/>
      <dgm:t>
        <a:bodyPr/>
        <a:lstStyle/>
        <a:p>
          <a:r>
            <a: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Rotações</a:t>
          </a:r>
        </a:p>
      </dgm:t>
    </dgm:pt>
    <dgm:pt modelId="{D1185D5E-735A-4C9B-A72E-2CAF707D9C26}" type="parTrans" cxnId="{A643A5B3-BA42-4EAC-BE77-69DE1DCFAEB9}">
      <dgm:prSet/>
      <dgm:spPr/>
      <dgm:t>
        <a:bodyPr/>
        <a:lstStyle/>
        <a:p>
          <a:endParaRPr lang="pt-BR"/>
        </a:p>
      </dgm:t>
    </dgm:pt>
    <dgm:pt modelId="{10196DB1-DB5F-4658-8519-B32BC4900CA3}" type="sibTrans" cxnId="{A643A5B3-BA42-4EAC-BE77-69DE1DCFAEB9}">
      <dgm:prSet/>
      <dgm:spPr/>
      <dgm:t>
        <a:bodyPr/>
        <a:lstStyle/>
        <a:p>
          <a:endParaRPr lang="pt-BR"/>
        </a:p>
      </dgm:t>
    </dgm:pt>
    <dgm:pt modelId="{55A342D2-945F-4694-8EE2-9DAD98082E04}">
      <dgm:prSet phldrT="[Texto]" custT="1"/>
      <dgm:spPr/>
      <dgm:t>
        <a:bodyPr/>
        <a:lstStyle/>
        <a:p>
          <a:r>
            <a:rPr lang="pt-BR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Recolorações</a:t>
          </a:r>
        </a:p>
      </dgm:t>
    </dgm:pt>
    <dgm:pt modelId="{2C0E350B-8A52-4CD0-AD62-8246E75F0645}" type="parTrans" cxnId="{61EE7056-B240-4510-BB06-B8C3E0F46F11}">
      <dgm:prSet/>
      <dgm:spPr/>
      <dgm:t>
        <a:bodyPr/>
        <a:lstStyle/>
        <a:p>
          <a:endParaRPr lang="pt-BR"/>
        </a:p>
      </dgm:t>
    </dgm:pt>
    <dgm:pt modelId="{AAF09E87-BD3A-4A75-993C-9F6A443E8D12}" type="sibTrans" cxnId="{61EE7056-B240-4510-BB06-B8C3E0F46F11}">
      <dgm:prSet/>
      <dgm:spPr/>
      <dgm:t>
        <a:bodyPr/>
        <a:lstStyle/>
        <a:p>
          <a:endParaRPr lang="pt-BR"/>
        </a:p>
      </dgm:t>
    </dgm:pt>
    <dgm:pt modelId="{64C0C996-195F-41BA-9046-E82C7496140E}" type="pres">
      <dgm:prSet presAssocID="{49E445C3-D3D2-4FE9-BE2E-17B9B4A88744}" presName="compositeShape" presStyleCnt="0">
        <dgm:presLayoutVars>
          <dgm:chMax val="2"/>
          <dgm:dir/>
          <dgm:resizeHandles val="exact"/>
        </dgm:presLayoutVars>
      </dgm:prSet>
      <dgm:spPr/>
    </dgm:pt>
    <dgm:pt modelId="{83C16F58-D50B-45EC-BA14-20D828CD4800}" type="pres">
      <dgm:prSet presAssocID="{49E445C3-D3D2-4FE9-BE2E-17B9B4A88744}" presName="divider" presStyleLbl="fgShp" presStyleIdx="0" presStyleCnt="1"/>
      <dgm:spPr>
        <a:gradFill rotWithShape="0">
          <a:gsLst>
            <a:gs pos="0">
              <a:srgbClr val="ED1C24"/>
            </a:gs>
            <a:gs pos="100000">
              <a:schemeClr val="tx1"/>
            </a:gs>
          </a:gsLst>
          <a:lin ang="0" scaled="0"/>
        </a:gradFill>
        <a:ln>
          <a:noFill/>
        </a:ln>
      </dgm:spPr>
    </dgm:pt>
    <dgm:pt modelId="{922B264E-9DE5-4FA9-B4BA-8277F45F7138}" type="pres">
      <dgm:prSet presAssocID="{11758EF7-A75D-49D7-BB27-7B24490E9924}" presName="downArrow" presStyleLbl="node1" presStyleIdx="0" presStyleCnt="2"/>
      <dgm:spPr>
        <a:solidFill>
          <a:srgbClr val="ED1C24"/>
        </a:solidFill>
        <a:ln>
          <a:noFill/>
        </a:ln>
      </dgm:spPr>
    </dgm:pt>
    <dgm:pt modelId="{E4C05883-FC74-49B3-A5DA-212E6C0506D3}" type="pres">
      <dgm:prSet presAssocID="{11758EF7-A75D-49D7-BB27-7B24490E9924}" presName="downArrowText" presStyleLbl="revTx" presStyleIdx="0" presStyleCnt="2">
        <dgm:presLayoutVars>
          <dgm:bulletEnabled val="1"/>
        </dgm:presLayoutVars>
      </dgm:prSet>
      <dgm:spPr/>
    </dgm:pt>
    <dgm:pt modelId="{573BAC33-22FE-4D67-8E57-60DA942730E4}" type="pres">
      <dgm:prSet presAssocID="{55A342D2-945F-4694-8EE2-9DAD98082E04}" presName="upArrow" presStyleLbl="node1" presStyleIdx="1" presStyleCnt="2"/>
      <dgm:spPr>
        <a:solidFill>
          <a:schemeClr val="tx1"/>
        </a:solidFill>
        <a:ln>
          <a:noFill/>
        </a:ln>
      </dgm:spPr>
    </dgm:pt>
    <dgm:pt modelId="{C1C02D3B-6ADF-455F-BB74-0D0E363A43A5}" type="pres">
      <dgm:prSet presAssocID="{55A342D2-945F-4694-8EE2-9DAD98082E04}" presName="upArrowText" presStyleLbl="revTx" presStyleIdx="1" presStyleCnt="2" custScaleX="156825">
        <dgm:presLayoutVars>
          <dgm:bulletEnabled val="1"/>
        </dgm:presLayoutVars>
      </dgm:prSet>
      <dgm:spPr/>
    </dgm:pt>
  </dgm:ptLst>
  <dgm:cxnLst>
    <dgm:cxn modelId="{B58DD305-B090-4ADA-9728-0AA3E56B65D4}" type="presOf" srcId="{11758EF7-A75D-49D7-BB27-7B24490E9924}" destId="{E4C05883-FC74-49B3-A5DA-212E6C0506D3}" srcOrd="0" destOrd="0" presId="urn:microsoft.com/office/officeart/2005/8/layout/arrow3"/>
    <dgm:cxn modelId="{867B5E38-1E98-4994-A3F1-F817D0BC563F}" type="presOf" srcId="{55A342D2-945F-4694-8EE2-9DAD98082E04}" destId="{C1C02D3B-6ADF-455F-BB74-0D0E363A43A5}" srcOrd="0" destOrd="0" presId="urn:microsoft.com/office/officeart/2005/8/layout/arrow3"/>
    <dgm:cxn modelId="{61EE7056-B240-4510-BB06-B8C3E0F46F11}" srcId="{49E445C3-D3D2-4FE9-BE2E-17B9B4A88744}" destId="{55A342D2-945F-4694-8EE2-9DAD98082E04}" srcOrd="1" destOrd="0" parTransId="{2C0E350B-8A52-4CD0-AD62-8246E75F0645}" sibTransId="{AAF09E87-BD3A-4A75-993C-9F6A443E8D12}"/>
    <dgm:cxn modelId="{A643A5B3-BA42-4EAC-BE77-69DE1DCFAEB9}" srcId="{49E445C3-D3D2-4FE9-BE2E-17B9B4A88744}" destId="{11758EF7-A75D-49D7-BB27-7B24490E9924}" srcOrd="0" destOrd="0" parTransId="{D1185D5E-735A-4C9B-A72E-2CAF707D9C26}" sibTransId="{10196DB1-DB5F-4658-8519-B32BC4900CA3}"/>
    <dgm:cxn modelId="{8F8574BF-36F6-476F-8EA6-22274B1A3545}" type="presOf" srcId="{49E445C3-D3D2-4FE9-BE2E-17B9B4A88744}" destId="{64C0C996-195F-41BA-9046-E82C7496140E}" srcOrd="0" destOrd="0" presId="urn:microsoft.com/office/officeart/2005/8/layout/arrow3"/>
    <dgm:cxn modelId="{6DDB45AC-B6BC-4759-A762-CE208315D617}" type="presParOf" srcId="{64C0C996-195F-41BA-9046-E82C7496140E}" destId="{83C16F58-D50B-45EC-BA14-20D828CD4800}" srcOrd="0" destOrd="0" presId="urn:microsoft.com/office/officeart/2005/8/layout/arrow3"/>
    <dgm:cxn modelId="{A23A795E-91C4-4482-8517-7E25B5BEA521}" type="presParOf" srcId="{64C0C996-195F-41BA-9046-E82C7496140E}" destId="{922B264E-9DE5-4FA9-B4BA-8277F45F7138}" srcOrd="1" destOrd="0" presId="urn:microsoft.com/office/officeart/2005/8/layout/arrow3"/>
    <dgm:cxn modelId="{8A8A9095-C95B-4335-A754-7DF97EF9903B}" type="presParOf" srcId="{64C0C996-195F-41BA-9046-E82C7496140E}" destId="{E4C05883-FC74-49B3-A5DA-212E6C0506D3}" srcOrd="2" destOrd="0" presId="urn:microsoft.com/office/officeart/2005/8/layout/arrow3"/>
    <dgm:cxn modelId="{36943A66-EB97-4390-B75C-FFED6027B83B}" type="presParOf" srcId="{64C0C996-195F-41BA-9046-E82C7496140E}" destId="{573BAC33-22FE-4D67-8E57-60DA942730E4}" srcOrd="3" destOrd="0" presId="urn:microsoft.com/office/officeart/2005/8/layout/arrow3"/>
    <dgm:cxn modelId="{75138C39-2270-428B-91FE-8969D874DC4A}" type="presParOf" srcId="{64C0C996-195F-41BA-9046-E82C7496140E}" destId="{C1C02D3B-6ADF-455F-BB74-0D0E363A43A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E4198-1B5E-4943-91A4-4AAF3BBC13B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3C175-2CA8-43CD-920E-DF7B12E37648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Localize o nó a ser removido.</a:t>
          </a:r>
          <a:endParaRPr lang="pt-BR" dirty="0"/>
        </a:p>
      </dgm:t>
    </dgm:pt>
    <dgm:pt modelId="{4C399924-EE0E-45EC-ABD6-A2A308C50634}" type="parTrans" cxnId="{B904F40C-E347-4927-BC25-6D94BBB2C0EB}">
      <dgm:prSet/>
      <dgm:spPr/>
      <dgm:t>
        <a:bodyPr/>
        <a:lstStyle/>
        <a:p>
          <a:endParaRPr lang="pt-BR"/>
        </a:p>
      </dgm:t>
    </dgm:pt>
    <dgm:pt modelId="{08E10E84-4719-41F8-B5CE-2691DC037CB0}" type="sibTrans" cxnId="{B904F40C-E347-4927-BC25-6D94BBB2C0EB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E4513A41-4735-4ABE-BA39-357C8F12533E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tem filhos, encontre o seu sucessor na árvore.</a:t>
          </a:r>
          <a:endParaRPr lang="pt-BR" dirty="0"/>
        </a:p>
      </dgm:t>
    </dgm:pt>
    <dgm:pt modelId="{3CB9A9D9-8F51-48BA-A958-A24AC68656B3}" type="parTrans" cxnId="{EE7868DF-20C3-477F-99AB-07D05F5DBB8A}">
      <dgm:prSet/>
      <dgm:spPr/>
      <dgm:t>
        <a:bodyPr/>
        <a:lstStyle/>
        <a:p>
          <a:endParaRPr lang="pt-BR"/>
        </a:p>
      </dgm:t>
    </dgm:pt>
    <dgm:pt modelId="{BD017A15-C449-4C1A-A099-560087A3EF4C}" type="sibTrans" cxnId="{EE7868DF-20C3-477F-99AB-07D05F5DBB8A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54DBF279-0269-413E-A4F0-3B2085BF2F54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não tem filhos, simplesmente remova-o e atualize as cores dos nós pai e filho. Se o nó não tem filhos, simplesmente remova-o e atualize as cores dos nós pai e filho.</a:t>
          </a:r>
          <a:endParaRPr lang="pt-BR" dirty="0"/>
        </a:p>
      </dgm:t>
    </dgm:pt>
    <dgm:pt modelId="{D92D32AB-B19E-4A19-9C5D-338DC95DA02D}" type="parTrans" cxnId="{AE194A19-9185-4BEF-89CB-7260EA62C17A}">
      <dgm:prSet/>
      <dgm:spPr/>
      <dgm:t>
        <a:bodyPr/>
        <a:lstStyle/>
        <a:p>
          <a:endParaRPr lang="pt-BR"/>
        </a:p>
      </dgm:t>
    </dgm:pt>
    <dgm:pt modelId="{8B0F30A7-8BBF-4C0D-869F-8A3C8333F03C}" type="sibTrans" cxnId="{AE194A19-9185-4BEF-89CB-7260EA62C17A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32FDEC01-DD2B-4579-8701-241085A5BB15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tem filhos, substitua-o pelo seu sucessor.</a:t>
          </a:r>
          <a:endParaRPr lang="pt-BR" dirty="0"/>
        </a:p>
      </dgm:t>
    </dgm:pt>
    <dgm:pt modelId="{37D8ACC3-8EAB-4BA3-B97D-5872D931D57A}" type="parTrans" cxnId="{77800E54-F1CD-44FE-9DAB-EBD507947605}">
      <dgm:prSet/>
      <dgm:spPr/>
      <dgm:t>
        <a:bodyPr/>
        <a:lstStyle/>
        <a:p>
          <a:endParaRPr lang="pt-BR"/>
        </a:p>
      </dgm:t>
    </dgm:pt>
    <dgm:pt modelId="{072BE970-7A6B-4947-9FB7-95DE7765096C}" type="sibTrans" cxnId="{77800E54-F1CD-44FE-9DAB-EBD507947605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892ADEE6-E166-40AC-8F38-0A2123BD2CB0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Remova o sucessor da árvore.</a:t>
          </a:r>
          <a:endParaRPr lang="pt-BR" dirty="0"/>
        </a:p>
      </dgm:t>
    </dgm:pt>
    <dgm:pt modelId="{3DD97C43-C694-4503-A64E-0DBFD9A2F7E1}" type="parTrans" cxnId="{1A5B7CE0-3B17-4D31-A37E-5781BAC261CB}">
      <dgm:prSet/>
      <dgm:spPr/>
      <dgm:t>
        <a:bodyPr/>
        <a:lstStyle/>
        <a:p>
          <a:endParaRPr lang="pt-BR"/>
        </a:p>
      </dgm:t>
    </dgm:pt>
    <dgm:pt modelId="{3E31BB88-5BE1-464C-AFA7-A0B2F4C0A284}" type="sibTrans" cxnId="{1A5B7CE0-3B17-4D31-A37E-5781BAC261CB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086EB35E-1CD1-4520-B267-7157BBD4FDC0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Atualize as cores dos nós pai e filho.</a:t>
          </a:r>
          <a:endParaRPr lang="pt-BR" dirty="0"/>
        </a:p>
      </dgm:t>
    </dgm:pt>
    <dgm:pt modelId="{885536AE-84E1-45FD-B414-19F655C37C81}" type="parTrans" cxnId="{85099F27-3AF7-4D25-A332-01025B55A401}">
      <dgm:prSet/>
      <dgm:spPr/>
      <dgm:t>
        <a:bodyPr/>
        <a:lstStyle/>
        <a:p>
          <a:endParaRPr lang="pt-BR"/>
        </a:p>
      </dgm:t>
    </dgm:pt>
    <dgm:pt modelId="{94D5D8D7-EA06-46F6-875F-24E918A243BC}" type="sibTrans" cxnId="{85099F27-3AF7-4D25-A332-01025B55A401}">
      <dgm:prSet/>
      <dgm:spPr>
        <a:ln w="31750">
          <a:solidFill>
            <a:srgbClr val="ED1C24"/>
          </a:solidFill>
        </a:ln>
      </dgm:spPr>
      <dgm:t>
        <a:bodyPr/>
        <a:lstStyle/>
        <a:p>
          <a:endParaRPr lang="pt-BR"/>
        </a:p>
      </dgm:t>
    </dgm:pt>
    <dgm:pt modelId="{86C109B9-683E-4E70-8056-1DF94EF0FA0B}" type="pres">
      <dgm:prSet presAssocID="{FEEE4198-1B5E-4943-91A4-4AAF3BBC13B6}" presName="cycle" presStyleCnt="0">
        <dgm:presLayoutVars>
          <dgm:dir/>
          <dgm:resizeHandles val="exact"/>
        </dgm:presLayoutVars>
      </dgm:prSet>
      <dgm:spPr/>
    </dgm:pt>
    <dgm:pt modelId="{B0630ABB-5B17-43BA-81DB-63B6934104A4}" type="pres">
      <dgm:prSet presAssocID="{B503C175-2CA8-43CD-920E-DF7B12E37648}" presName="node" presStyleLbl="node1" presStyleIdx="0" presStyleCnt="6">
        <dgm:presLayoutVars>
          <dgm:bulletEnabled val="1"/>
        </dgm:presLayoutVars>
      </dgm:prSet>
      <dgm:spPr/>
    </dgm:pt>
    <dgm:pt modelId="{38D1BBA8-76E2-4D31-9109-18044E4B272D}" type="pres">
      <dgm:prSet presAssocID="{B503C175-2CA8-43CD-920E-DF7B12E37648}" presName="spNode" presStyleCnt="0"/>
      <dgm:spPr/>
    </dgm:pt>
    <dgm:pt modelId="{D7F595F2-5173-4575-8029-6CCE269CE7B2}" type="pres">
      <dgm:prSet presAssocID="{08E10E84-4719-41F8-B5CE-2691DC037CB0}" presName="sibTrans" presStyleLbl="sibTrans1D1" presStyleIdx="0" presStyleCnt="6"/>
      <dgm:spPr/>
    </dgm:pt>
    <dgm:pt modelId="{45B82163-BD46-4A34-A57F-96FCB108A574}" type="pres">
      <dgm:prSet presAssocID="{E4513A41-4735-4ABE-BA39-357C8F12533E}" presName="node" presStyleLbl="node1" presStyleIdx="1" presStyleCnt="6">
        <dgm:presLayoutVars>
          <dgm:bulletEnabled val="1"/>
        </dgm:presLayoutVars>
      </dgm:prSet>
      <dgm:spPr/>
    </dgm:pt>
    <dgm:pt modelId="{D2F6D2D0-BC87-4357-9C43-7D967FD0B5BC}" type="pres">
      <dgm:prSet presAssocID="{E4513A41-4735-4ABE-BA39-357C8F12533E}" presName="spNode" presStyleCnt="0"/>
      <dgm:spPr/>
    </dgm:pt>
    <dgm:pt modelId="{41FA3032-F02C-4F4F-BE26-0B7F7660138E}" type="pres">
      <dgm:prSet presAssocID="{BD017A15-C449-4C1A-A099-560087A3EF4C}" presName="sibTrans" presStyleLbl="sibTrans1D1" presStyleIdx="1" presStyleCnt="6"/>
      <dgm:spPr/>
    </dgm:pt>
    <dgm:pt modelId="{6BD0D773-6351-4DF0-98A8-BB269B518355}" type="pres">
      <dgm:prSet presAssocID="{54DBF279-0269-413E-A4F0-3B2085BF2F54}" presName="node" presStyleLbl="node1" presStyleIdx="2" presStyleCnt="6" custScaleX="149964" custScaleY="149963">
        <dgm:presLayoutVars>
          <dgm:bulletEnabled val="1"/>
        </dgm:presLayoutVars>
      </dgm:prSet>
      <dgm:spPr/>
    </dgm:pt>
    <dgm:pt modelId="{14BBDE41-F9F5-4B28-B03B-944A04FF891E}" type="pres">
      <dgm:prSet presAssocID="{54DBF279-0269-413E-A4F0-3B2085BF2F54}" presName="spNode" presStyleCnt="0"/>
      <dgm:spPr/>
    </dgm:pt>
    <dgm:pt modelId="{78BF58AE-BACF-4009-8BA5-DD5C9D5DEDE2}" type="pres">
      <dgm:prSet presAssocID="{8B0F30A7-8BBF-4C0D-869F-8A3C8333F03C}" presName="sibTrans" presStyleLbl="sibTrans1D1" presStyleIdx="2" presStyleCnt="6"/>
      <dgm:spPr/>
    </dgm:pt>
    <dgm:pt modelId="{E0378262-2FA5-472E-B941-571F3276B2D1}" type="pres">
      <dgm:prSet presAssocID="{32FDEC01-DD2B-4579-8701-241085A5BB15}" presName="node" presStyleLbl="node1" presStyleIdx="3" presStyleCnt="6">
        <dgm:presLayoutVars>
          <dgm:bulletEnabled val="1"/>
        </dgm:presLayoutVars>
      </dgm:prSet>
      <dgm:spPr/>
    </dgm:pt>
    <dgm:pt modelId="{BE0B072F-F349-4582-8713-48001A5A0301}" type="pres">
      <dgm:prSet presAssocID="{32FDEC01-DD2B-4579-8701-241085A5BB15}" presName="spNode" presStyleCnt="0"/>
      <dgm:spPr/>
    </dgm:pt>
    <dgm:pt modelId="{F1157C79-9EA0-4013-82AE-91C482CB9663}" type="pres">
      <dgm:prSet presAssocID="{072BE970-7A6B-4947-9FB7-95DE7765096C}" presName="sibTrans" presStyleLbl="sibTrans1D1" presStyleIdx="3" presStyleCnt="6"/>
      <dgm:spPr/>
    </dgm:pt>
    <dgm:pt modelId="{E89807A9-4DA3-4730-8C61-FDC9719501A2}" type="pres">
      <dgm:prSet presAssocID="{892ADEE6-E166-40AC-8F38-0A2123BD2CB0}" presName="node" presStyleLbl="node1" presStyleIdx="4" presStyleCnt="6">
        <dgm:presLayoutVars>
          <dgm:bulletEnabled val="1"/>
        </dgm:presLayoutVars>
      </dgm:prSet>
      <dgm:spPr/>
    </dgm:pt>
    <dgm:pt modelId="{9E7C40EB-A8A1-4BAB-951B-B12D30BBFBD7}" type="pres">
      <dgm:prSet presAssocID="{892ADEE6-E166-40AC-8F38-0A2123BD2CB0}" presName="spNode" presStyleCnt="0"/>
      <dgm:spPr/>
    </dgm:pt>
    <dgm:pt modelId="{3AC99BE8-0AA9-4BD8-83D6-DA0031FFD089}" type="pres">
      <dgm:prSet presAssocID="{3E31BB88-5BE1-464C-AFA7-A0B2F4C0A284}" presName="sibTrans" presStyleLbl="sibTrans1D1" presStyleIdx="4" presStyleCnt="6"/>
      <dgm:spPr/>
    </dgm:pt>
    <dgm:pt modelId="{B189CED1-7ADA-48AE-AFB4-EFAE7104CE44}" type="pres">
      <dgm:prSet presAssocID="{086EB35E-1CD1-4520-B267-7157BBD4FDC0}" presName="node" presStyleLbl="node1" presStyleIdx="5" presStyleCnt="6">
        <dgm:presLayoutVars>
          <dgm:bulletEnabled val="1"/>
        </dgm:presLayoutVars>
      </dgm:prSet>
      <dgm:spPr/>
    </dgm:pt>
    <dgm:pt modelId="{0EC80CF9-E89B-48B0-A603-48D1C036A0A5}" type="pres">
      <dgm:prSet presAssocID="{086EB35E-1CD1-4520-B267-7157BBD4FDC0}" presName="spNode" presStyleCnt="0"/>
      <dgm:spPr/>
    </dgm:pt>
    <dgm:pt modelId="{F0406273-1793-46B7-A828-E959A3519404}" type="pres">
      <dgm:prSet presAssocID="{94D5D8D7-EA06-46F6-875F-24E918A243BC}" presName="sibTrans" presStyleLbl="sibTrans1D1" presStyleIdx="5" presStyleCnt="6"/>
      <dgm:spPr/>
    </dgm:pt>
  </dgm:ptLst>
  <dgm:cxnLst>
    <dgm:cxn modelId="{95512201-BCD3-4727-8DE7-CCC0474A6D60}" type="presOf" srcId="{94D5D8D7-EA06-46F6-875F-24E918A243BC}" destId="{F0406273-1793-46B7-A828-E959A3519404}" srcOrd="0" destOrd="0" presId="urn:microsoft.com/office/officeart/2005/8/layout/cycle5"/>
    <dgm:cxn modelId="{C82C2005-4DAA-43AC-9B7E-AC638F3FCFD6}" type="presOf" srcId="{E4513A41-4735-4ABE-BA39-357C8F12533E}" destId="{45B82163-BD46-4A34-A57F-96FCB108A574}" srcOrd="0" destOrd="0" presId="urn:microsoft.com/office/officeart/2005/8/layout/cycle5"/>
    <dgm:cxn modelId="{F60E9406-F3DB-4F55-BD6B-96553AC5D869}" type="presOf" srcId="{8B0F30A7-8BBF-4C0D-869F-8A3C8333F03C}" destId="{78BF58AE-BACF-4009-8BA5-DD5C9D5DEDE2}" srcOrd="0" destOrd="0" presId="urn:microsoft.com/office/officeart/2005/8/layout/cycle5"/>
    <dgm:cxn modelId="{B904F40C-E347-4927-BC25-6D94BBB2C0EB}" srcId="{FEEE4198-1B5E-4943-91A4-4AAF3BBC13B6}" destId="{B503C175-2CA8-43CD-920E-DF7B12E37648}" srcOrd="0" destOrd="0" parTransId="{4C399924-EE0E-45EC-ABD6-A2A308C50634}" sibTransId="{08E10E84-4719-41F8-B5CE-2691DC037CB0}"/>
    <dgm:cxn modelId="{AE194A19-9185-4BEF-89CB-7260EA62C17A}" srcId="{FEEE4198-1B5E-4943-91A4-4AAF3BBC13B6}" destId="{54DBF279-0269-413E-A4F0-3B2085BF2F54}" srcOrd="2" destOrd="0" parTransId="{D92D32AB-B19E-4A19-9C5D-338DC95DA02D}" sibTransId="{8B0F30A7-8BBF-4C0D-869F-8A3C8333F03C}"/>
    <dgm:cxn modelId="{85099F27-3AF7-4D25-A332-01025B55A401}" srcId="{FEEE4198-1B5E-4943-91A4-4AAF3BBC13B6}" destId="{086EB35E-1CD1-4520-B267-7157BBD4FDC0}" srcOrd="5" destOrd="0" parTransId="{885536AE-84E1-45FD-B414-19F655C37C81}" sibTransId="{94D5D8D7-EA06-46F6-875F-24E918A243BC}"/>
    <dgm:cxn modelId="{5243793A-A8CF-4FD0-B6F8-2AB4F0E238F2}" type="presOf" srcId="{BD017A15-C449-4C1A-A099-560087A3EF4C}" destId="{41FA3032-F02C-4F4F-BE26-0B7F7660138E}" srcOrd="0" destOrd="0" presId="urn:microsoft.com/office/officeart/2005/8/layout/cycle5"/>
    <dgm:cxn modelId="{D332CC40-AC6B-4FE3-8D92-CAB5A8AA02A3}" type="presOf" srcId="{54DBF279-0269-413E-A4F0-3B2085BF2F54}" destId="{6BD0D773-6351-4DF0-98A8-BB269B518355}" srcOrd="0" destOrd="0" presId="urn:microsoft.com/office/officeart/2005/8/layout/cycle5"/>
    <dgm:cxn modelId="{C508B448-AA55-4C88-B648-7A60C3EF1738}" type="presOf" srcId="{FEEE4198-1B5E-4943-91A4-4AAF3BBC13B6}" destId="{86C109B9-683E-4E70-8056-1DF94EF0FA0B}" srcOrd="0" destOrd="0" presId="urn:microsoft.com/office/officeart/2005/8/layout/cycle5"/>
    <dgm:cxn modelId="{6B2E3049-10B9-4FE6-B55D-81996B812503}" type="presOf" srcId="{892ADEE6-E166-40AC-8F38-0A2123BD2CB0}" destId="{E89807A9-4DA3-4730-8C61-FDC9719501A2}" srcOrd="0" destOrd="0" presId="urn:microsoft.com/office/officeart/2005/8/layout/cycle5"/>
    <dgm:cxn modelId="{38AEA74B-1D52-4733-9AD5-0901B100C947}" type="presOf" srcId="{B503C175-2CA8-43CD-920E-DF7B12E37648}" destId="{B0630ABB-5B17-43BA-81DB-63B6934104A4}" srcOrd="0" destOrd="0" presId="urn:microsoft.com/office/officeart/2005/8/layout/cycle5"/>
    <dgm:cxn modelId="{77800E54-F1CD-44FE-9DAB-EBD507947605}" srcId="{FEEE4198-1B5E-4943-91A4-4AAF3BBC13B6}" destId="{32FDEC01-DD2B-4579-8701-241085A5BB15}" srcOrd="3" destOrd="0" parTransId="{37D8ACC3-8EAB-4BA3-B97D-5872D931D57A}" sibTransId="{072BE970-7A6B-4947-9FB7-95DE7765096C}"/>
    <dgm:cxn modelId="{C3EED6C5-5EDA-4A3F-8B87-1DD8859D2C14}" type="presOf" srcId="{086EB35E-1CD1-4520-B267-7157BBD4FDC0}" destId="{B189CED1-7ADA-48AE-AFB4-EFAE7104CE44}" srcOrd="0" destOrd="0" presId="urn:microsoft.com/office/officeart/2005/8/layout/cycle5"/>
    <dgm:cxn modelId="{EE7868DF-20C3-477F-99AB-07D05F5DBB8A}" srcId="{FEEE4198-1B5E-4943-91A4-4AAF3BBC13B6}" destId="{E4513A41-4735-4ABE-BA39-357C8F12533E}" srcOrd="1" destOrd="0" parTransId="{3CB9A9D9-8F51-48BA-A958-A24AC68656B3}" sibTransId="{BD017A15-C449-4C1A-A099-560087A3EF4C}"/>
    <dgm:cxn modelId="{1A5B7CE0-3B17-4D31-A37E-5781BAC261CB}" srcId="{FEEE4198-1B5E-4943-91A4-4AAF3BBC13B6}" destId="{892ADEE6-E166-40AC-8F38-0A2123BD2CB0}" srcOrd="4" destOrd="0" parTransId="{3DD97C43-C694-4503-A64E-0DBFD9A2F7E1}" sibTransId="{3E31BB88-5BE1-464C-AFA7-A0B2F4C0A284}"/>
    <dgm:cxn modelId="{DE20C5FB-19B3-48D0-B7D8-98DADBDD0002}" type="presOf" srcId="{3E31BB88-5BE1-464C-AFA7-A0B2F4C0A284}" destId="{3AC99BE8-0AA9-4BD8-83D6-DA0031FFD089}" srcOrd="0" destOrd="0" presId="urn:microsoft.com/office/officeart/2005/8/layout/cycle5"/>
    <dgm:cxn modelId="{11CB40FC-A666-4214-9206-C35B0E93FB13}" type="presOf" srcId="{08E10E84-4719-41F8-B5CE-2691DC037CB0}" destId="{D7F595F2-5173-4575-8029-6CCE269CE7B2}" srcOrd="0" destOrd="0" presId="urn:microsoft.com/office/officeart/2005/8/layout/cycle5"/>
    <dgm:cxn modelId="{52C902FE-E060-4EBD-A859-505D7C48EA9D}" type="presOf" srcId="{072BE970-7A6B-4947-9FB7-95DE7765096C}" destId="{F1157C79-9EA0-4013-82AE-91C482CB9663}" srcOrd="0" destOrd="0" presId="urn:microsoft.com/office/officeart/2005/8/layout/cycle5"/>
    <dgm:cxn modelId="{A49CFBFF-5EFB-4D17-BC7F-BCF6480ED6F6}" type="presOf" srcId="{32FDEC01-DD2B-4579-8701-241085A5BB15}" destId="{E0378262-2FA5-472E-B941-571F3276B2D1}" srcOrd="0" destOrd="0" presId="urn:microsoft.com/office/officeart/2005/8/layout/cycle5"/>
    <dgm:cxn modelId="{E0B2175C-8C5F-435B-B92E-0B0A434F6BA7}" type="presParOf" srcId="{86C109B9-683E-4E70-8056-1DF94EF0FA0B}" destId="{B0630ABB-5B17-43BA-81DB-63B6934104A4}" srcOrd="0" destOrd="0" presId="urn:microsoft.com/office/officeart/2005/8/layout/cycle5"/>
    <dgm:cxn modelId="{877D3AAF-4731-4C68-8492-4084BD3780BC}" type="presParOf" srcId="{86C109B9-683E-4E70-8056-1DF94EF0FA0B}" destId="{38D1BBA8-76E2-4D31-9109-18044E4B272D}" srcOrd="1" destOrd="0" presId="urn:microsoft.com/office/officeart/2005/8/layout/cycle5"/>
    <dgm:cxn modelId="{42F42C5C-7F08-4E0D-B0B7-29652410B02C}" type="presParOf" srcId="{86C109B9-683E-4E70-8056-1DF94EF0FA0B}" destId="{D7F595F2-5173-4575-8029-6CCE269CE7B2}" srcOrd="2" destOrd="0" presId="urn:microsoft.com/office/officeart/2005/8/layout/cycle5"/>
    <dgm:cxn modelId="{CF453BF5-7F0F-4120-8A0A-2FB0FDDA3D41}" type="presParOf" srcId="{86C109B9-683E-4E70-8056-1DF94EF0FA0B}" destId="{45B82163-BD46-4A34-A57F-96FCB108A574}" srcOrd="3" destOrd="0" presId="urn:microsoft.com/office/officeart/2005/8/layout/cycle5"/>
    <dgm:cxn modelId="{67C1330D-540E-4E61-97FC-59DC904B16A3}" type="presParOf" srcId="{86C109B9-683E-4E70-8056-1DF94EF0FA0B}" destId="{D2F6D2D0-BC87-4357-9C43-7D967FD0B5BC}" srcOrd="4" destOrd="0" presId="urn:microsoft.com/office/officeart/2005/8/layout/cycle5"/>
    <dgm:cxn modelId="{DED76A8D-DB0D-4773-8678-F8F5CEA18774}" type="presParOf" srcId="{86C109B9-683E-4E70-8056-1DF94EF0FA0B}" destId="{41FA3032-F02C-4F4F-BE26-0B7F7660138E}" srcOrd="5" destOrd="0" presId="urn:microsoft.com/office/officeart/2005/8/layout/cycle5"/>
    <dgm:cxn modelId="{A3A91D74-49FC-402C-9AF5-E60B78C3677A}" type="presParOf" srcId="{86C109B9-683E-4E70-8056-1DF94EF0FA0B}" destId="{6BD0D773-6351-4DF0-98A8-BB269B518355}" srcOrd="6" destOrd="0" presId="urn:microsoft.com/office/officeart/2005/8/layout/cycle5"/>
    <dgm:cxn modelId="{1B0831DD-729D-4AC0-B419-7EEA18C20DC9}" type="presParOf" srcId="{86C109B9-683E-4E70-8056-1DF94EF0FA0B}" destId="{14BBDE41-F9F5-4B28-B03B-944A04FF891E}" srcOrd="7" destOrd="0" presId="urn:microsoft.com/office/officeart/2005/8/layout/cycle5"/>
    <dgm:cxn modelId="{C0ED039B-4C98-4A34-B466-A0FF287EFB6E}" type="presParOf" srcId="{86C109B9-683E-4E70-8056-1DF94EF0FA0B}" destId="{78BF58AE-BACF-4009-8BA5-DD5C9D5DEDE2}" srcOrd="8" destOrd="0" presId="urn:microsoft.com/office/officeart/2005/8/layout/cycle5"/>
    <dgm:cxn modelId="{56198070-F406-48D9-94FB-71F8E1F991BA}" type="presParOf" srcId="{86C109B9-683E-4E70-8056-1DF94EF0FA0B}" destId="{E0378262-2FA5-472E-B941-571F3276B2D1}" srcOrd="9" destOrd="0" presId="urn:microsoft.com/office/officeart/2005/8/layout/cycle5"/>
    <dgm:cxn modelId="{4E184FED-D359-4028-9F7A-8149A5E9615B}" type="presParOf" srcId="{86C109B9-683E-4E70-8056-1DF94EF0FA0B}" destId="{BE0B072F-F349-4582-8713-48001A5A0301}" srcOrd="10" destOrd="0" presId="urn:microsoft.com/office/officeart/2005/8/layout/cycle5"/>
    <dgm:cxn modelId="{CBA84CFF-7D4F-4D98-9844-7A8EE769F15A}" type="presParOf" srcId="{86C109B9-683E-4E70-8056-1DF94EF0FA0B}" destId="{F1157C79-9EA0-4013-82AE-91C482CB9663}" srcOrd="11" destOrd="0" presId="urn:microsoft.com/office/officeart/2005/8/layout/cycle5"/>
    <dgm:cxn modelId="{D1713DC0-D2DF-48A3-AEBF-889430063776}" type="presParOf" srcId="{86C109B9-683E-4E70-8056-1DF94EF0FA0B}" destId="{E89807A9-4DA3-4730-8C61-FDC9719501A2}" srcOrd="12" destOrd="0" presId="urn:microsoft.com/office/officeart/2005/8/layout/cycle5"/>
    <dgm:cxn modelId="{5F8C82B9-BB23-4A7A-9F02-234895F2C5FB}" type="presParOf" srcId="{86C109B9-683E-4E70-8056-1DF94EF0FA0B}" destId="{9E7C40EB-A8A1-4BAB-951B-B12D30BBFBD7}" srcOrd="13" destOrd="0" presId="urn:microsoft.com/office/officeart/2005/8/layout/cycle5"/>
    <dgm:cxn modelId="{0FF3FF62-200E-4D79-9F03-C4307E3503A6}" type="presParOf" srcId="{86C109B9-683E-4E70-8056-1DF94EF0FA0B}" destId="{3AC99BE8-0AA9-4BD8-83D6-DA0031FFD089}" srcOrd="14" destOrd="0" presId="urn:microsoft.com/office/officeart/2005/8/layout/cycle5"/>
    <dgm:cxn modelId="{6AE72944-3C32-4DBF-8BC7-41B3705E73EA}" type="presParOf" srcId="{86C109B9-683E-4E70-8056-1DF94EF0FA0B}" destId="{B189CED1-7ADA-48AE-AFB4-EFAE7104CE44}" srcOrd="15" destOrd="0" presId="urn:microsoft.com/office/officeart/2005/8/layout/cycle5"/>
    <dgm:cxn modelId="{D9ADABFA-E355-4914-805D-C2A8A8FBF529}" type="presParOf" srcId="{86C109B9-683E-4E70-8056-1DF94EF0FA0B}" destId="{0EC80CF9-E89B-48B0-A603-48D1C036A0A5}" srcOrd="16" destOrd="0" presId="urn:microsoft.com/office/officeart/2005/8/layout/cycle5"/>
    <dgm:cxn modelId="{D19E582A-7E35-40D0-A4D2-DDD0F4E32F93}" type="presParOf" srcId="{86C109B9-683E-4E70-8056-1DF94EF0FA0B}" destId="{F0406273-1793-46B7-A828-E959A351940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7D19-45FC-4B4F-9888-30873894DA62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Inserir como numa BST</a:t>
          </a:r>
        </a:p>
      </dsp:txBody>
      <dsp:txXfrm>
        <a:off x="266688" y="2068788"/>
        <a:ext cx="1281090" cy="1281090"/>
      </dsp:txXfrm>
    </dsp:sp>
    <dsp:sp modelId="{B88DEA76-02B2-47B3-A196-80A832ABEA2F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rgbClr val="ED1C2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099498" y="2585758"/>
        <a:ext cx="772237" cy="247149"/>
      </dsp:txXfrm>
    </dsp:sp>
    <dsp:sp modelId="{9DA446B2-B925-4178-AB54-7057A14A625C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Balancear</a:t>
          </a:r>
        </a:p>
      </dsp:txBody>
      <dsp:txXfrm>
        <a:off x="3423454" y="2068788"/>
        <a:ext cx="1281090" cy="1281090"/>
      </dsp:txXfrm>
    </dsp:sp>
    <dsp:sp modelId="{A03C1F8F-1CA3-45B4-9FEB-59D31C4F2C7F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rgbClr val="ED1C2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256264" y="2400396"/>
        <a:ext cx="772237" cy="617873"/>
      </dsp:txXfrm>
    </dsp:sp>
    <dsp:sp modelId="{D192FF96-37CD-4315-8DEF-69123101753C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Inserir na RBT</a:t>
          </a:r>
        </a:p>
      </dsp:txBody>
      <dsp:txXfrm>
        <a:off x="6580220" y="2068788"/>
        <a:ext cx="1281090" cy="12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6F58-D50B-45EC-BA14-20D828CD4800}">
      <dsp:nvSpPr>
        <dsp:cNvPr id="0" name=""/>
        <dsp:cNvSpPr/>
      </dsp:nvSpPr>
      <dsp:spPr>
        <a:xfrm rot="21300000">
          <a:off x="13055" y="1176059"/>
          <a:ext cx="4228388" cy="484214"/>
        </a:xfrm>
        <a:prstGeom prst="mathMinus">
          <a:avLst/>
        </a:prstGeom>
        <a:gradFill rotWithShape="0">
          <a:gsLst>
            <a:gs pos="0">
              <a:srgbClr val="ED1C24"/>
            </a:gs>
            <a:gs pos="100000">
              <a:schemeClr val="tx1"/>
            </a:gs>
          </a:gsLst>
          <a:lin ang="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B264E-9DE5-4FA9-B4BA-8277F45F7138}">
      <dsp:nvSpPr>
        <dsp:cNvPr id="0" name=""/>
        <dsp:cNvSpPr/>
      </dsp:nvSpPr>
      <dsp:spPr>
        <a:xfrm>
          <a:off x="510540" y="141816"/>
          <a:ext cx="1276350" cy="1134533"/>
        </a:xfrm>
        <a:prstGeom prst="downArrow">
          <a:avLst/>
        </a:prstGeom>
        <a:solidFill>
          <a:srgbClr val="ED1C2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05883-FC74-49B3-A5DA-212E6C0506D3}">
      <dsp:nvSpPr>
        <dsp:cNvPr id="0" name=""/>
        <dsp:cNvSpPr/>
      </dsp:nvSpPr>
      <dsp:spPr>
        <a:xfrm>
          <a:off x="2254885" y="0"/>
          <a:ext cx="1361440" cy="1191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Rotações</a:t>
          </a:r>
        </a:p>
      </dsp:txBody>
      <dsp:txXfrm>
        <a:off x="2254885" y="0"/>
        <a:ext cx="1361440" cy="1191260"/>
      </dsp:txXfrm>
    </dsp:sp>
    <dsp:sp modelId="{573BAC33-22FE-4D67-8E57-60DA942730E4}">
      <dsp:nvSpPr>
        <dsp:cNvPr id="0" name=""/>
        <dsp:cNvSpPr/>
      </dsp:nvSpPr>
      <dsp:spPr>
        <a:xfrm>
          <a:off x="2467610" y="1559983"/>
          <a:ext cx="1276350" cy="1134533"/>
        </a:xfrm>
        <a:prstGeom prst="upArrow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02D3B-6ADF-455F-BB74-0D0E363A43A5}">
      <dsp:nvSpPr>
        <dsp:cNvPr id="0" name=""/>
        <dsp:cNvSpPr/>
      </dsp:nvSpPr>
      <dsp:spPr>
        <a:xfrm>
          <a:off x="251355" y="1645073"/>
          <a:ext cx="2135078" cy="1191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Recolorações</a:t>
          </a:r>
        </a:p>
      </dsp:txBody>
      <dsp:txXfrm>
        <a:off x="251355" y="1645073"/>
        <a:ext cx="2135078" cy="119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30ABB-5B17-43BA-81DB-63B6934104A4}">
      <dsp:nvSpPr>
        <dsp:cNvPr id="0" name=""/>
        <dsp:cNvSpPr/>
      </dsp:nvSpPr>
      <dsp:spPr>
        <a:xfrm>
          <a:off x="3318366" y="2758"/>
          <a:ext cx="1535225" cy="997896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Localize o nó a ser removido.</a:t>
          </a:r>
          <a:endParaRPr lang="pt-BR" sz="1000" kern="1200" dirty="0"/>
        </a:p>
      </dsp:txBody>
      <dsp:txXfrm>
        <a:off x="3367079" y="51471"/>
        <a:ext cx="1437799" cy="900470"/>
      </dsp:txXfrm>
    </dsp:sp>
    <dsp:sp modelId="{D7F595F2-5173-4575-8029-6CCE269CE7B2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3310673" y="205263"/>
              </a:moveTo>
              <a:arcTo wR="2350122" hR="2350122" stAng="17647481" swAng="923510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82163-BD46-4A34-A57F-96FCB108A574}">
      <dsp:nvSpPr>
        <dsp:cNvPr id="0" name=""/>
        <dsp:cNvSpPr/>
      </dsp:nvSpPr>
      <dsp:spPr>
        <a:xfrm>
          <a:off x="5353632" y="1177819"/>
          <a:ext cx="1535225" cy="997896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tem filhos, encontre o seu sucessor na árvore.</a:t>
          </a:r>
          <a:endParaRPr lang="pt-BR" sz="1000" kern="1200" dirty="0"/>
        </a:p>
      </dsp:txBody>
      <dsp:txXfrm>
        <a:off x="5402345" y="1226532"/>
        <a:ext cx="1437799" cy="900470"/>
      </dsp:txXfrm>
    </dsp:sp>
    <dsp:sp modelId="{41FA3032-F02C-4F4F-BE26-0B7F7660138E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4654413" y="1888259"/>
              </a:moveTo>
              <a:arcTo wR="2350122" hR="2350122" stAng="20919963" swAng="984721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D773-6351-4DF0-98A8-BB269B518355}">
      <dsp:nvSpPr>
        <dsp:cNvPr id="0" name=""/>
        <dsp:cNvSpPr/>
      </dsp:nvSpPr>
      <dsp:spPr>
        <a:xfrm>
          <a:off x="4970101" y="3278652"/>
          <a:ext cx="2302285" cy="1496475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não tem filhos, simplesmente remova-o e atualize as cores dos nós pai e filho. Se o nó não tem filhos, simplesmente remova-o e atualize as cores dos nós pai e filho.</a:t>
          </a:r>
          <a:endParaRPr lang="pt-BR" sz="1000" kern="1200" dirty="0"/>
        </a:p>
      </dsp:txBody>
      <dsp:txXfrm>
        <a:off x="5043153" y="3351704"/>
        <a:ext cx="2156181" cy="1350371"/>
      </dsp:txXfrm>
    </dsp:sp>
    <dsp:sp modelId="{78BF58AE-BACF-4009-8BA5-DD5C9D5DEDE2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3591483" y="4345641"/>
              </a:moveTo>
              <a:arcTo wR="2350122" hR="2350122" stAng="3486919" swAng="577705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78262-2FA5-472E-B941-571F3276B2D1}">
      <dsp:nvSpPr>
        <dsp:cNvPr id="0" name=""/>
        <dsp:cNvSpPr/>
      </dsp:nvSpPr>
      <dsp:spPr>
        <a:xfrm>
          <a:off x="3318366" y="4703003"/>
          <a:ext cx="1535225" cy="997896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Se o nó tem filhos, substitua-o pelo seu sucessor.</a:t>
          </a:r>
          <a:endParaRPr lang="pt-BR" sz="1000" kern="1200" dirty="0"/>
        </a:p>
      </dsp:txBody>
      <dsp:txXfrm>
        <a:off x="3367079" y="4751716"/>
        <a:ext cx="1437799" cy="900470"/>
      </dsp:txXfrm>
    </dsp:sp>
    <dsp:sp modelId="{F1157C79-9EA0-4013-82AE-91C482CB9663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1389571" y="4494981"/>
              </a:moveTo>
              <a:arcTo wR="2350122" hR="2350122" stAng="6847481" swAng="923510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807A9-4DA3-4730-8C61-FDC9719501A2}">
      <dsp:nvSpPr>
        <dsp:cNvPr id="0" name=""/>
        <dsp:cNvSpPr/>
      </dsp:nvSpPr>
      <dsp:spPr>
        <a:xfrm>
          <a:off x="1283100" y="3527942"/>
          <a:ext cx="1535225" cy="997896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Remova o sucessor da árvore.</a:t>
          </a:r>
          <a:endParaRPr lang="pt-BR" sz="1000" kern="1200" dirty="0"/>
        </a:p>
      </dsp:txBody>
      <dsp:txXfrm>
        <a:off x="1331813" y="3576655"/>
        <a:ext cx="1437799" cy="900470"/>
      </dsp:txXfrm>
    </dsp:sp>
    <dsp:sp modelId="{3AC99BE8-0AA9-4BD8-83D6-DA0031FFD089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36609" y="2763323"/>
              </a:moveTo>
              <a:arcTo wR="2350122" hR="2350122" stAng="10192414" swAng="1215173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9CED1-7ADA-48AE-AFB4-EFAE7104CE44}">
      <dsp:nvSpPr>
        <dsp:cNvPr id="0" name=""/>
        <dsp:cNvSpPr/>
      </dsp:nvSpPr>
      <dsp:spPr>
        <a:xfrm>
          <a:off x="1283100" y="1177819"/>
          <a:ext cx="1535225" cy="997896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000" b="0" i="0" kern="120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rPr>
            <a:t>Atualize as cores dos nós pai e filho.</a:t>
          </a:r>
          <a:endParaRPr lang="pt-BR" sz="1000" kern="1200" dirty="0"/>
        </a:p>
      </dsp:txBody>
      <dsp:txXfrm>
        <a:off x="1331813" y="1226532"/>
        <a:ext cx="1437799" cy="900470"/>
      </dsp:txXfrm>
    </dsp:sp>
    <dsp:sp modelId="{F0406273-1793-46B7-A828-E959A3519404}">
      <dsp:nvSpPr>
        <dsp:cNvPr id="0" name=""/>
        <dsp:cNvSpPr/>
      </dsp:nvSpPr>
      <dsp:spPr>
        <a:xfrm>
          <a:off x="1735856" y="501706"/>
          <a:ext cx="4700245" cy="4700245"/>
        </a:xfrm>
        <a:custGeom>
          <a:avLst/>
          <a:gdLst/>
          <a:ahLst/>
          <a:cxnLst/>
          <a:rect l="0" t="0" r="0" b="0"/>
          <a:pathLst>
            <a:path>
              <a:moveTo>
                <a:pt x="854738" y="537141"/>
              </a:moveTo>
              <a:arcTo wR="2350122" hR="2350122" stAng="13829009" swAng="923510"/>
            </a:path>
          </a:pathLst>
        </a:custGeom>
        <a:noFill/>
        <a:ln w="31750" cap="flat" cmpd="sng" algn="ctr">
          <a:solidFill>
            <a:srgbClr val="ED1C2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032E-C783-30DF-7057-76A82FE2A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35D283-3EB4-CD9B-DFBA-653275C7B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0C6C0A-4CDF-3C67-3C76-F6652271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406DF-B9FF-2328-8C27-C9566691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DFCAC-5FED-B085-20FD-A6301B1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3DA9-74C0-84D6-7136-819B11BC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B5A3C3-0638-8D66-2380-498D081F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D5E62-B2A2-EAD7-3D43-A071306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C3C7C-5731-FCE9-A499-DF299C42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ECAF6-FEB3-AEE7-BE5A-19AB7E9A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6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9ADB3-5007-DB73-452C-02EE61F0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54EBD-7B01-63C4-AB9B-C28914C4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5CFF3-02B5-17F7-83EE-F743D6B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03DD0-A92E-CD4B-3388-7E725599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039E2-13BF-89DE-0211-836CA9D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7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D5FF-3CAC-ACEB-B08D-049B2C3A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E2A24-4EA9-FA66-B290-A8B5AD71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7D7E4-A96D-1095-B5E1-19AA31E0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99666-DE9C-8430-ECB7-18543C1C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C94CF-D33B-865C-425E-3FCCD66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65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5692C-9777-F98D-EC05-1A0393CC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AF10D-00B3-ABA8-C6C6-781C182C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8EFC5-3F8B-82BC-B665-6FCE23B0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B09F3-392C-27C6-594F-881FE6E2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60BE1-6989-138C-2013-33F5D67E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1224-80C0-337D-7420-98A5E06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F8D9-0B3D-D777-7E62-8DA8B21A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4E7CA-E7A9-BDAB-5807-C9DA1FB5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944FDD-3CB9-85B9-D0EB-7B477DEF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165EBF-B56F-65CB-4EF0-268099B3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FEFC5-F6A5-65DF-70B3-FB074B5A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7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A8364-44C1-C7F0-5124-156A499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D0162-9188-8111-503D-E9897F9E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A1C73-79FC-5C24-9FD7-F87BB8AF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4AB160-6BCF-36F0-8D27-845317D1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4D122A-67A1-0A78-C897-69508883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4DC095-0937-4A14-3D2F-FD3BA7D6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485820-EEA7-AA75-2768-3175FFC7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7BF636-50BE-A2F7-4B30-4F100D5A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E052-0A03-0394-B078-45FE0448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731817-9242-4D2D-0640-E3A00F9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12C7BC-7607-D32D-3BC0-EF9B7EC4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C6B727-FAB8-CF8D-63B2-0F1B4ED4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1A2C3-47CF-9E4B-7645-57AA1F2B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AD69CD-4FBB-E27F-06DC-1C40A8DA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5929A2-EECE-9470-B770-498644E3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2175-E297-1AD3-446B-2D49EF6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C9DAD-3059-1F68-DCB7-E97DB78C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8BB20-5B1E-B58F-A97B-0A9A33BE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FB7B8F-1D4A-B3FB-E23C-EB05CBC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A8292-C439-24ED-2624-C7465B26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D1F5E-20F2-0722-E838-71578A6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3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9A71-8E08-6D73-271A-6926ED6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06EE99-58F8-DA05-5B56-769625047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B7CFF7-D531-D751-2CDB-4F8EF500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EE9AE-1BCB-C7AC-F163-672E034F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0C29D-93E4-A6D2-BEE4-2726DCC6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B0EA6-8465-AC61-36D0-0E32232E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7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70D14B-8CB4-6A71-6B96-B26B5C96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BE74E-3CE4-69B1-9667-1195BE02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5D81A-5784-4790-07BA-514AEDE5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CC6-FAC0-46A3-BCB8-4C02618E179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DCFF0-1E66-855A-2FE2-1CB46C72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668B3-A688-DCEA-F350-E018D954A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3DF4-B0A6-4388-B887-9D656267B0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9B2D-B7C3-E33F-7167-FE079078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156" y="741363"/>
            <a:ext cx="9144000" cy="2387600"/>
          </a:xfrm>
        </p:spPr>
        <p:txBody>
          <a:bodyPr/>
          <a:lstStyle/>
          <a:p>
            <a:r>
              <a:rPr lang="pt-B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Red-Black Trees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F5604-9321-2EF4-2FA2-F4A68601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156" y="3221038"/>
            <a:ext cx="9144000" cy="4637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Árvores Rubro-Negras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C32CCD-7BDC-84C5-C31D-E5434747CA6A}"/>
              </a:ext>
            </a:extLst>
          </p:cNvPr>
          <p:cNvSpPr/>
          <p:nvPr/>
        </p:nvSpPr>
        <p:spPr>
          <a:xfrm>
            <a:off x="9568415" y="786497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2AB629-C7FB-5918-4875-EDF23668B6D0}"/>
              </a:ext>
            </a:extLst>
          </p:cNvPr>
          <p:cNvSpPr/>
          <p:nvPr/>
        </p:nvSpPr>
        <p:spPr>
          <a:xfrm>
            <a:off x="11472000" y="2709000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8ED7C13-D916-D7EE-56B9-B58959E35C2B}"/>
              </a:ext>
            </a:extLst>
          </p:cNvPr>
          <p:cNvCxnSpPr>
            <a:cxnSpLocks/>
          </p:cNvCxnSpPr>
          <p:nvPr/>
        </p:nvCxnSpPr>
        <p:spPr>
          <a:xfrm flipH="1">
            <a:off x="2495706" y="3684814"/>
            <a:ext cx="5676900" cy="0"/>
          </a:xfrm>
          <a:prstGeom prst="line">
            <a:avLst/>
          </a:prstGeom>
          <a:ln w="3175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B68DD6E-EE3B-42EB-C4F5-3393AC417D2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538037" y="-222120"/>
            <a:ext cx="1241261" cy="12195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ED8C45F-8346-5C1E-0660-B1DE7665DA9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0797532" y="2015614"/>
            <a:ext cx="885351" cy="904269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ítulo 2">
            <a:extLst>
              <a:ext uri="{FF2B5EF4-FFF2-40B4-BE49-F238E27FC236}">
                <a16:creationId xmlns:a16="http://schemas.microsoft.com/office/drawing/2014/main" id="{F96FF084-260E-74BC-8467-E85E826B558B}"/>
              </a:ext>
            </a:extLst>
          </p:cNvPr>
          <p:cNvSpPr txBox="1">
            <a:spLocks/>
          </p:cNvSpPr>
          <p:nvPr/>
        </p:nvSpPr>
        <p:spPr>
          <a:xfrm>
            <a:off x="10892033" y="6569465"/>
            <a:ext cx="1230403" cy="28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node-&gt;right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9E1168D-0325-EBA7-52F1-38FE39B11C8E}"/>
              </a:ext>
            </a:extLst>
          </p:cNvPr>
          <p:cNvCxnSpPr>
            <a:cxnSpLocks/>
          </p:cNvCxnSpPr>
          <p:nvPr/>
        </p:nvCxnSpPr>
        <p:spPr>
          <a:xfrm flipH="1">
            <a:off x="10822470" y="6770914"/>
            <a:ext cx="1369530" cy="0"/>
          </a:xfrm>
          <a:prstGeom prst="line">
            <a:avLst/>
          </a:prstGeom>
          <a:ln w="3175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ubtítulo 2">
            <a:extLst>
              <a:ext uri="{FF2B5EF4-FFF2-40B4-BE49-F238E27FC236}">
                <a16:creationId xmlns:a16="http://schemas.microsoft.com/office/drawing/2014/main" id="{D6079864-BEAB-F33F-BA50-BAA2377709A1}"/>
              </a:ext>
            </a:extLst>
          </p:cNvPr>
          <p:cNvSpPr txBox="1">
            <a:spLocks/>
          </p:cNvSpPr>
          <p:nvPr/>
        </p:nvSpPr>
        <p:spPr>
          <a:xfrm>
            <a:off x="1180943" y="4496705"/>
            <a:ext cx="4153213" cy="2039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dirty="0">
                <a:solidFill>
                  <a:srgbClr val="ED1C24"/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struct</a:t>
            </a: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 Alunos {</a:t>
            </a:r>
          </a:p>
          <a:p>
            <a:pPr marL="360000" algn="l">
              <a:lnSpc>
                <a:spcPct val="100000"/>
              </a:lnSpc>
            </a:pP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Igor Nathan Monteiro Santos</a:t>
            </a:r>
          </a:p>
          <a:p>
            <a:pPr marL="360000" algn="l">
              <a:lnSpc>
                <a:spcPct val="100000"/>
              </a:lnSpc>
            </a:pP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Vitor de Lima Alves</a:t>
            </a:r>
          </a:p>
          <a:p>
            <a:pPr marL="360000" algn="l">
              <a:lnSpc>
                <a:spcPct val="100000"/>
              </a:lnSpc>
            </a:pP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Unaldo Santos Vasconcelos Neto</a:t>
            </a:r>
          </a:p>
          <a:p>
            <a:pPr marL="360000" algn="l">
              <a:lnSpc>
                <a:spcPct val="100000"/>
              </a:lnSpc>
            </a:pP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Marlisson dos Anjos Monte</a:t>
            </a:r>
          </a:p>
          <a:p>
            <a:pPr marL="360000" algn="l">
              <a:lnSpc>
                <a:spcPct val="100000"/>
              </a:lnSpc>
            </a:pPr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Almir Vinícius Bispo do Nascimento</a:t>
            </a:r>
          </a:p>
          <a:p>
            <a:pPr algn="l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694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Balanceamento -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Caso 1 – 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e tio são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96055-BA9C-3346-DA2D-7D8D1A459A07}"/>
              </a:ext>
            </a:extLst>
          </p:cNvPr>
          <p:cNvSpPr txBox="1"/>
          <p:nvPr/>
        </p:nvSpPr>
        <p:spPr>
          <a:xfrm>
            <a:off x="686026" y="1203679"/>
            <a:ext cx="108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Vale lembrar que todo nó inserido é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27F98-9526-CED6-DA25-986DFA248325}"/>
              </a:ext>
            </a:extLst>
          </p:cNvPr>
          <p:cNvSpPr txBox="1"/>
          <p:nvPr/>
        </p:nvSpPr>
        <p:spPr>
          <a:xfrm>
            <a:off x="720000" y="2034043"/>
            <a:ext cx="1081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e tio ficam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pretos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Avô fica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vermelho;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Novo nó = Avô.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942AFF2-AE27-EF41-4B3C-FB37AC0BE14B}"/>
              </a:ext>
            </a:extLst>
          </p:cNvPr>
          <p:cNvCxnSpPr>
            <a:cxnSpLocks/>
          </p:cNvCxnSpPr>
          <p:nvPr/>
        </p:nvCxnSpPr>
        <p:spPr>
          <a:xfrm flipH="1">
            <a:off x="2551110" y="1651958"/>
            <a:ext cx="7089781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5641F25-1E25-1896-3727-9A9264A05419}"/>
              </a:ext>
            </a:extLst>
          </p:cNvPr>
          <p:cNvGrpSpPr/>
          <p:nvPr/>
        </p:nvGrpSpPr>
        <p:grpSpPr>
          <a:xfrm>
            <a:off x="494820" y="3784069"/>
            <a:ext cx="2369781" cy="1756598"/>
            <a:chOff x="541329" y="3937959"/>
            <a:chExt cx="2369781" cy="175659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0DC4825-FBB3-BA47-DD0A-DFDD096A59CA}"/>
                </a:ext>
              </a:extLst>
            </p:cNvPr>
            <p:cNvSpPr/>
            <p:nvPr/>
          </p:nvSpPr>
          <p:spPr>
            <a:xfrm>
              <a:off x="1378389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5C119BB-DCB1-6858-D7A5-6C04AD749F0D}"/>
                </a:ext>
              </a:extLst>
            </p:cNvPr>
            <p:cNvSpPr/>
            <p:nvPr/>
          </p:nvSpPr>
          <p:spPr>
            <a:xfrm>
              <a:off x="541329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585D2BC-429B-75F1-3B41-1C7B92FD6018}"/>
                </a:ext>
              </a:extLst>
            </p:cNvPr>
            <p:cNvSpPr/>
            <p:nvPr/>
          </p:nvSpPr>
          <p:spPr>
            <a:xfrm>
              <a:off x="2191110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A72BCA2-E6CD-1821-20AA-9F44EDEC35B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1155887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D657417-9DFD-8A10-A269-4EA462E8BD64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1992947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58EFA70-B18D-5E03-85A8-1084B11819D6}"/>
              </a:ext>
            </a:extLst>
          </p:cNvPr>
          <p:cNvGrpSpPr/>
          <p:nvPr/>
        </p:nvGrpSpPr>
        <p:grpSpPr>
          <a:xfrm>
            <a:off x="3408007" y="3784069"/>
            <a:ext cx="2369781" cy="2719880"/>
            <a:chOff x="3488907" y="3937959"/>
            <a:chExt cx="2369781" cy="271988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4E6AE29-07CB-DC7A-F0AA-32B3B90D1DDC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0A57FDF-9D60-4548-55E4-A3CC85E5317F}"/>
                </a:ext>
              </a:extLst>
            </p:cNvPr>
            <p:cNvSpPr/>
            <p:nvPr/>
          </p:nvSpPr>
          <p:spPr>
            <a:xfrm>
              <a:off x="3488907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81FE42-203F-FBAF-EA5A-D2FF1E6B47DE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52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D4F5C80-9D02-E2F3-6555-5FFA821DF99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4103465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A09E483-1FDF-7D45-9198-A677ACE812DF}"/>
                </a:ext>
              </a:extLst>
            </p:cNvPr>
            <p:cNvCxnSpPr>
              <a:cxnSpLocks/>
              <a:stCxn id="19" idx="5"/>
              <a:endCxn id="21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7773C2E-05CB-FCDC-D182-242851FA1FF0}"/>
                </a:ext>
              </a:extLst>
            </p:cNvPr>
            <p:cNvSpPr/>
            <p:nvPr/>
          </p:nvSpPr>
          <p:spPr>
            <a:xfrm>
              <a:off x="4325967" y="5937839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1C23106-6B1C-0F95-0B64-31EB5E700831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4940525" y="5589115"/>
              <a:ext cx="303605" cy="454166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390AB92-AB99-A7AD-89CB-7ED14555168D}"/>
              </a:ext>
            </a:extLst>
          </p:cNvPr>
          <p:cNvGrpSpPr/>
          <p:nvPr/>
        </p:nvGrpSpPr>
        <p:grpSpPr>
          <a:xfrm>
            <a:off x="6321194" y="3784069"/>
            <a:ext cx="2369781" cy="2719880"/>
            <a:chOff x="6291775" y="3937959"/>
            <a:chExt cx="2369781" cy="271988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78AA333-07AC-3E73-201E-F40CCBD2BBDA}"/>
                </a:ext>
              </a:extLst>
            </p:cNvPr>
            <p:cNvSpPr/>
            <p:nvPr/>
          </p:nvSpPr>
          <p:spPr>
            <a:xfrm>
              <a:off x="7128835" y="3937959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EF77020-FB1F-A634-CB5B-FEFD83CF9D75}"/>
                </a:ext>
              </a:extLst>
            </p:cNvPr>
            <p:cNvSpPr/>
            <p:nvPr/>
          </p:nvSpPr>
          <p:spPr>
            <a:xfrm>
              <a:off x="6291775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D41F5D0-93FD-D526-623C-CC4AA7C0AA90}"/>
                </a:ext>
              </a:extLst>
            </p:cNvPr>
            <p:cNvSpPr/>
            <p:nvPr/>
          </p:nvSpPr>
          <p:spPr>
            <a:xfrm>
              <a:off x="7941556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52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FD86CD7B-0141-2E6F-4180-7F98022E16D9}"/>
                </a:ext>
              </a:extLst>
            </p:cNvPr>
            <p:cNvCxnSpPr>
              <a:cxnSpLocks/>
              <a:stCxn id="32" idx="3"/>
              <a:endCxn id="33" idx="7"/>
            </p:cNvCxnSpPr>
            <p:nvPr/>
          </p:nvCxnSpPr>
          <p:spPr>
            <a:xfrm flipH="1">
              <a:off x="6906333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332E91D-D2BD-CC06-D494-9B4591E7670A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7743393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F64246-FEBF-A2FB-74AD-FB5B2EB0DD3B}"/>
                </a:ext>
              </a:extLst>
            </p:cNvPr>
            <p:cNvSpPr/>
            <p:nvPr/>
          </p:nvSpPr>
          <p:spPr>
            <a:xfrm>
              <a:off x="7128835" y="5937839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74D630A-86D2-48BA-D04A-7FC7D62FDE97}"/>
                </a:ext>
              </a:extLst>
            </p:cNvPr>
            <p:cNvCxnSpPr>
              <a:cxnSpLocks/>
              <a:stCxn id="34" idx="3"/>
              <a:endCxn id="37" idx="7"/>
            </p:cNvCxnSpPr>
            <p:nvPr/>
          </p:nvCxnSpPr>
          <p:spPr>
            <a:xfrm flipH="1">
              <a:off x="7743393" y="5589115"/>
              <a:ext cx="303605" cy="45416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EE51F2-A994-C9C0-B5A5-5A3D95C8637B}"/>
              </a:ext>
            </a:extLst>
          </p:cNvPr>
          <p:cNvGrpSpPr/>
          <p:nvPr/>
        </p:nvGrpSpPr>
        <p:grpSpPr>
          <a:xfrm>
            <a:off x="9234381" y="3784069"/>
            <a:ext cx="2369781" cy="2719880"/>
            <a:chOff x="9280890" y="3937959"/>
            <a:chExt cx="2369781" cy="271988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CB365D3-9969-4FB6-5489-2436FC6E6317}"/>
                </a:ext>
              </a:extLst>
            </p:cNvPr>
            <p:cNvSpPr/>
            <p:nvPr/>
          </p:nvSpPr>
          <p:spPr>
            <a:xfrm>
              <a:off x="10117950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813841A-F5B7-0C8B-F6C5-C9EDC0C242D5}"/>
                </a:ext>
              </a:extLst>
            </p:cNvPr>
            <p:cNvSpPr/>
            <p:nvPr/>
          </p:nvSpPr>
          <p:spPr>
            <a:xfrm>
              <a:off x="9280890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EFDE2BB-9FDF-6EEF-4DFB-C9BC1D159150}"/>
                </a:ext>
              </a:extLst>
            </p:cNvPr>
            <p:cNvSpPr/>
            <p:nvPr/>
          </p:nvSpPr>
          <p:spPr>
            <a:xfrm>
              <a:off x="10930671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52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B2BAEA0-E531-A008-A316-A4A8E7C1B5E6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9895448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127C76AD-C5F5-EA1A-DA5E-840053167D66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10732508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58454DCD-AA09-139B-FEC5-11CFC0F60A58}"/>
                </a:ext>
              </a:extLst>
            </p:cNvPr>
            <p:cNvSpPr/>
            <p:nvPr/>
          </p:nvSpPr>
          <p:spPr>
            <a:xfrm>
              <a:off x="10117950" y="5937839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777471B-1D13-B5DE-0DC7-A2B7A098E6B2}"/>
                </a:ext>
              </a:extLst>
            </p:cNvPr>
            <p:cNvCxnSpPr>
              <a:cxnSpLocks/>
              <a:stCxn id="48" idx="3"/>
              <a:endCxn id="51" idx="7"/>
            </p:cNvCxnSpPr>
            <p:nvPr/>
          </p:nvCxnSpPr>
          <p:spPr>
            <a:xfrm flipH="1">
              <a:off x="10732508" y="5589115"/>
              <a:ext cx="303605" cy="45416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B611BECD-BAC6-0B3C-C26B-D1C7C1C4D8B7}"/>
              </a:ext>
            </a:extLst>
          </p:cNvPr>
          <p:cNvSpPr/>
          <p:nvPr/>
        </p:nvSpPr>
        <p:spPr>
          <a:xfrm>
            <a:off x="2592207" y="4211076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181BC7BB-211C-182A-BC3E-A9F56C42C2D6}"/>
              </a:ext>
            </a:extLst>
          </p:cNvPr>
          <p:cNvSpPr/>
          <p:nvPr/>
        </p:nvSpPr>
        <p:spPr>
          <a:xfrm>
            <a:off x="5571949" y="4211075"/>
            <a:ext cx="1048102" cy="292993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D4214EC2-C3AE-A746-ECB1-1520042AF9D3}"/>
              </a:ext>
            </a:extLst>
          </p:cNvPr>
          <p:cNvSpPr/>
          <p:nvPr/>
        </p:nvSpPr>
        <p:spPr>
          <a:xfrm>
            <a:off x="8551691" y="4211074"/>
            <a:ext cx="1048102" cy="292993"/>
          </a:xfrm>
          <a:prstGeom prst="right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91A0635-4F6C-BB13-4905-D61ECCE53746}"/>
              </a:ext>
            </a:extLst>
          </p:cNvPr>
          <p:cNvCxnSpPr>
            <a:cxnSpLocks/>
          </p:cNvCxnSpPr>
          <p:nvPr/>
        </p:nvCxnSpPr>
        <p:spPr>
          <a:xfrm flipH="1">
            <a:off x="673491" y="361154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3DAE3BF-5A72-4BBC-34C5-3AF1AB548E05}"/>
              </a:ext>
            </a:extLst>
          </p:cNvPr>
          <p:cNvSpPr txBox="1"/>
          <p:nvPr/>
        </p:nvSpPr>
        <p:spPr>
          <a:xfrm>
            <a:off x="910606" y="3189500"/>
            <a:ext cx="1037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OBS</a:t>
            </a:r>
            <a:r>
              <a:rPr lang="pt-BR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Se o pai do avô for VERMELHO, inicia novamente o processo de verificação das propriedades.</a:t>
            </a:r>
          </a:p>
        </p:txBody>
      </p:sp>
    </p:spTree>
    <p:extLst>
      <p:ext uri="{BB962C8B-B14F-4D97-AF65-F5344CB8AC3E}">
        <p14:creationId xmlns:p14="http://schemas.microsoft.com/office/powerpoint/2010/main" val="30405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368A6AF-0B1F-96F3-FF46-E39B33F33510}"/>
              </a:ext>
            </a:extLst>
          </p:cNvPr>
          <p:cNvGrpSpPr/>
          <p:nvPr/>
        </p:nvGrpSpPr>
        <p:grpSpPr>
          <a:xfrm>
            <a:off x="305180" y="1591375"/>
            <a:ext cx="5250688" cy="3647347"/>
            <a:chOff x="72396" y="901158"/>
            <a:chExt cx="5250688" cy="3647347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0DC4825-FBB3-BA47-DD0A-DFDD096A59CA}"/>
                </a:ext>
              </a:extLst>
            </p:cNvPr>
            <p:cNvSpPr/>
            <p:nvPr/>
          </p:nvSpPr>
          <p:spPr>
            <a:xfrm>
              <a:off x="2035095" y="901158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86128996-B58D-016F-0261-01259FDE856C}"/>
                </a:ext>
              </a:extLst>
            </p:cNvPr>
            <p:cNvGrpSpPr/>
            <p:nvPr/>
          </p:nvGrpSpPr>
          <p:grpSpPr>
            <a:xfrm>
              <a:off x="2452157" y="2069490"/>
              <a:ext cx="2160000" cy="1598299"/>
              <a:chOff x="658389" y="3937959"/>
              <a:chExt cx="2160000" cy="1598299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245ACA7F-C573-DCA3-F263-13789B775949}"/>
                  </a:ext>
                </a:extLst>
              </p:cNvPr>
              <p:cNvSpPr/>
              <p:nvPr/>
            </p:nvSpPr>
            <p:spPr>
              <a:xfrm>
                <a:off x="137838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70</a:t>
                </a: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DE2FDFA-2A83-9FD1-C909-9E9100DBB046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61</a:t>
                </a: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7A297BC1-8B80-F470-DF56-91C49700D921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80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380BD5AE-46E8-70D8-A5ED-37234AA7BC6D}"/>
                  </a:ext>
                </a:extLst>
              </p:cNvPr>
              <p:cNvCxnSpPr>
                <a:cxnSpLocks/>
                <a:stCxn id="31" idx="3"/>
                <a:endCxn id="39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88925A5C-49C6-EB37-7D75-9FE03B287852}"/>
                  </a:ext>
                </a:extLst>
              </p:cNvPr>
              <p:cNvCxnSpPr>
                <a:cxnSpLocks/>
                <a:stCxn id="31" idx="5"/>
                <a:endCxn id="40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DB583BB5-46C9-3678-BC12-2F6E6F45F3DA}"/>
                </a:ext>
              </a:extLst>
            </p:cNvPr>
            <p:cNvGrpSpPr/>
            <p:nvPr/>
          </p:nvGrpSpPr>
          <p:grpSpPr>
            <a:xfrm>
              <a:off x="72396" y="2069490"/>
              <a:ext cx="2160000" cy="1598299"/>
              <a:chOff x="658389" y="3937959"/>
              <a:chExt cx="2160000" cy="1598299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DBB7D4E8-E6A8-CD30-8C9E-8EACFF64D7FB}"/>
                  </a:ext>
                </a:extLst>
              </p:cNvPr>
              <p:cNvSpPr/>
              <p:nvPr/>
            </p:nvSpPr>
            <p:spPr>
              <a:xfrm>
                <a:off x="137838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35</a:t>
                </a: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C8679F44-C93C-83F8-EE57-0A51BA3D5F57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24</a:t>
                </a: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731B05F9-CDFA-6381-39A3-5123B80268F9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40</a:t>
                </a:r>
              </a:p>
            </p:txBody>
          </p: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851DAF5C-E098-D935-A127-8BF500EC08E9}"/>
                  </a:ext>
                </a:extLst>
              </p:cNvPr>
              <p:cNvCxnSpPr>
                <a:cxnSpLocks/>
                <a:stCxn id="44" idx="3"/>
                <a:endCxn id="45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753E0CB0-6659-1C08-E019-017B1761CAD5}"/>
                  </a:ext>
                </a:extLst>
              </p:cNvPr>
              <p:cNvCxnSpPr>
                <a:cxnSpLocks/>
                <a:stCxn id="44" idx="5"/>
                <a:endCxn id="53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35B5FB7E-926A-D874-A131-B4599507C18D}"/>
                </a:ext>
              </a:extLst>
            </p:cNvPr>
            <p:cNvCxnSpPr>
              <a:cxnSpLocks/>
              <a:stCxn id="7" idx="3"/>
              <a:endCxn id="44" idx="7"/>
            </p:cNvCxnSpPr>
            <p:nvPr/>
          </p:nvCxnSpPr>
          <p:spPr>
            <a:xfrm flipH="1">
              <a:off x="1406954" y="1515716"/>
              <a:ext cx="733583" cy="65921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DCB47E5B-6CA3-70A0-2599-7ACA7EA1C76A}"/>
                </a:ext>
              </a:extLst>
            </p:cNvPr>
            <p:cNvCxnSpPr>
              <a:cxnSpLocks/>
              <a:stCxn id="7" idx="5"/>
              <a:endCxn id="31" idx="1"/>
            </p:cNvCxnSpPr>
            <p:nvPr/>
          </p:nvCxnSpPr>
          <p:spPr>
            <a:xfrm>
              <a:off x="2649653" y="1515716"/>
              <a:ext cx="627946" cy="65921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117DA5AE-3AD8-EDB2-275A-DD01EE63B317}"/>
                </a:ext>
              </a:extLst>
            </p:cNvPr>
            <p:cNvGrpSpPr/>
            <p:nvPr/>
          </p:nvGrpSpPr>
          <p:grpSpPr>
            <a:xfrm>
              <a:off x="3163084" y="3562347"/>
              <a:ext cx="2160000" cy="983741"/>
              <a:chOff x="658389" y="4552517"/>
              <a:chExt cx="2160000" cy="983741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44D3E85C-70D0-CB37-7F6F-6A2999C5EAEC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73</a:t>
                </a: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E7B85DFC-FE61-48C6-FF25-6F2384E4E885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90</a:t>
                </a:r>
              </a:p>
            </p:txBody>
          </p: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732167D3-22A7-24CC-EFAB-5D2571392871}"/>
                  </a:ext>
                </a:extLst>
              </p:cNvPr>
              <p:cNvCxnSpPr>
                <a:cxnSpLocks/>
                <a:stCxn id="40" idx="3"/>
                <a:endCxn id="83" idx="7"/>
              </p:cNvCxnSpPr>
              <p:nvPr/>
            </p:nvCxnSpPr>
            <p:spPr>
              <a:xfrm flipH="1">
                <a:off x="1272947" y="4552517"/>
                <a:ext cx="219957" cy="369183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0939932F-23B7-5D34-96DB-A135D34F6B18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C8B7703E-7933-500B-9859-B655B7B9B174}"/>
                </a:ext>
              </a:extLst>
            </p:cNvPr>
            <p:cNvSpPr/>
            <p:nvPr/>
          </p:nvSpPr>
          <p:spPr>
            <a:xfrm>
              <a:off x="792396" y="3828505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9507C3A9-F479-A6BA-8980-545A8CC520CB}"/>
                </a:ext>
              </a:extLst>
            </p:cNvPr>
            <p:cNvCxnSpPr>
              <a:cxnSpLocks/>
              <a:stCxn id="45" idx="5"/>
              <a:endCxn id="95" idx="1"/>
            </p:cNvCxnSpPr>
            <p:nvPr/>
          </p:nvCxnSpPr>
          <p:spPr>
            <a:xfrm>
              <a:off x="686954" y="3562347"/>
              <a:ext cx="210884" cy="371600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C4913FF2-C2FA-CD7D-481B-B3C6DDF38854}"/>
              </a:ext>
            </a:extLst>
          </p:cNvPr>
          <p:cNvGrpSpPr/>
          <p:nvPr/>
        </p:nvGrpSpPr>
        <p:grpSpPr>
          <a:xfrm>
            <a:off x="5939025" y="1605326"/>
            <a:ext cx="5259761" cy="3647347"/>
            <a:chOff x="6591704" y="284183"/>
            <a:chExt cx="5259761" cy="3647347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0CD70A0B-09E2-7671-C344-53F15D5E1553}"/>
                </a:ext>
              </a:extLst>
            </p:cNvPr>
            <p:cNvSpPr/>
            <p:nvPr/>
          </p:nvSpPr>
          <p:spPr>
            <a:xfrm>
              <a:off x="8554403" y="284183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960D53FA-E3FD-380D-549C-5D3B9CC28BE8}"/>
                </a:ext>
              </a:extLst>
            </p:cNvPr>
            <p:cNvGrpSpPr/>
            <p:nvPr/>
          </p:nvGrpSpPr>
          <p:grpSpPr>
            <a:xfrm>
              <a:off x="8971465" y="1452515"/>
              <a:ext cx="2160000" cy="1598299"/>
              <a:chOff x="658389" y="3937959"/>
              <a:chExt cx="2160000" cy="1598299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A1730484-070C-0EF7-8F3E-C1BDC5B9C9B8}"/>
                  </a:ext>
                </a:extLst>
              </p:cNvPr>
              <p:cNvSpPr/>
              <p:nvPr/>
            </p:nvSpPr>
            <p:spPr>
              <a:xfrm>
                <a:off x="137838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70</a:t>
                </a: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DE85A226-4A56-FD55-E5A0-C0FE1732E84C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61</a:t>
                </a:r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BBCA2766-96DD-CC82-C1EA-4C13BC26538A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80</a:t>
                </a: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21A221DB-41D3-6C45-0157-B30CD499D839}"/>
                  </a:ext>
                </a:extLst>
              </p:cNvPr>
              <p:cNvCxnSpPr>
                <a:cxnSpLocks/>
                <a:stCxn id="101" idx="3"/>
                <a:endCxn id="102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16D22C4E-B23E-EE86-3320-44D21B9766DA}"/>
                  </a:ext>
                </a:extLst>
              </p:cNvPr>
              <p:cNvCxnSpPr>
                <a:cxnSpLocks/>
                <a:stCxn id="101" idx="5"/>
                <a:endCxn id="103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69599539-9E5F-5B5B-2FB4-8A96B39F59D5}"/>
                </a:ext>
              </a:extLst>
            </p:cNvPr>
            <p:cNvGrpSpPr/>
            <p:nvPr/>
          </p:nvGrpSpPr>
          <p:grpSpPr>
            <a:xfrm>
              <a:off x="6591704" y="1452515"/>
              <a:ext cx="2160000" cy="1598299"/>
              <a:chOff x="658389" y="3937959"/>
              <a:chExt cx="2160000" cy="1598299"/>
            </a:xfrm>
          </p:grpSpPr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8940F5BF-C54D-45AA-48E8-98FF69C4E348}"/>
                  </a:ext>
                </a:extLst>
              </p:cNvPr>
              <p:cNvSpPr/>
              <p:nvPr/>
            </p:nvSpPr>
            <p:spPr>
              <a:xfrm>
                <a:off x="137838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35</a:t>
                </a:r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337388F6-E421-6642-5257-8F3A7F65DF2A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24</a:t>
                </a:r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6FA2CCE7-3E28-47CC-CFAB-CB7562BC6BFF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40</a:t>
                </a:r>
              </a:p>
            </p:txBody>
          </p: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3B3B2F3E-418A-123F-DBC4-4C4C3DA6C46A}"/>
                  </a:ext>
                </a:extLst>
              </p:cNvPr>
              <p:cNvCxnSpPr>
                <a:cxnSpLocks/>
                <a:stCxn id="107" idx="3"/>
                <a:endCxn id="108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B3BA1FFC-FB42-5B08-7CBA-55C886A12F7D}"/>
                  </a:ext>
                </a:extLst>
              </p:cNvPr>
              <p:cNvCxnSpPr>
                <a:cxnSpLocks/>
                <a:stCxn id="107" idx="5"/>
                <a:endCxn id="109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3C0B447B-A3B4-B3DD-DAFC-694FD9F5ADE3}"/>
                </a:ext>
              </a:extLst>
            </p:cNvPr>
            <p:cNvCxnSpPr>
              <a:cxnSpLocks/>
              <a:stCxn id="99" idx="3"/>
              <a:endCxn id="107" idx="7"/>
            </p:cNvCxnSpPr>
            <p:nvPr/>
          </p:nvCxnSpPr>
          <p:spPr>
            <a:xfrm flipH="1">
              <a:off x="7926262" y="898741"/>
              <a:ext cx="733583" cy="65921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706D85E5-103F-3A4C-DB8C-3EB9F55B7699}"/>
                </a:ext>
              </a:extLst>
            </p:cNvPr>
            <p:cNvCxnSpPr>
              <a:cxnSpLocks/>
              <a:stCxn id="99" idx="5"/>
              <a:endCxn id="101" idx="1"/>
            </p:cNvCxnSpPr>
            <p:nvPr/>
          </p:nvCxnSpPr>
          <p:spPr>
            <a:xfrm>
              <a:off x="9168961" y="898741"/>
              <a:ext cx="627946" cy="659216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A246478-6A56-6D3E-AC52-73AD71368404}"/>
                </a:ext>
              </a:extLst>
            </p:cNvPr>
            <p:cNvSpPr/>
            <p:nvPr/>
          </p:nvSpPr>
          <p:spPr>
            <a:xfrm>
              <a:off x="7311704" y="3211530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2775780-D3B8-5FD0-4B59-9EA1EDF2A359}"/>
                </a:ext>
              </a:extLst>
            </p:cNvPr>
            <p:cNvCxnSpPr>
              <a:cxnSpLocks/>
              <a:stCxn id="108" idx="5"/>
              <a:endCxn id="119" idx="1"/>
            </p:cNvCxnSpPr>
            <p:nvPr/>
          </p:nvCxnSpPr>
          <p:spPr>
            <a:xfrm>
              <a:off x="7206262" y="2945372"/>
              <a:ext cx="210884" cy="371600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89DB2CF6-7C63-6119-ED56-2F17F33B676E}"/>
                </a:ext>
              </a:extLst>
            </p:cNvPr>
            <p:cNvGrpSpPr/>
            <p:nvPr/>
          </p:nvGrpSpPr>
          <p:grpSpPr>
            <a:xfrm>
              <a:off x="9691465" y="2945372"/>
              <a:ext cx="2160000" cy="986158"/>
              <a:chOff x="658389" y="4550100"/>
              <a:chExt cx="2160000" cy="986158"/>
            </a:xfrm>
          </p:grpSpPr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11FE975-2441-078B-1F88-B30796FAC347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73</a:t>
                </a:r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4978844-049F-9C88-54B3-578C0B2B0C21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90</a:t>
                </a:r>
              </a:p>
            </p:txBody>
          </p: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EF50562D-C98B-AE6D-EF0A-51DECB764D78}"/>
                  </a:ext>
                </a:extLst>
              </p:cNvPr>
              <p:cNvCxnSpPr>
                <a:cxnSpLocks/>
                <a:endCxn id="122" idx="7"/>
              </p:cNvCxnSpPr>
              <p:nvPr/>
            </p:nvCxnSpPr>
            <p:spPr>
              <a:xfrm flipH="1">
                <a:off x="1272947" y="4550100"/>
                <a:ext cx="219957" cy="371600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52788DD0-2430-E8AF-ACCA-59A75C57A4E1}"/>
                  </a:ext>
                </a:extLst>
              </p:cNvPr>
              <p:cNvCxnSpPr>
                <a:cxnSpLocks/>
                <a:stCxn id="103" idx="5"/>
                <a:endCxn id="123" idx="1"/>
              </p:cNvCxnSpPr>
              <p:nvPr/>
            </p:nvCxnSpPr>
            <p:spPr>
              <a:xfrm>
                <a:off x="1992947" y="4550100"/>
                <a:ext cx="210884" cy="371600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Elipse 128">
            <a:extLst>
              <a:ext uri="{FF2B5EF4-FFF2-40B4-BE49-F238E27FC236}">
                <a16:creationId xmlns:a16="http://schemas.microsoft.com/office/drawing/2014/main" id="{3090520E-BBE6-ED8F-2099-8BB9420E4D33}"/>
              </a:ext>
            </a:extLst>
          </p:cNvPr>
          <p:cNvSpPr/>
          <p:nvPr/>
        </p:nvSpPr>
        <p:spPr>
          <a:xfrm>
            <a:off x="11198786" y="5384057"/>
            <a:ext cx="720000" cy="72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97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FFA016F-B4CA-CFAB-FED5-40FECBE21491}"/>
              </a:ext>
            </a:extLst>
          </p:cNvPr>
          <p:cNvCxnSpPr>
            <a:cxnSpLocks/>
            <a:stCxn id="123" idx="5"/>
            <a:endCxn id="129" idx="1"/>
          </p:cNvCxnSpPr>
          <p:nvPr/>
        </p:nvCxnSpPr>
        <p:spPr>
          <a:xfrm>
            <a:off x="11093344" y="5147231"/>
            <a:ext cx="210884" cy="342268"/>
          </a:xfrm>
          <a:prstGeom prst="line">
            <a:avLst/>
          </a:prstGeom>
          <a:ln w="317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Inserção do 97 (Caso em que o avô é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eta: para a Direita 136">
            <a:extLst>
              <a:ext uri="{FF2B5EF4-FFF2-40B4-BE49-F238E27FC236}">
                <a16:creationId xmlns:a16="http://schemas.microsoft.com/office/drawing/2014/main" id="{206DAF2D-1F7D-D193-B887-CE18F7DFE588}"/>
              </a:ext>
            </a:extLst>
          </p:cNvPr>
          <p:cNvSpPr/>
          <p:nvPr/>
        </p:nvSpPr>
        <p:spPr>
          <a:xfrm>
            <a:off x="5175211" y="227982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8BDA3C3-11BF-1624-7E00-672A958EF713}"/>
              </a:ext>
            </a:extLst>
          </p:cNvPr>
          <p:cNvSpPr txBox="1"/>
          <p:nvPr/>
        </p:nvSpPr>
        <p:spPr>
          <a:xfrm>
            <a:off x="690459" y="1724230"/>
            <a:ext cx="7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1º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08543AD6-98DA-6BC1-82F9-945C292BF010}"/>
              </a:ext>
            </a:extLst>
          </p:cNvPr>
          <p:cNvSpPr txBox="1"/>
          <p:nvPr/>
        </p:nvSpPr>
        <p:spPr>
          <a:xfrm>
            <a:off x="6920373" y="1720542"/>
            <a:ext cx="7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2º</a:t>
            </a:r>
          </a:p>
        </p:txBody>
      </p:sp>
    </p:spTree>
    <p:extLst>
      <p:ext uri="{BB962C8B-B14F-4D97-AF65-F5344CB8AC3E}">
        <p14:creationId xmlns:p14="http://schemas.microsoft.com/office/powerpoint/2010/main" val="272539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FFF8F5C-0D1D-B378-132A-6161D62279F7}"/>
              </a:ext>
            </a:extLst>
          </p:cNvPr>
          <p:cNvGrpSpPr/>
          <p:nvPr/>
        </p:nvGrpSpPr>
        <p:grpSpPr>
          <a:xfrm>
            <a:off x="5939025" y="1605326"/>
            <a:ext cx="5979761" cy="4498731"/>
            <a:chOff x="5939025" y="1605326"/>
            <a:chExt cx="5979761" cy="4498731"/>
          </a:xfrm>
        </p:grpSpPr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C4913FF2-C2FA-CD7D-481B-B3C6DDF38854}"/>
                </a:ext>
              </a:extLst>
            </p:cNvPr>
            <p:cNvGrpSpPr/>
            <p:nvPr/>
          </p:nvGrpSpPr>
          <p:grpSpPr>
            <a:xfrm>
              <a:off x="5939025" y="1605326"/>
              <a:ext cx="5259761" cy="3647347"/>
              <a:chOff x="6591704" y="284183"/>
              <a:chExt cx="5259761" cy="3647347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0CD70A0B-09E2-7671-C344-53F15D5E1553}"/>
                  </a:ext>
                </a:extLst>
              </p:cNvPr>
              <p:cNvSpPr/>
              <p:nvPr/>
            </p:nvSpPr>
            <p:spPr>
              <a:xfrm>
                <a:off x="8554403" y="284183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57</a:t>
                </a:r>
              </a:p>
            </p:txBody>
          </p:sp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960D53FA-E3FD-380D-549C-5D3B9CC28BE8}"/>
                  </a:ext>
                </a:extLst>
              </p:cNvPr>
              <p:cNvGrpSpPr/>
              <p:nvPr/>
            </p:nvGrpSpPr>
            <p:grpSpPr>
              <a:xfrm>
                <a:off x="8971465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1730484-070C-0EF7-8F3E-C1BDC5B9C9B8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70</a:t>
                  </a:r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DE85A226-4A56-FD55-E5A0-C0FE1732E84C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61</a:t>
                  </a:r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BBCA2766-96DD-CC82-C1EA-4C13BC26538A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80</a:t>
                  </a:r>
                </a:p>
              </p:txBody>
            </p:sp>
            <p:cxnSp>
              <p:nvCxnSpPr>
                <p:cNvPr id="104" name="Conector reto 103">
                  <a:extLst>
                    <a:ext uri="{FF2B5EF4-FFF2-40B4-BE49-F238E27FC236}">
                      <a16:creationId xmlns:a16="http://schemas.microsoft.com/office/drawing/2014/main" id="{21A221DB-41D3-6C45-0157-B30CD499D839}"/>
                    </a:ext>
                  </a:extLst>
                </p:cNvPr>
                <p:cNvCxnSpPr>
                  <a:cxnSpLocks/>
                  <a:stCxn id="101" idx="3"/>
                  <a:endCxn id="102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to 104">
                  <a:extLst>
                    <a:ext uri="{FF2B5EF4-FFF2-40B4-BE49-F238E27FC236}">
                      <a16:creationId xmlns:a16="http://schemas.microsoft.com/office/drawing/2014/main" id="{16D22C4E-B23E-EE86-3320-44D21B9766DA}"/>
                    </a:ext>
                  </a:extLst>
                </p:cNvPr>
                <p:cNvCxnSpPr>
                  <a:cxnSpLocks/>
                  <a:stCxn id="101" idx="5"/>
                  <a:endCxn id="103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chemeClr val="tx1"/>
                      </a:gs>
                      <a:gs pos="100000">
                        <a:srgbClr val="ED1C24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id="{69599539-9E5F-5B5B-2FB4-8A96B39F59D5}"/>
                  </a:ext>
                </a:extLst>
              </p:cNvPr>
              <p:cNvGrpSpPr/>
              <p:nvPr/>
            </p:nvGrpSpPr>
            <p:grpSpPr>
              <a:xfrm>
                <a:off x="6591704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8940F5BF-C54D-45AA-48E8-98FF69C4E348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35</a:t>
                  </a:r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337388F6-E421-6642-5257-8F3A7F65DF2A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24</a:t>
                  </a: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6FA2CCE7-3E28-47CC-CFAB-CB7562BC6BFF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40</a:t>
                  </a:r>
                </a:p>
              </p:txBody>
            </p:sp>
            <p:cxnSp>
              <p:nvCxnSpPr>
                <p:cNvPr id="110" name="Conector reto 109">
                  <a:extLst>
                    <a:ext uri="{FF2B5EF4-FFF2-40B4-BE49-F238E27FC236}">
                      <a16:creationId xmlns:a16="http://schemas.microsoft.com/office/drawing/2014/main" id="{3B3B2F3E-418A-123F-DBC4-4C4C3DA6C46A}"/>
                    </a:ext>
                  </a:extLst>
                </p:cNvPr>
                <p:cNvCxnSpPr>
                  <a:cxnSpLocks/>
                  <a:stCxn id="107" idx="3"/>
                  <a:endCxn id="108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reto 110">
                  <a:extLst>
                    <a:ext uri="{FF2B5EF4-FFF2-40B4-BE49-F238E27FC236}">
                      <a16:creationId xmlns:a16="http://schemas.microsoft.com/office/drawing/2014/main" id="{B3BA1FFC-FB42-5B08-7CBA-55C886A12F7D}"/>
                    </a:ext>
                  </a:extLst>
                </p:cNvPr>
                <p:cNvCxnSpPr>
                  <a:cxnSpLocks/>
                  <a:stCxn id="107" idx="5"/>
                  <a:endCxn id="109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3C0B447B-A3B4-B3DD-DAFC-694FD9F5ADE3}"/>
                  </a:ext>
                </a:extLst>
              </p:cNvPr>
              <p:cNvCxnSpPr>
                <a:cxnSpLocks/>
                <a:stCxn id="99" idx="3"/>
                <a:endCxn id="107" idx="7"/>
              </p:cNvCxnSpPr>
              <p:nvPr/>
            </p:nvCxnSpPr>
            <p:spPr>
              <a:xfrm flipH="1">
                <a:off x="7926262" y="898741"/>
                <a:ext cx="733583" cy="659216"/>
              </a:xfrm>
              <a:prstGeom prst="line">
                <a:avLst/>
              </a:prstGeom>
              <a:ln w="31750">
                <a:gradFill>
                  <a:gsLst>
                    <a:gs pos="100000">
                      <a:schemeClr val="tx1"/>
                    </a:gs>
                    <a:gs pos="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706D85E5-103F-3A4C-DB8C-3EB9F55B7699}"/>
                  </a:ext>
                </a:extLst>
              </p:cNvPr>
              <p:cNvCxnSpPr>
                <a:cxnSpLocks/>
                <a:stCxn id="99" idx="5"/>
                <a:endCxn id="101" idx="1"/>
              </p:cNvCxnSpPr>
              <p:nvPr/>
            </p:nvCxnSpPr>
            <p:spPr>
              <a:xfrm>
                <a:off x="9168961" y="898741"/>
                <a:ext cx="627946" cy="659216"/>
              </a:xfrm>
              <a:prstGeom prst="line">
                <a:avLst/>
              </a:prstGeom>
              <a:ln w="31750">
                <a:gradFill>
                  <a:gsLst>
                    <a:gs pos="100000">
                      <a:schemeClr val="tx1"/>
                    </a:gs>
                    <a:gs pos="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0A246478-6A56-6D3E-AC52-73AD71368404}"/>
                  </a:ext>
                </a:extLst>
              </p:cNvPr>
              <p:cNvSpPr/>
              <p:nvPr/>
            </p:nvSpPr>
            <p:spPr>
              <a:xfrm>
                <a:off x="7311704" y="321153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28</a:t>
                </a:r>
              </a:p>
            </p:txBody>
          </p: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92775780-D3B8-5FD0-4B59-9EA1EDF2A359}"/>
                  </a:ext>
                </a:extLst>
              </p:cNvPr>
              <p:cNvCxnSpPr>
                <a:cxnSpLocks/>
                <a:stCxn id="108" idx="5"/>
                <a:endCxn id="119" idx="1"/>
              </p:cNvCxnSpPr>
              <p:nvPr/>
            </p:nvCxnSpPr>
            <p:spPr>
              <a:xfrm>
                <a:off x="7206262" y="2945372"/>
                <a:ext cx="210884" cy="371600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89DB2CF6-7C63-6119-ED56-2F17F33B676E}"/>
                  </a:ext>
                </a:extLst>
              </p:cNvPr>
              <p:cNvGrpSpPr/>
              <p:nvPr/>
            </p:nvGrpSpPr>
            <p:grpSpPr>
              <a:xfrm>
                <a:off x="9691465" y="2945372"/>
                <a:ext cx="2160000" cy="986158"/>
                <a:chOff x="658389" y="4550100"/>
                <a:chExt cx="2160000" cy="986158"/>
              </a:xfrm>
            </p:grpSpPr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311FE975-2441-078B-1F88-B30796FAC347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73</a:t>
                  </a:r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74978844-049F-9C88-54B3-578C0B2B0C21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90</a:t>
                  </a:r>
                </a:p>
              </p:txBody>
            </p:sp>
            <p:cxnSp>
              <p:nvCxnSpPr>
                <p:cNvPr id="124" name="Conector reto 123">
                  <a:extLst>
                    <a:ext uri="{FF2B5EF4-FFF2-40B4-BE49-F238E27FC236}">
                      <a16:creationId xmlns:a16="http://schemas.microsoft.com/office/drawing/2014/main" id="{EF50562D-C98B-AE6D-EF0A-51DECB764D78}"/>
                    </a:ext>
                  </a:extLst>
                </p:cNvPr>
                <p:cNvCxnSpPr>
                  <a:cxnSpLocks/>
                  <a:endCxn id="122" idx="7"/>
                </p:cNvCxnSpPr>
                <p:nvPr/>
              </p:nvCxnSpPr>
              <p:spPr>
                <a:xfrm flipH="1">
                  <a:off x="1272947" y="4550100"/>
                  <a:ext cx="219957" cy="371600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to 124">
                  <a:extLst>
                    <a:ext uri="{FF2B5EF4-FFF2-40B4-BE49-F238E27FC236}">
                      <a16:creationId xmlns:a16="http://schemas.microsoft.com/office/drawing/2014/main" id="{52788DD0-2430-E8AF-ACCA-59A75C57A4E1}"/>
                    </a:ext>
                  </a:extLst>
                </p:cNvPr>
                <p:cNvCxnSpPr>
                  <a:cxnSpLocks/>
                  <a:stCxn id="103" idx="5"/>
                  <a:endCxn id="123" idx="1"/>
                </p:cNvCxnSpPr>
                <p:nvPr/>
              </p:nvCxnSpPr>
              <p:spPr>
                <a:xfrm>
                  <a:off x="1992947" y="4550100"/>
                  <a:ext cx="210884" cy="371600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3090520E-BBE6-ED8F-2099-8BB9420E4D33}"/>
                </a:ext>
              </a:extLst>
            </p:cNvPr>
            <p:cNvSpPr/>
            <p:nvPr/>
          </p:nvSpPr>
          <p:spPr>
            <a:xfrm>
              <a:off x="11198786" y="53840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</a:p>
          </p:txBody>
        </p: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1FFA016F-B4CA-CFAB-FED5-40FECBE21491}"/>
                </a:ext>
              </a:extLst>
            </p:cNvPr>
            <p:cNvCxnSpPr>
              <a:cxnSpLocks/>
              <a:stCxn id="123" idx="5"/>
              <a:endCxn id="129" idx="1"/>
            </p:cNvCxnSpPr>
            <p:nvPr/>
          </p:nvCxnSpPr>
          <p:spPr>
            <a:xfrm>
              <a:off x="11093344" y="5147231"/>
              <a:ext cx="210884" cy="342268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Inserção do 97 (Caso em que o avô é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algn="ctr"/>
            <a:endParaRPr lang="pt-BR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eta: para a Direita 136">
            <a:extLst>
              <a:ext uri="{FF2B5EF4-FFF2-40B4-BE49-F238E27FC236}">
                <a16:creationId xmlns:a16="http://schemas.microsoft.com/office/drawing/2014/main" id="{206DAF2D-1F7D-D193-B887-CE18F7DFE588}"/>
              </a:ext>
            </a:extLst>
          </p:cNvPr>
          <p:cNvSpPr/>
          <p:nvPr/>
        </p:nvSpPr>
        <p:spPr>
          <a:xfrm>
            <a:off x="5175211" y="2279821"/>
            <a:ext cx="1048102" cy="292993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8BDA3C3-11BF-1624-7E00-672A958EF713}"/>
              </a:ext>
            </a:extLst>
          </p:cNvPr>
          <p:cNvSpPr txBox="1"/>
          <p:nvPr/>
        </p:nvSpPr>
        <p:spPr>
          <a:xfrm>
            <a:off x="690459" y="1724230"/>
            <a:ext cx="7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3º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08543AD6-98DA-6BC1-82F9-945C292BF010}"/>
              </a:ext>
            </a:extLst>
          </p:cNvPr>
          <p:cNvSpPr txBox="1"/>
          <p:nvPr/>
        </p:nvSpPr>
        <p:spPr>
          <a:xfrm>
            <a:off x="6920373" y="1720542"/>
            <a:ext cx="7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4º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4B0D8C9-A869-5659-DCA3-25D506A9BC49}"/>
              </a:ext>
            </a:extLst>
          </p:cNvPr>
          <p:cNvGrpSpPr/>
          <p:nvPr/>
        </p:nvGrpSpPr>
        <p:grpSpPr>
          <a:xfrm>
            <a:off x="468380" y="1605326"/>
            <a:ext cx="5979761" cy="4498731"/>
            <a:chOff x="5939025" y="1605326"/>
            <a:chExt cx="5979761" cy="449873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6727FE0-C8DF-DB2D-8CC4-8D74520BF12B}"/>
                </a:ext>
              </a:extLst>
            </p:cNvPr>
            <p:cNvGrpSpPr/>
            <p:nvPr/>
          </p:nvGrpSpPr>
          <p:grpSpPr>
            <a:xfrm>
              <a:off x="5939025" y="1605326"/>
              <a:ext cx="5259761" cy="3647347"/>
              <a:chOff x="6591704" y="284183"/>
              <a:chExt cx="5259761" cy="3647347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71D05F4-6E79-E93D-F3F6-317E736F37F9}"/>
                  </a:ext>
                </a:extLst>
              </p:cNvPr>
              <p:cNvSpPr/>
              <p:nvPr/>
            </p:nvSpPr>
            <p:spPr>
              <a:xfrm>
                <a:off x="8554403" y="284183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57</a:t>
                </a:r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FAF538F-0D4D-3AF7-7C52-1C1A64F7755A}"/>
                  </a:ext>
                </a:extLst>
              </p:cNvPr>
              <p:cNvGrpSpPr/>
              <p:nvPr/>
            </p:nvGrpSpPr>
            <p:grpSpPr>
              <a:xfrm>
                <a:off x="8971465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9AC7D028-1212-2406-8C45-F778239AB3BC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70</a:t>
                  </a:r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27734078-93FB-C53A-0633-B186045EFB08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61</a:t>
                  </a:r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7436EBAA-C9DE-C9E1-A6BB-C22332C24988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80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A276E8DF-3701-2E3B-F8BD-AAD0B88987A6}"/>
                    </a:ext>
                  </a:extLst>
                </p:cNvPr>
                <p:cNvCxnSpPr>
                  <a:cxnSpLocks/>
                  <a:stCxn id="25" idx="3"/>
                  <a:endCxn id="26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>
                  <a:extLst>
                    <a:ext uri="{FF2B5EF4-FFF2-40B4-BE49-F238E27FC236}">
                      <a16:creationId xmlns:a16="http://schemas.microsoft.com/office/drawing/2014/main" id="{82F42156-B4BE-9911-E849-F91DF6DBEFA0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rgbClr val="ED1C2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02B8D168-137F-00E3-0188-9E3694C047AB}"/>
                  </a:ext>
                </a:extLst>
              </p:cNvPr>
              <p:cNvGrpSpPr/>
              <p:nvPr/>
            </p:nvGrpSpPr>
            <p:grpSpPr>
              <a:xfrm>
                <a:off x="6591704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75A3C10C-46B7-C95A-32AB-93350D505DAE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35</a:t>
                  </a:r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60BF8B69-6AC9-5678-99E4-59D5FD19617B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24</a:t>
                  </a:r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A18B7D6E-0794-7276-F2D2-4D15DED8184C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40</a:t>
                  </a:r>
                </a:p>
              </p:txBody>
            </p: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3BACA30C-F902-B500-D4A8-1FF714769CDF}"/>
                    </a:ext>
                  </a:extLst>
                </p:cNvPr>
                <p:cNvCxnSpPr>
                  <a:cxnSpLocks/>
                  <a:stCxn id="20" idx="3"/>
                  <a:endCxn id="21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>
                  <a:extLst>
                    <a:ext uri="{FF2B5EF4-FFF2-40B4-BE49-F238E27FC236}">
                      <a16:creationId xmlns:a16="http://schemas.microsoft.com/office/drawing/2014/main" id="{AB4C3CEC-FC00-08B6-C18E-84AC55A797D1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2921A902-4F2E-71BD-EE23-D84A97A9A11A}"/>
                  </a:ext>
                </a:extLst>
              </p:cNvPr>
              <p:cNvCxnSpPr>
                <a:cxnSpLocks/>
                <a:stCxn id="8" idx="3"/>
                <a:endCxn id="20" idx="7"/>
              </p:cNvCxnSpPr>
              <p:nvPr/>
            </p:nvCxnSpPr>
            <p:spPr>
              <a:xfrm flipH="1">
                <a:off x="7926262" y="898741"/>
                <a:ext cx="733583" cy="659216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1FE8118-0084-70F3-BE74-FC044CFD3F5F}"/>
                  </a:ext>
                </a:extLst>
              </p:cNvPr>
              <p:cNvCxnSpPr>
                <a:cxnSpLocks/>
                <a:stCxn id="8" idx="5"/>
                <a:endCxn id="25" idx="1"/>
              </p:cNvCxnSpPr>
              <p:nvPr/>
            </p:nvCxnSpPr>
            <p:spPr>
              <a:xfrm>
                <a:off x="9168961" y="898741"/>
                <a:ext cx="627946" cy="659216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857F85D-75B0-B681-6074-805D080F114D}"/>
                  </a:ext>
                </a:extLst>
              </p:cNvPr>
              <p:cNvSpPr/>
              <p:nvPr/>
            </p:nvSpPr>
            <p:spPr>
              <a:xfrm>
                <a:off x="7311704" y="321153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28</a:t>
                </a:r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C1597A7C-11F2-ED69-0065-537BF0717178}"/>
                  </a:ext>
                </a:extLst>
              </p:cNvPr>
              <p:cNvCxnSpPr>
                <a:cxnSpLocks/>
                <a:stCxn id="21" idx="5"/>
                <a:endCxn id="13" idx="1"/>
              </p:cNvCxnSpPr>
              <p:nvPr/>
            </p:nvCxnSpPr>
            <p:spPr>
              <a:xfrm>
                <a:off x="7206262" y="2945372"/>
                <a:ext cx="210884" cy="371600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24DC596-8DD4-41FA-A288-7A5E2B5D4BB7}"/>
                  </a:ext>
                </a:extLst>
              </p:cNvPr>
              <p:cNvGrpSpPr/>
              <p:nvPr/>
            </p:nvGrpSpPr>
            <p:grpSpPr>
              <a:xfrm>
                <a:off x="9691465" y="2945372"/>
                <a:ext cx="2160000" cy="986158"/>
                <a:chOff x="658389" y="4550100"/>
                <a:chExt cx="2160000" cy="986158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A5790278-DB35-0B2D-AE8B-5B31D9BC653D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73</a:t>
                  </a:r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518299D6-DEB2-D4E3-30AB-37B871465528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90</a:t>
                  </a:r>
                </a:p>
              </p:txBody>
            </p: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3558E8CF-7330-327F-9B78-C0E231C38F35}"/>
                    </a:ext>
                  </a:extLst>
                </p:cNvPr>
                <p:cNvCxnSpPr>
                  <a:cxnSpLocks/>
                  <a:endCxn id="16" idx="7"/>
                </p:cNvCxnSpPr>
                <p:nvPr/>
              </p:nvCxnSpPr>
              <p:spPr>
                <a:xfrm flipH="1">
                  <a:off x="1272947" y="4550100"/>
                  <a:ext cx="219957" cy="371600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4ADC0DF4-F4BD-7745-A4C3-EDB6AC6FF282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612C639-908C-8161-6AA2-52120F5BC8D5}"/>
                </a:ext>
              </a:extLst>
            </p:cNvPr>
            <p:cNvSpPr/>
            <p:nvPr/>
          </p:nvSpPr>
          <p:spPr>
            <a:xfrm>
              <a:off x="11198786" y="53840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DA4F218-3344-52E1-DDE8-0AC0D477C9AD}"/>
                </a:ext>
              </a:extLst>
            </p:cNvPr>
            <p:cNvCxnSpPr>
              <a:cxnSpLocks/>
              <a:stCxn id="17" idx="5"/>
              <a:endCxn id="5" idx="1"/>
            </p:cNvCxnSpPr>
            <p:nvPr/>
          </p:nvCxnSpPr>
          <p:spPr>
            <a:xfrm>
              <a:off x="11093344" y="5147231"/>
              <a:ext cx="210884" cy="342268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9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FFF8F5C-0D1D-B378-132A-6161D62279F7}"/>
              </a:ext>
            </a:extLst>
          </p:cNvPr>
          <p:cNvGrpSpPr/>
          <p:nvPr/>
        </p:nvGrpSpPr>
        <p:grpSpPr>
          <a:xfrm>
            <a:off x="720000" y="1368669"/>
            <a:ext cx="5979761" cy="4498731"/>
            <a:chOff x="5939025" y="1605326"/>
            <a:chExt cx="5979761" cy="4498731"/>
          </a:xfrm>
        </p:grpSpPr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C4913FF2-C2FA-CD7D-481B-B3C6DDF38854}"/>
                </a:ext>
              </a:extLst>
            </p:cNvPr>
            <p:cNvGrpSpPr/>
            <p:nvPr/>
          </p:nvGrpSpPr>
          <p:grpSpPr>
            <a:xfrm>
              <a:off x="5939025" y="1605326"/>
              <a:ext cx="5259761" cy="3647347"/>
              <a:chOff x="6591704" y="284183"/>
              <a:chExt cx="5259761" cy="3647347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0CD70A0B-09E2-7671-C344-53F15D5E1553}"/>
                  </a:ext>
                </a:extLst>
              </p:cNvPr>
              <p:cNvSpPr/>
              <p:nvPr/>
            </p:nvSpPr>
            <p:spPr>
              <a:xfrm>
                <a:off x="8554403" y="284183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57</a:t>
                </a:r>
              </a:p>
            </p:txBody>
          </p:sp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960D53FA-E3FD-380D-549C-5D3B9CC28BE8}"/>
                  </a:ext>
                </a:extLst>
              </p:cNvPr>
              <p:cNvGrpSpPr/>
              <p:nvPr/>
            </p:nvGrpSpPr>
            <p:grpSpPr>
              <a:xfrm>
                <a:off x="8971465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1730484-070C-0EF7-8F3E-C1BDC5B9C9B8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70</a:t>
                  </a:r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DE85A226-4A56-FD55-E5A0-C0FE1732E84C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61</a:t>
                  </a:r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BBCA2766-96DD-CC82-C1EA-4C13BC26538A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80</a:t>
                  </a:r>
                </a:p>
              </p:txBody>
            </p:sp>
            <p:cxnSp>
              <p:nvCxnSpPr>
                <p:cNvPr id="104" name="Conector reto 103">
                  <a:extLst>
                    <a:ext uri="{FF2B5EF4-FFF2-40B4-BE49-F238E27FC236}">
                      <a16:creationId xmlns:a16="http://schemas.microsoft.com/office/drawing/2014/main" id="{21A221DB-41D3-6C45-0157-B30CD499D839}"/>
                    </a:ext>
                  </a:extLst>
                </p:cNvPr>
                <p:cNvCxnSpPr>
                  <a:cxnSpLocks/>
                  <a:stCxn id="101" idx="3"/>
                  <a:endCxn id="102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to 104">
                  <a:extLst>
                    <a:ext uri="{FF2B5EF4-FFF2-40B4-BE49-F238E27FC236}">
                      <a16:creationId xmlns:a16="http://schemas.microsoft.com/office/drawing/2014/main" id="{16D22C4E-B23E-EE86-3320-44D21B9766DA}"/>
                    </a:ext>
                  </a:extLst>
                </p:cNvPr>
                <p:cNvCxnSpPr>
                  <a:cxnSpLocks/>
                  <a:stCxn id="101" idx="5"/>
                  <a:endCxn id="103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id="{69599539-9E5F-5B5B-2FB4-8A96B39F59D5}"/>
                  </a:ext>
                </a:extLst>
              </p:cNvPr>
              <p:cNvGrpSpPr/>
              <p:nvPr/>
            </p:nvGrpSpPr>
            <p:grpSpPr>
              <a:xfrm>
                <a:off x="6591704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8940F5BF-C54D-45AA-48E8-98FF69C4E348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35</a:t>
                  </a:r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337388F6-E421-6642-5257-8F3A7F65DF2A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24</a:t>
                  </a: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6FA2CCE7-3E28-47CC-CFAB-CB7562BC6BFF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40</a:t>
                  </a:r>
                </a:p>
              </p:txBody>
            </p:sp>
            <p:cxnSp>
              <p:nvCxnSpPr>
                <p:cNvPr id="110" name="Conector reto 109">
                  <a:extLst>
                    <a:ext uri="{FF2B5EF4-FFF2-40B4-BE49-F238E27FC236}">
                      <a16:creationId xmlns:a16="http://schemas.microsoft.com/office/drawing/2014/main" id="{3B3B2F3E-418A-123F-DBC4-4C4C3DA6C46A}"/>
                    </a:ext>
                  </a:extLst>
                </p:cNvPr>
                <p:cNvCxnSpPr>
                  <a:cxnSpLocks/>
                  <a:stCxn id="107" idx="3"/>
                  <a:endCxn id="108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reto 110">
                  <a:extLst>
                    <a:ext uri="{FF2B5EF4-FFF2-40B4-BE49-F238E27FC236}">
                      <a16:creationId xmlns:a16="http://schemas.microsoft.com/office/drawing/2014/main" id="{B3BA1FFC-FB42-5B08-7CBA-55C886A12F7D}"/>
                    </a:ext>
                  </a:extLst>
                </p:cNvPr>
                <p:cNvCxnSpPr>
                  <a:cxnSpLocks/>
                  <a:stCxn id="107" idx="5"/>
                  <a:endCxn id="109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3C0B447B-A3B4-B3DD-DAFC-694FD9F5ADE3}"/>
                  </a:ext>
                </a:extLst>
              </p:cNvPr>
              <p:cNvCxnSpPr>
                <a:cxnSpLocks/>
                <a:stCxn id="99" idx="3"/>
                <a:endCxn id="107" idx="7"/>
              </p:cNvCxnSpPr>
              <p:nvPr/>
            </p:nvCxnSpPr>
            <p:spPr>
              <a:xfrm flipH="1">
                <a:off x="7926262" y="898741"/>
                <a:ext cx="733583" cy="65921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706D85E5-103F-3A4C-DB8C-3EB9F55B769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>
                <a:off x="9177838" y="898741"/>
                <a:ext cx="619069" cy="65921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0A246478-6A56-6D3E-AC52-73AD71368404}"/>
                  </a:ext>
                </a:extLst>
              </p:cNvPr>
              <p:cNvSpPr/>
              <p:nvPr/>
            </p:nvSpPr>
            <p:spPr>
              <a:xfrm>
                <a:off x="7311704" y="321153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28</a:t>
                </a:r>
              </a:p>
            </p:txBody>
          </p: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92775780-D3B8-5FD0-4B59-9EA1EDF2A359}"/>
                  </a:ext>
                </a:extLst>
              </p:cNvPr>
              <p:cNvCxnSpPr>
                <a:cxnSpLocks/>
                <a:stCxn id="108" idx="5"/>
                <a:endCxn id="119" idx="1"/>
              </p:cNvCxnSpPr>
              <p:nvPr/>
            </p:nvCxnSpPr>
            <p:spPr>
              <a:xfrm>
                <a:off x="7206262" y="2945372"/>
                <a:ext cx="210884" cy="371600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89DB2CF6-7C63-6119-ED56-2F17F33B676E}"/>
                  </a:ext>
                </a:extLst>
              </p:cNvPr>
              <p:cNvGrpSpPr/>
              <p:nvPr/>
            </p:nvGrpSpPr>
            <p:grpSpPr>
              <a:xfrm>
                <a:off x="9691465" y="2945372"/>
                <a:ext cx="2160000" cy="986158"/>
                <a:chOff x="658389" y="4550100"/>
                <a:chExt cx="2160000" cy="986158"/>
              </a:xfrm>
            </p:grpSpPr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311FE975-2441-078B-1F88-B30796FAC347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73</a:t>
                  </a:r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74978844-049F-9C88-54B3-578C0B2B0C21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90</a:t>
                  </a:r>
                </a:p>
              </p:txBody>
            </p:sp>
            <p:cxnSp>
              <p:nvCxnSpPr>
                <p:cNvPr id="124" name="Conector reto 123">
                  <a:extLst>
                    <a:ext uri="{FF2B5EF4-FFF2-40B4-BE49-F238E27FC236}">
                      <a16:creationId xmlns:a16="http://schemas.microsoft.com/office/drawing/2014/main" id="{EF50562D-C98B-AE6D-EF0A-51DECB764D78}"/>
                    </a:ext>
                  </a:extLst>
                </p:cNvPr>
                <p:cNvCxnSpPr>
                  <a:cxnSpLocks/>
                  <a:endCxn id="122" idx="7"/>
                </p:cNvCxnSpPr>
                <p:nvPr/>
              </p:nvCxnSpPr>
              <p:spPr>
                <a:xfrm flipH="1">
                  <a:off x="1272947" y="4550100"/>
                  <a:ext cx="219957" cy="371600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to 124">
                  <a:extLst>
                    <a:ext uri="{FF2B5EF4-FFF2-40B4-BE49-F238E27FC236}">
                      <a16:creationId xmlns:a16="http://schemas.microsoft.com/office/drawing/2014/main" id="{52788DD0-2430-E8AF-ACCA-59A75C57A4E1}"/>
                    </a:ext>
                  </a:extLst>
                </p:cNvPr>
                <p:cNvCxnSpPr>
                  <a:cxnSpLocks/>
                  <a:endCxn id="123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3090520E-BBE6-ED8F-2099-8BB9420E4D33}"/>
                </a:ext>
              </a:extLst>
            </p:cNvPr>
            <p:cNvSpPr/>
            <p:nvPr/>
          </p:nvSpPr>
          <p:spPr>
            <a:xfrm>
              <a:off x="11198786" y="53840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</a:p>
          </p:txBody>
        </p: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1FFA016F-B4CA-CFAB-FED5-40FECBE21491}"/>
                </a:ext>
              </a:extLst>
            </p:cNvPr>
            <p:cNvCxnSpPr>
              <a:cxnSpLocks/>
              <a:stCxn id="123" idx="5"/>
              <a:endCxn id="129" idx="1"/>
            </p:cNvCxnSpPr>
            <p:nvPr/>
          </p:nvCxnSpPr>
          <p:spPr>
            <a:xfrm>
              <a:off x="11093344" y="5147231"/>
              <a:ext cx="210884" cy="342268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Inserção do 97 (Caso em que o avô é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08543AD6-98DA-6BC1-82F9-945C292BF010}"/>
              </a:ext>
            </a:extLst>
          </p:cNvPr>
          <p:cNvSpPr txBox="1"/>
          <p:nvPr/>
        </p:nvSpPr>
        <p:spPr>
          <a:xfrm>
            <a:off x="825441" y="1411692"/>
            <a:ext cx="7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5º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AB89FF-3B32-4EE1-A653-22CF48347D35}"/>
              </a:ext>
            </a:extLst>
          </p:cNvPr>
          <p:cNvSpPr txBox="1"/>
          <p:nvPr/>
        </p:nvSpPr>
        <p:spPr>
          <a:xfrm>
            <a:off x="6085204" y="1636532"/>
            <a:ext cx="528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Árvore totalmente balanceada seguindo todas as suas propriedades.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ABD30E8E-2F84-9234-8745-42F71EA17551}"/>
              </a:ext>
            </a:extLst>
          </p:cNvPr>
          <p:cNvCxnSpPr>
            <a:cxnSpLocks/>
          </p:cNvCxnSpPr>
          <p:nvPr/>
        </p:nvCxnSpPr>
        <p:spPr>
          <a:xfrm flipH="1">
            <a:off x="6096000" y="2411083"/>
            <a:ext cx="527056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FD2A541-B097-893F-12B7-D1A5B6C17AAD}"/>
              </a:ext>
            </a:extLst>
          </p:cNvPr>
          <p:cNvSpPr txBox="1"/>
          <p:nvPr/>
        </p:nvSpPr>
        <p:spPr>
          <a:xfrm>
            <a:off x="7125419" y="2550250"/>
            <a:ext cx="4262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raiz é </a:t>
            </a:r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 nó é </a:t>
            </a:r>
            <a:r>
              <a:rPr lang="pt-BR" sz="1600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ou </a:t>
            </a:r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Toda folha é </a:t>
            </a:r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 um nó é </a:t>
            </a:r>
            <a:r>
              <a:rPr lang="pt-BR" sz="1600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então seus filhos são </a:t>
            </a:r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Para cada nó, todos os caminhos do nó para as folhas descendentes contém o mesmo número de nós </a:t>
            </a:r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pretos.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Balanceamento -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Caso 2 – 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 tio preto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96055-BA9C-3346-DA2D-7D8D1A459A07}"/>
              </a:ext>
            </a:extLst>
          </p:cNvPr>
          <p:cNvSpPr txBox="1"/>
          <p:nvPr/>
        </p:nvSpPr>
        <p:spPr>
          <a:xfrm>
            <a:off x="686026" y="1203679"/>
            <a:ext cx="108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Vale lembrar que todo nó inserido é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27F98-9526-CED6-DA25-986DFA248325}"/>
              </a:ext>
            </a:extLst>
          </p:cNvPr>
          <p:cNvSpPr txBox="1"/>
          <p:nvPr/>
        </p:nvSpPr>
        <p:spPr>
          <a:xfrm>
            <a:off x="720000" y="2034043"/>
            <a:ext cx="108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em que o pai do novo nó é filho esquerdo: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fica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Avô fica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vermelho;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Rotaciona o avó para a direita.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942AFF2-AE27-EF41-4B3C-FB37AC0BE14B}"/>
              </a:ext>
            </a:extLst>
          </p:cNvPr>
          <p:cNvCxnSpPr>
            <a:cxnSpLocks/>
          </p:cNvCxnSpPr>
          <p:nvPr/>
        </p:nvCxnSpPr>
        <p:spPr>
          <a:xfrm flipH="1">
            <a:off x="2551110" y="1651958"/>
            <a:ext cx="7089781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926D2BE-4EEB-8C40-78DC-50E49AA3AC76}"/>
              </a:ext>
            </a:extLst>
          </p:cNvPr>
          <p:cNvGrpSpPr/>
          <p:nvPr/>
        </p:nvGrpSpPr>
        <p:grpSpPr>
          <a:xfrm>
            <a:off x="3914776" y="3863255"/>
            <a:ext cx="3089781" cy="2685573"/>
            <a:chOff x="2768907" y="3937959"/>
            <a:chExt cx="3089781" cy="2685573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C89AB57-6CC1-846C-B9BB-2626E66ADEE1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D4711E2-1D0C-D5EB-B249-4CECE701BBF9}"/>
                </a:ext>
              </a:extLst>
            </p:cNvPr>
            <p:cNvSpPr/>
            <p:nvPr/>
          </p:nvSpPr>
          <p:spPr>
            <a:xfrm>
              <a:off x="3488907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2566445-5C71-08CB-A11B-9989F08225FF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DF62EB0-EDCA-9367-B19E-C775743C2BA3}"/>
                </a:ext>
              </a:extLst>
            </p:cNvPr>
            <p:cNvCxnSpPr>
              <a:cxnSpLocks/>
              <a:stCxn id="24" idx="3"/>
              <a:endCxn id="25" idx="7"/>
            </p:cNvCxnSpPr>
            <p:nvPr/>
          </p:nvCxnSpPr>
          <p:spPr>
            <a:xfrm flipH="1">
              <a:off x="4103465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8FA619C-22CF-ABE6-68C7-BBF806933700}"/>
                </a:ext>
              </a:extLst>
            </p:cNvPr>
            <p:cNvCxnSpPr>
              <a:cxnSpLocks/>
              <a:stCxn id="24" idx="5"/>
              <a:endCxn id="26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0670817-490C-12DC-649B-AD1B5B4CA4A4}"/>
                </a:ext>
              </a:extLst>
            </p:cNvPr>
            <p:cNvSpPr/>
            <p:nvPr/>
          </p:nvSpPr>
          <p:spPr>
            <a:xfrm>
              <a:off x="2768907" y="5903532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9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6D822D2-FE5B-C4DF-1F3C-439A521F0399}"/>
              </a:ext>
            </a:extLst>
          </p:cNvPr>
          <p:cNvGrpSpPr/>
          <p:nvPr/>
        </p:nvGrpSpPr>
        <p:grpSpPr>
          <a:xfrm>
            <a:off x="8293682" y="3911321"/>
            <a:ext cx="3089781" cy="2690023"/>
            <a:chOff x="6291775" y="3937959"/>
            <a:chExt cx="3089781" cy="2690023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143C9C9B-F90C-980D-9C22-EDF9BA23ECF1}"/>
                </a:ext>
              </a:extLst>
            </p:cNvPr>
            <p:cNvSpPr/>
            <p:nvPr/>
          </p:nvSpPr>
          <p:spPr>
            <a:xfrm>
              <a:off x="7128835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5CD08A0-62F2-1C29-29D5-8FEDB737F857}"/>
                </a:ext>
              </a:extLst>
            </p:cNvPr>
            <p:cNvSpPr/>
            <p:nvPr/>
          </p:nvSpPr>
          <p:spPr>
            <a:xfrm>
              <a:off x="6291775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9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17B7F2F-9F38-4502-68AA-72C8A54C967F}"/>
                </a:ext>
              </a:extLst>
            </p:cNvPr>
            <p:cNvSpPr/>
            <p:nvPr/>
          </p:nvSpPr>
          <p:spPr>
            <a:xfrm>
              <a:off x="7941556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EE23315-77B2-BCFD-47A6-7E0CDB597CFF}"/>
                </a:ext>
              </a:extLst>
            </p:cNvPr>
            <p:cNvCxnSpPr>
              <a:cxnSpLocks/>
              <a:stCxn id="41" idx="3"/>
              <a:endCxn id="42" idx="7"/>
            </p:cNvCxnSpPr>
            <p:nvPr/>
          </p:nvCxnSpPr>
          <p:spPr>
            <a:xfrm flipH="1">
              <a:off x="6906333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CDAB0E1-00C0-2F0B-E146-3D803647FAC5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7743393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BB32442-F863-13AE-557E-10D5F1AE946C}"/>
                </a:ext>
              </a:extLst>
            </p:cNvPr>
            <p:cNvSpPr/>
            <p:nvPr/>
          </p:nvSpPr>
          <p:spPr>
            <a:xfrm>
              <a:off x="8661556" y="5907982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8C31191-4736-B5D9-7366-D7009B492190}"/>
                </a:ext>
              </a:extLst>
            </p:cNvPr>
            <p:cNvCxnSpPr>
              <a:cxnSpLocks/>
              <a:stCxn id="43" idx="5"/>
              <a:endCxn id="53" idx="1"/>
            </p:cNvCxnSpPr>
            <p:nvPr/>
          </p:nvCxnSpPr>
          <p:spPr>
            <a:xfrm>
              <a:off x="8556114" y="5589115"/>
              <a:ext cx="210884" cy="424309"/>
            </a:xfrm>
            <a:prstGeom prst="line">
              <a:avLst/>
            </a:prstGeom>
            <a:ln w="31750">
              <a:gradFill>
                <a:gsLst>
                  <a:gs pos="100000">
                    <a:schemeClr val="tx1"/>
                  </a:gs>
                  <a:gs pos="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AA61C4A4-3E45-114A-FC5B-13AAB8510074}"/>
              </a:ext>
            </a:extLst>
          </p:cNvPr>
          <p:cNvSpPr/>
          <p:nvPr/>
        </p:nvSpPr>
        <p:spPr>
          <a:xfrm>
            <a:off x="3267999" y="4315129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Direita 64">
            <a:extLst>
              <a:ext uri="{FF2B5EF4-FFF2-40B4-BE49-F238E27FC236}">
                <a16:creationId xmlns:a16="http://schemas.microsoft.com/office/drawing/2014/main" id="{2E0479A2-C5E4-C01E-1DC8-A3419ADC92F5}"/>
              </a:ext>
            </a:extLst>
          </p:cNvPr>
          <p:cNvSpPr/>
          <p:nvPr/>
        </p:nvSpPr>
        <p:spPr>
          <a:xfrm>
            <a:off x="7125068" y="4331316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6B9A6DB-68A4-89D3-EAA2-65C5E47597A9}"/>
              </a:ext>
            </a:extLst>
          </p:cNvPr>
          <p:cNvCxnSpPr>
            <a:cxnSpLocks/>
          </p:cNvCxnSpPr>
          <p:nvPr/>
        </p:nvCxnSpPr>
        <p:spPr>
          <a:xfrm flipH="1">
            <a:off x="733876" y="3738792"/>
            <a:ext cx="10752000" cy="0"/>
          </a:xfrm>
          <a:prstGeom prst="line">
            <a:avLst/>
          </a:prstGeom>
          <a:ln w="38100">
            <a:gradFill>
              <a:gsLst>
                <a:gs pos="53000">
                  <a:schemeClr val="bg1"/>
                </a:gs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95252DC-5597-3194-4DF1-A92B81B62EAE}"/>
              </a:ext>
            </a:extLst>
          </p:cNvPr>
          <p:cNvCxnSpPr>
            <a:stCxn id="31" idx="7"/>
            <a:endCxn id="25" idx="3"/>
          </p:cNvCxnSpPr>
          <p:nvPr/>
        </p:nvCxnSpPr>
        <p:spPr>
          <a:xfrm flipV="1">
            <a:off x="4529334" y="5514411"/>
            <a:ext cx="210884" cy="419859"/>
          </a:xfrm>
          <a:prstGeom prst="line">
            <a:avLst/>
          </a:prstGeom>
          <a:ln w="317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eta: Curva para a Esquerda 76">
            <a:extLst>
              <a:ext uri="{FF2B5EF4-FFF2-40B4-BE49-F238E27FC236}">
                <a16:creationId xmlns:a16="http://schemas.microsoft.com/office/drawing/2014/main" id="{8C5E414B-18D9-ADF4-D598-5ED5C7AA0EA3}"/>
              </a:ext>
            </a:extLst>
          </p:cNvPr>
          <p:cNvSpPr/>
          <p:nvPr/>
        </p:nvSpPr>
        <p:spPr>
          <a:xfrm rot="16200000">
            <a:off x="5526784" y="3274827"/>
            <a:ext cx="715992" cy="1334387"/>
          </a:xfrm>
          <a:prstGeom prst="curvedLeft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5CFD752-0915-3855-A938-8C07BB59FAEB}"/>
              </a:ext>
            </a:extLst>
          </p:cNvPr>
          <p:cNvGrpSpPr/>
          <p:nvPr/>
        </p:nvGrpSpPr>
        <p:grpSpPr>
          <a:xfrm>
            <a:off x="643660" y="3863255"/>
            <a:ext cx="2369781" cy="1756598"/>
            <a:chOff x="541329" y="3937959"/>
            <a:chExt cx="2369781" cy="175659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0CAB138-696A-4972-F436-88AD4076E7DE}"/>
                </a:ext>
              </a:extLst>
            </p:cNvPr>
            <p:cNvSpPr/>
            <p:nvPr/>
          </p:nvSpPr>
          <p:spPr>
            <a:xfrm>
              <a:off x="1378389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EA4F4A-50F8-2F83-068A-1C52392445CC}"/>
                </a:ext>
              </a:extLst>
            </p:cNvPr>
            <p:cNvSpPr/>
            <p:nvPr/>
          </p:nvSpPr>
          <p:spPr>
            <a:xfrm>
              <a:off x="541329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16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5698D35-2726-FD77-CCC2-9DCA48D41873}"/>
                </a:ext>
              </a:extLst>
            </p:cNvPr>
            <p:cNvSpPr/>
            <p:nvPr/>
          </p:nvSpPr>
          <p:spPr>
            <a:xfrm>
              <a:off x="2191110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7C890C9-82DC-4B23-63B3-ABDBB07EAB71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1155887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489792D-93C6-9585-3D35-F196013F61D5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1992947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5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9C798713-5BFE-BA19-48B4-C2E0B82E53B6}"/>
              </a:ext>
            </a:extLst>
          </p:cNvPr>
          <p:cNvCxnSpPr>
            <a:cxnSpLocks/>
          </p:cNvCxnSpPr>
          <p:nvPr/>
        </p:nvCxnSpPr>
        <p:spPr>
          <a:xfrm flipH="1">
            <a:off x="754774" y="3200760"/>
            <a:ext cx="10752000" cy="0"/>
          </a:xfrm>
          <a:prstGeom prst="line">
            <a:avLst/>
          </a:prstGeom>
          <a:ln w="38100">
            <a:gradFill>
              <a:gsLst>
                <a:gs pos="37000">
                  <a:schemeClr val="bg1"/>
                </a:gs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Inserção do 40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2F4A80-3F37-7ED2-CE30-AE31F685D530}"/>
              </a:ext>
            </a:extLst>
          </p:cNvPr>
          <p:cNvGrpSpPr/>
          <p:nvPr/>
        </p:nvGrpSpPr>
        <p:grpSpPr>
          <a:xfrm>
            <a:off x="253280" y="3377414"/>
            <a:ext cx="2369781" cy="1756598"/>
            <a:chOff x="541329" y="3937959"/>
            <a:chExt cx="2369781" cy="1756598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66A4BD2-ED5E-12C8-60E6-2826CFC6AABA}"/>
                </a:ext>
              </a:extLst>
            </p:cNvPr>
            <p:cNvSpPr/>
            <p:nvPr/>
          </p:nvSpPr>
          <p:spPr>
            <a:xfrm>
              <a:off x="1378389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5A552C0-0456-49F1-41A2-3E3E70D7E31E}"/>
                </a:ext>
              </a:extLst>
            </p:cNvPr>
            <p:cNvSpPr/>
            <p:nvPr/>
          </p:nvSpPr>
          <p:spPr>
            <a:xfrm>
              <a:off x="541329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C32D122-2885-3CFB-4F6D-96349EBC18D3}"/>
                </a:ext>
              </a:extLst>
            </p:cNvPr>
            <p:cNvSpPr/>
            <p:nvPr/>
          </p:nvSpPr>
          <p:spPr>
            <a:xfrm>
              <a:off x="2191110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B0EEFCF-C897-319D-7C76-94CA818E55FD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1155887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6EFEFA1-0A28-0A89-2431-CE2996B7EA53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1992947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098B7E-BF71-64C4-9AE0-5C7CBD52AF48}"/>
              </a:ext>
            </a:extLst>
          </p:cNvPr>
          <p:cNvGrpSpPr/>
          <p:nvPr/>
        </p:nvGrpSpPr>
        <p:grpSpPr>
          <a:xfrm>
            <a:off x="3185899" y="3377414"/>
            <a:ext cx="2369781" cy="2682633"/>
            <a:chOff x="3488907" y="3937959"/>
            <a:chExt cx="2369781" cy="268263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75B2BD1-28C1-302B-E177-BCF1ADFE5357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B5E5763-7ACC-C4B2-40B4-CB57829585A2}"/>
                </a:ext>
              </a:extLst>
            </p:cNvPr>
            <p:cNvSpPr/>
            <p:nvPr/>
          </p:nvSpPr>
          <p:spPr>
            <a:xfrm>
              <a:off x="3488907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C554B7F-5E1C-788F-A68E-ECADAD9FA43A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8A89F99-8122-F032-ECF7-E2AC8AD23823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4103465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5A641AB-BE31-8D47-8A9F-25DA5672B8D4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40B16F9-63F5-54B6-F6C7-474B1559E578}"/>
                </a:ext>
              </a:extLst>
            </p:cNvPr>
            <p:cNvSpPr/>
            <p:nvPr/>
          </p:nvSpPr>
          <p:spPr>
            <a:xfrm>
              <a:off x="4325967" y="5900592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40</a:t>
              </a:r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81982F-721D-1CCD-9AFB-A8611792ADF5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3800457" y="5028570"/>
            <a:ext cx="327944" cy="416919"/>
          </a:xfrm>
          <a:prstGeom prst="line">
            <a:avLst/>
          </a:prstGeom>
          <a:ln w="317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9598FDE-1443-DAF6-C938-9D6127C258DE}"/>
              </a:ext>
            </a:extLst>
          </p:cNvPr>
          <p:cNvGrpSpPr/>
          <p:nvPr/>
        </p:nvGrpSpPr>
        <p:grpSpPr>
          <a:xfrm>
            <a:off x="5539854" y="3377414"/>
            <a:ext cx="3089781" cy="2685573"/>
            <a:chOff x="2768907" y="3937959"/>
            <a:chExt cx="3089781" cy="2685573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BBA5365-8ABE-0CC6-A9CD-9283FEE81F84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B80AA8-EE18-B7F3-A7D8-6658373EA5E0}"/>
                </a:ext>
              </a:extLst>
            </p:cNvPr>
            <p:cNvSpPr/>
            <p:nvPr/>
          </p:nvSpPr>
          <p:spPr>
            <a:xfrm>
              <a:off x="3488907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40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C821494-8EF4-8E5D-5675-84ED6493E717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CB9591C-6EFF-984E-8D2D-FBB2F67E791A}"/>
                </a:ext>
              </a:extLst>
            </p:cNvPr>
            <p:cNvCxnSpPr>
              <a:cxnSpLocks/>
              <a:stCxn id="21" idx="3"/>
              <a:endCxn id="22" idx="7"/>
            </p:cNvCxnSpPr>
            <p:nvPr/>
          </p:nvCxnSpPr>
          <p:spPr>
            <a:xfrm flipH="1">
              <a:off x="4103465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2D296B2-D26C-F3BC-4C41-D5201F407101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1F9212B-DF8D-0EFB-D36F-CC4E24F1166A}"/>
                </a:ext>
              </a:extLst>
            </p:cNvPr>
            <p:cNvSpPr/>
            <p:nvPr/>
          </p:nvSpPr>
          <p:spPr>
            <a:xfrm>
              <a:off x="2768907" y="5903532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</p:grp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5D7A3BC-6710-E9BE-C1A2-D45CA91FE4A9}"/>
              </a:ext>
            </a:extLst>
          </p:cNvPr>
          <p:cNvCxnSpPr>
            <a:cxnSpLocks/>
            <a:stCxn id="22" idx="3"/>
            <a:endCxn id="26" idx="7"/>
          </p:cNvCxnSpPr>
          <p:nvPr/>
        </p:nvCxnSpPr>
        <p:spPr>
          <a:xfrm flipH="1">
            <a:off x="6154412" y="5028570"/>
            <a:ext cx="210884" cy="419859"/>
          </a:xfrm>
          <a:prstGeom prst="line">
            <a:avLst/>
          </a:prstGeom>
          <a:ln w="3175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22FB0F0-0FF6-67A9-97DD-8A0CBC4D0371}"/>
              </a:ext>
            </a:extLst>
          </p:cNvPr>
          <p:cNvGrpSpPr/>
          <p:nvPr/>
        </p:nvGrpSpPr>
        <p:grpSpPr>
          <a:xfrm>
            <a:off x="8944858" y="3429000"/>
            <a:ext cx="3089781" cy="2690023"/>
            <a:chOff x="6291775" y="3937959"/>
            <a:chExt cx="3089781" cy="269002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3CA4376-62DC-C9CB-BC10-22EE77FDB152}"/>
                </a:ext>
              </a:extLst>
            </p:cNvPr>
            <p:cNvSpPr/>
            <p:nvPr/>
          </p:nvSpPr>
          <p:spPr>
            <a:xfrm>
              <a:off x="7128835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40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BA4AC34-C15D-34D7-BD3A-6F8C7C85582B}"/>
                </a:ext>
              </a:extLst>
            </p:cNvPr>
            <p:cNvSpPr/>
            <p:nvPr/>
          </p:nvSpPr>
          <p:spPr>
            <a:xfrm>
              <a:off x="6291775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35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319AF28-98CB-F286-5548-91D1E33A737B}"/>
                </a:ext>
              </a:extLst>
            </p:cNvPr>
            <p:cNvSpPr/>
            <p:nvPr/>
          </p:nvSpPr>
          <p:spPr>
            <a:xfrm>
              <a:off x="7941556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57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E0E1788-390A-5DCE-1FE6-60717C70462A}"/>
                </a:ext>
              </a:extLst>
            </p:cNvPr>
            <p:cNvCxnSpPr>
              <a:cxnSpLocks/>
              <a:stCxn id="33" idx="3"/>
              <a:endCxn id="34" idx="7"/>
            </p:cNvCxnSpPr>
            <p:nvPr/>
          </p:nvCxnSpPr>
          <p:spPr>
            <a:xfrm flipH="1">
              <a:off x="6906333" y="4552517"/>
              <a:ext cx="327944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2EE1AD7-CA7E-348F-603B-5709DBC3A0D3}"/>
                </a:ext>
              </a:extLst>
            </p:cNvPr>
            <p:cNvCxnSpPr>
              <a:cxnSpLocks/>
              <a:stCxn id="33" idx="5"/>
              <a:endCxn id="35" idx="1"/>
            </p:cNvCxnSpPr>
            <p:nvPr/>
          </p:nvCxnSpPr>
          <p:spPr>
            <a:xfrm>
              <a:off x="7743393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100000">
                    <a:srgbClr val="ED1C24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9B178C18-E836-5247-5471-80AC4EE791A7}"/>
                </a:ext>
              </a:extLst>
            </p:cNvPr>
            <p:cNvSpPr/>
            <p:nvPr/>
          </p:nvSpPr>
          <p:spPr>
            <a:xfrm>
              <a:off x="8661556" y="5907982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pt-BR" sz="105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6E254043-021B-7E7E-BE3C-EB7CBFC9C561}"/>
                </a:ext>
              </a:extLst>
            </p:cNvPr>
            <p:cNvCxnSpPr>
              <a:cxnSpLocks/>
              <a:stCxn id="35" idx="5"/>
              <a:endCxn id="38" idx="1"/>
            </p:cNvCxnSpPr>
            <p:nvPr/>
          </p:nvCxnSpPr>
          <p:spPr>
            <a:xfrm>
              <a:off x="8556114" y="5589115"/>
              <a:ext cx="210884" cy="424309"/>
            </a:xfrm>
            <a:prstGeom prst="line">
              <a:avLst/>
            </a:prstGeom>
            <a:ln w="31750">
              <a:gradFill>
                <a:gsLst>
                  <a:gs pos="100000">
                    <a:schemeClr val="tx1"/>
                  </a:gs>
                  <a:gs pos="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eta: Curva para Cima 47">
            <a:extLst>
              <a:ext uri="{FF2B5EF4-FFF2-40B4-BE49-F238E27FC236}">
                <a16:creationId xmlns:a16="http://schemas.microsoft.com/office/drawing/2014/main" id="{B864FC7D-542F-369D-2908-3B2239182C8A}"/>
              </a:ext>
            </a:extLst>
          </p:cNvPr>
          <p:cNvSpPr/>
          <p:nvPr/>
        </p:nvSpPr>
        <p:spPr>
          <a:xfrm rot="10800000">
            <a:off x="2870676" y="4290342"/>
            <a:ext cx="1283382" cy="632376"/>
          </a:xfrm>
          <a:prstGeom prst="curvedUp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749266D7-4BAC-16E9-ED39-94FAA5F7BB1D}"/>
              </a:ext>
            </a:extLst>
          </p:cNvPr>
          <p:cNvSpPr/>
          <p:nvPr/>
        </p:nvSpPr>
        <p:spPr>
          <a:xfrm>
            <a:off x="2365476" y="3590917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Curva para a Esquerda 46">
            <a:extLst>
              <a:ext uri="{FF2B5EF4-FFF2-40B4-BE49-F238E27FC236}">
                <a16:creationId xmlns:a16="http://schemas.microsoft.com/office/drawing/2014/main" id="{2C512B99-752B-CCEA-CDAB-F5C3A093BFAB}"/>
              </a:ext>
            </a:extLst>
          </p:cNvPr>
          <p:cNvSpPr/>
          <p:nvPr/>
        </p:nvSpPr>
        <p:spPr>
          <a:xfrm rot="16200000">
            <a:off x="7170817" y="2818716"/>
            <a:ext cx="715992" cy="1334387"/>
          </a:xfrm>
          <a:prstGeom prst="curvedLeft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BFD290D0-A963-D097-CF15-E7D01051F930}"/>
              </a:ext>
            </a:extLst>
          </p:cNvPr>
          <p:cNvSpPr/>
          <p:nvPr/>
        </p:nvSpPr>
        <p:spPr>
          <a:xfrm>
            <a:off x="5333833" y="3597330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823AFBF4-376F-0296-1B25-FBD180143323}"/>
              </a:ext>
            </a:extLst>
          </p:cNvPr>
          <p:cNvSpPr/>
          <p:nvPr/>
        </p:nvSpPr>
        <p:spPr>
          <a:xfrm>
            <a:off x="8511314" y="3597330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F7355-D463-5D7A-D6E5-EB802E8D7C9C}"/>
              </a:ext>
            </a:extLst>
          </p:cNvPr>
          <p:cNvSpPr txBox="1"/>
          <p:nvPr/>
        </p:nvSpPr>
        <p:spPr>
          <a:xfrm>
            <a:off x="686026" y="1411955"/>
            <a:ext cx="1081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em que pai do novo nó é filho esquerdo e novo nó é filho direito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Rotaciona pai pra esquerda;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fica preto;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Avô fica vermelho;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Rotaciona o avô para direita.</a:t>
            </a:r>
          </a:p>
        </p:txBody>
      </p:sp>
    </p:spTree>
    <p:extLst>
      <p:ext uri="{BB962C8B-B14F-4D97-AF65-F5344CB8AC3E}">
        <p14:creationId xmlns:p14="http://schemas.microsoft.com/office/powerpoint/2010/main" val="132488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573349" y="370046"/>
            <a:ext cx="56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na Árvore Rubro-Negra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5376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4ED46E-6EF2-E9A4-1922-32E7C3755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473845"/>
              </p:ext>
            </p:extLst>
          </p:nvPr>
        </p:nvGraphicFramePr>
        <p:xfrm>
          <a:off x="4390845" y="689524"/>
          <a:ext cx="8555488" cy="570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28355CD-C17D-F8A6-7751-E57F4B1DBE80}"/>
              </a:ext>
            </a:extLst>
          </p:cNvPr>
          <p:cNvSpPr txBox="1"/>
          <p:nvPr/>
        </p:nvSpPr>
        <p:spPr>
          <a:xfrm>
            <a:off x="685493" y="2315695"/>
            <a:ext cx="4559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remoção em uma Árvore Rubro-Negra segue alguns passos específicos;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ode exigir a reorganização de outros nós na árvore para garantir o balanceamento e as propriedades da Árvore Rubro-Negra devem ser verificadas em cada passo.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57 (Nó raiz)</a:t>
            </a:r>
          </a:p>
          <a:p>
            <a:pPr algn="ctr"/>
            <a:endParaRPr lang="pt-BR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eta: para a Direita 136">
            <a:extLst>
              <a:ext uri="{FF2B5EF4-FFF2-40B4-BE49-F238E27FC236}">
                <a16:creationId xmlns:a16="http://schemas.microsoft.com/office/drawing/2014/main" id="{206DAF2D-1F7D-D193-B887-CE18F7DFE588}"/>
              </a:ext>
            </a:extLst>
          </p:cNvPr>
          <p:cNvSpPr/>
          <p:nvPr/>
        </p:nvSpPr>
        <p:spPr>
          <a:xfrm>
            <a:off x="5554201" y="1987256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B30BD40F-43EB-E417-7CB1-7EB5DFC4C201}"/>
              </a:ext>
            </a:extLst>
          </p:cNvPr>
          <p:cNvGrpSpPr/>
          <p:nvPr/>
        </p:nvGrpSpPr>
        <p:grpSpPr>
          <a:xfrm>
            <a:off x="156329" y="1726905"/>
            <a:ext cx="5802782" cy="3226121"/>
            <a:chOff x="156329" y="1694509"/>
            <a:chExt cx="5802782" cy="322612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6727FE0-C8DF-DB2D-8CC4-8D74520BF12B}"/>
                </a:ext>
              </a:extLst>
            </p:cNvPr>
            <p:cNvGrpSpPr/>
            <p:nvPr/>
          </p:nvGrpSpPr>
          <p:grpSpPr>
            <a:xfrm>
              <a:off x="156329" y="1694509"/>
              <a:ext cx="5802782" cy="3226121"/>
              <a:chOff x="5866495" y="266276"/>
              <a:chExt cx="6393350" cy="3665254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71D05F4-6E79-E93D-F3F6-317E736F37F9}"/>
                  </a:ext>
                </a:extLst>
              </p:cNvPr>
              <p:cNvSpPr/>
              <p:nvPr/>
            </p:nvSpPr>
            <p:spPr>
              <a:xfrm>
                <a:off x="8751704" y="266276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57</a:t>
                </a:r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FAF538F-0D4D-3AF7-7C52-1C1A64F7755A}"/>
                  </a:ext>
                </a:extLst>
              </p:cNvPr>
              <p:cNvGrpSpPr/>
              <p:nvPr/>
            </p:nvGrpSpPr>
            <p:grpSpPr>
              <a:xfrm>
                <a:off x="9379845" y="1452515"/>
                <a:ext cx="2160000" cy="1598299"/>
                <a:chOff x="1066769" y="3937959"/>
                <a:chExt cx="2160000" cy="1598299"/>
              </a:xfrm>
            </p:grpSpPr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9AC7D028-1212-2406-8C45-F778239AB3BC}"/>
                    </a:ext>
                  </a:extLst>
                </p:cNvPr>
                <p:cNvSpPr/>
                <p:nvPr/>
              </p:nvSpPr>
              <p:spPr>
                <a:xfrm>
                  <a:off x="1786769" y="3937959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70</a:t>
                  </a:r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27734078-93FB-C53A-0633-B186045EFB08}"/>
                    </a:ext>
                  </a:extLst>
                </p:cNvPr>
                <p:cNvSpPr/>
                <p:nvPr/>
              </p:nvSpPr>
              <p:spPr>
                <a:xfrm>
                  <a:off x="106676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61</a:t>
                  </a:r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7436EBAA-C9DE-C9E1-A6BB-C22332C24988}"/>
                    </a:ext>
                  </a:extLst>
                </p:cNvPr>
                <p:cNvSpPr/>
                <p:nvPr/>
              </p:nvSpPr>
              <p:spPr>
                <a:xfrm>
                  <a:off x="250676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80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A276E8DF-3701-2E3B-F8BD-AAD0B88987A6}"/>
                    </a:ext>
                  </a:extLst>
                </p:cNvPr>
                <p:cNvCxnSpPr>
                  <a:cxnSpLocks/>
                  <a:stCxn id="25" idx="3"/>
                  <a:endCxn id="26" idx="7"/>
                </p:cNvCxnSpPr>
                <p:nvPr/>
              </p:nvCxnSpPr>
              <p:spPr>
                <a:xfrm flipH="1">
                  <a:off x="168132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>
                  <a:extLst>
                    <a:ext uri="{FF2B5EF4-FFF2-40B4-BE49-F238E27FC236}">
                      <a16:creationId xmlns:a16="http://schemas.microsoft.com/office/drawing/2014/main" id="{82F42156-B4BE-9911-E849-F91DF6DBEFA0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240132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02B8D168-137F-00E3-0188-9E3694C047AB}"/>
                  </a:ext>
                </a:extLst>
              </p:cNvPr>
              <p:cNvGrpSpPr/>
              <p:nvPr/>
            </p:nvGrpSpPr>
            <p:grpSpPr>
              <a:xfrm>
                <a:off x="6591704" y="1452515"/>
                <a:ext cx="2160000" cy="1598299"/>
                <a:chOff x="658389" y="3937959"/>
                <a:chExt cx="2160000" cy="1598299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75A3C10C-46B7-C95A-32AB-93350D505DAE}"/>
                    </a:ext>
                  </a:extLst>
                </p:cNvPr>
                <p:cNvSpPr/>
                <p:nvPr/>
              </p:nvSpPr>
              <p:spPr>
                <a:xfrm>
                  <a:off x="1378389" y="3937959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35</a:t>
                  </a:r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60BF8B69-6AC9-5678-99E4-59D5FD19617B}"/>
                    </a:ext>
                  </a:extLst>
                </p:cNvPr>
                <p:cNvSpPr/>
                <p:nvPr/>
              </p:nvSpPr>
              <p:spPr>
                <a:xfrm>
                  <a:off x="65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24</a:t>
                  </a:r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A18B7D6E-0794-7276-F2D2-4D15DED8184C}"/>
                    </a:ext>
                  </a:extLst>
                </p:cNvPr>
                <p:cNvSpPr/>
                <p:nvPr/>
              </p:nvSpPr>
              <p:spPr>
                <a:xfrm>
                  <a:off x="2098389" y="48162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40</a:t>
                  </a:r>
                </a:p>
              </p:txBody>
            </p: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3BACA30C-F902-B500-D4A8-1FF714769CDF}"/>
                    </a:ext>
                  </a:extLst>
                </p:cNvPr>
                <p:cNvCxnSpPr>
                  <a:cxnSpLocks/>
                  <a:stCxn id="20" idx="3"/>
                  <a:endCxn id="21" idx="7"/>
                </p:cNvCxnSpPr>
                <p:nvPr/>
              </p:nvCxnSpPr>
              <p:spPr>
                <a:xfrm flipH="1">
                  <a:off x="127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>
                  <a:extLst>
                    <a:ext uri="{FF2B5EF4-FFF2-40B4-BE49-F238E27FC236}">
                      <a16:creationId xmlns:a16="http://schemas.microsoft.com/office/drawing/2014/main" id="{AB4C3CEC-FC00-08B6-C18E-84AC55A797D1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99294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2921A902-4F2E-71BD-EE23-D84A97A9A11A}"/>
                  </a:ext>
                </a:extLst>
              </p:cNvPr>
              <p:cNvCxnSpPr>
                <a:cxnSpLocks/>
                <a:stCxn id="8" idx="3"/>
                <a:endCxn id="20" idx="7"/>
              </p:cNvCxnSpPr>
              <p:nvPr/>
            </p:nvCxnSpPr>
            <p:spPr>
              <a:xfrm flipH="1">
                <a:off x="7926262" y="880834"/>
                <a:ext cx="930884" cy="677123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1FE8118-0084-70F3-BE74-FC044CFD3F5F}"/>
                  </a:ext>
                </a:extLst>
              </p:cNvPr>
              <p:cNvCxnSpPr>
                <a:cxnSpLocks/>
                <a:stCxn id="8" idx="5"/>
                <a:endCxn id="25" idx="1"/>
              </p:cNvCxnSpPr>
              <p:nvPr/>
            </p:nvCxnSpPr>
            <p:spPr>
              <a:xfrm>
                <a:off x="9366262" y="880834"/>
                <a:ext cx="839025" cy="677123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857F85D-75B0-B681-6074-805D080F114D}"/>
                  </a:ext>
                </a:extLst>
              </p:cNvPr>
              <p:cNvSpPr/>
              <p:nvPr/>
            </p:nvSpPr>
            <p:spPr>
              <a:xfrm>
                <a:off x="5866495" y="3208957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28</a:t>
                </a:r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C1597A7C-11F2-ED69-0065-537BF0717178}"/>
                  </a:ext>
                </a:extLst>
              </p:cNvPr>
              <p:cNvCxnSpPr>
                <a:cxnSpLocks/>
                <a:stCxn id="21" idx="3"/>
                <a:endCxn id="13" idx="7"/>
              </p:cNvCxnSpPr>
              <p:nvPr/>
            </p:nvCxnSpPr>
            <p:spPr>
              <a:xfrm flipH="1">
                <a:off x="6481053" y="2945372"/>
                <a:ext cx="216093" cy="369027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24DC596-8DD4-41FA-A288-7A5E2B5D4BB7}"/>
                  </a:ext>
                </a:extLst>
              </p:cNvPr>
              <p:cNvGrpSpPr/>
              <p:nvPr/>
            </p:nvGrpSpPr>
            <p:grpSpPr>
              <a:xfrm>
                <a:off x="10099845" y="2945372"/>
                <a:ext cx="2160000" cy="986158"/>
                <a:chOff x="1066769" y="4550100"/>
                <a:chExt cx="2160000" cy="986158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A5790278-DB35-0B2D-AE8B-5B31D9BC653D}"/>
                    </a:ext>
                  </a:extLst>
                </p:cNvPr>
                <p:cNvSpPr/>
                <p:nvPr/>
              </p:nvSpPr>
              <p:spPr>
                <a:xfrm>
                  <a:off x="1066769" y="4816258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73</a:t>
                  </a:r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518299D6-DEB2-D4E3-30AB-37B871465528}"/>
                    </a:ext>
                  </a:extLst>
                </p:cNvPr>
                <p:cNvSpPr/>
                <p:nvPr/>
              </p:nvSpPr>
              <p:spPr>
                <a:xfrm>
                  <a:off x="2506769" y="4816258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90</a:t>
                  </a:r>
                </a:p>
              </p:txBody>
            </p: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3558E8CF-7330-327F-9B78-C0E231C38F35}"/>
                    </a:ext>
                  </a:extLst>
                </p:cNvPr>
                <p:cNvCxnSpPr>
                  <a:cxnSpLocks/>
                  <a:endCxn id="16" idx="7"/>
                </p:cNvCxnSpPr>
                <p:nvPr/>
              </p:nvCxnSpPr>
              <p:spPr>
                <a:xfrm flipH="1">
                  <a:off x="1681327" y="4550100"/>
                  <a:ext cx="219957" cy="371600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4ADC0DF4-F4BD-7745-A4C3-EDB6AC6FF282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2401327" y="4552517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E8EA043F-F378-1848-F782-69EBD95208C7}"/>
                </a:ext>
              </a:extLst>
            </p:cNvPr>
            <p:cNvGrpSpPr/>
            <p:nvPr/>
          </p:nvGrpSpPr>
          <p:grpSpPr>
            <a:xfrm>
              <a:off x="2679323" y="4052623"/>
              <a:ext cx="698681" cy="865605"/>
              <a:chOff x="2679323" y="4052623"/>
              <a:chExt cx="698681" cy="865605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CF1ABCC5-FE6A-55CA-5E09-C56CD59E4F1E}"/>
                  </a:ext>
                </a:extLst>
              </p:cNvPr>
              <p:cNvSpPr/>
              <p:nvPr/>
            </p:nvSpPr>
            <p:spPr>
              <a:xfrm>
                <a:off x="2722804" y="4284628"/>
                <a:ext cx="655200" cy="6336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45</a:t>
                </a:r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BC5BD7A-22E0-77C0-ACE8-D7BEEE2EF18A}"/>
                  </a:ext>
                </a:extLst>
              </p:cNvPr>
              <p:cNvCxnSpPr>
                <a:stCxn id="22" idx="5"/>
                <a:endCxn id="32" idx="1"/>
              </p:cNvCxnSpPr>
              <p:nvPr/>
            </p:nvCxnSpPr>
            <p:spPr>
              <a:xfrm>
                <a:off x="2679323" y="4052623"/>
                <a:ext cx="139433" cy="324794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79CD42-9D4D-F63C-4288-1DA17ADB9997}"/>
              </a:ext>
            </a:extLst>
          </p:cNvPr>
          <p:cNvGrpSpPr/>
          <p:nvPr/>
        </p:nvGrpSpPr>
        <p:grpSpPr>
          <a:xfrm>
            <a:off x="6192666" y="1726905"/>
            <a:ext cx="5802782" cy="3226121"/>
            <a:chOff x="5866495" y="266276"/>
            <a:chExt cx="6393350" cy="3665254"/>
          </a:xfrm>
        </p:grpSpPr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67D86ABA-D07D-E2D4-3A2C-A8C63D4DADCC}"/>
                </a:ext>
              </a:extLst>
            </p:cNvPr>
            <p:cNvSpPr/>
            <p:nvPr/>
          </p:nvSpPr>
          <p:spPr>
            <a:xfrm>
              <a:off x="8751704" y="266276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45</a:t>
              </a:r>
            </a:p>
          </p:txBody>
        </p: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DFF023A7-3A9A-E44D-008B-8D2110DBE2FE}"/>
                </a:ext>
              </a:extLst>
            </p:cNvPr>
            <p:cNvGrpSpPr/>
            <p:nvPr/>
          </p:nvGrpSpPr>
          <p:grpSpPr>
            <a:xfrm>
              <a:off x="9379845" y="1452515"/>
              <a:ext cx="2160000" cy="1598299"/>
              <a:chOff x="1066769" y="3937959"/>
              <a:chExt cx="2160000" cy="1598299"/>
            </a:xfrm>
          </p:grpSpPr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54DBFD7-57B1-2CE7-37C3-ABCB2AAD7997}"/>
                  </a:ext>
                </a:extLst>
              </p:cNvPr>
              <p:cNvSpPr/>
              <p:nvPr/>
            </p:nvSpPr>
            <p:spPr>
              <a:xfrm>
                <a:off x="178676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70</a:t>
                </a:r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AC6AC72F-B117-A94B-BBA5-D5F30DCF1819}"/>
                  </a:ext>
                </a:extLst>
              </p:cNvPr>
              <p:cNvSpPr/>
              <p:nvPr/>
            </p:nvSpPr>
            <p:spPr>
              <a:xfrm>
                <a:off x="106676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61</a:t>
                </a:r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C22D074-E8A1-A3B5-F56A-5885DB1D35FF}"/>
                  </a:ext>
                </a:extLst>
              </p:cNvPr>
              <p:cNvSpPr/>
              <p:nvPr/>
            </p:nvSpPr>
            <p:spPr>
              <a:xfrm>
                <a:off x="250676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80</a:t>
                </a:r>
              </a:p>
            </p:txBody>
          </p: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96404AA5-AB0F-7C33-5205-FC2DD75ADB4A}"/>
                  </a:ext>
                </a:extLst>
              </p:cNvPr>
              <p:cNvCxnSpPr>
                <a:cxnSpLocks/>
                <a:stCxn id="145" idx="3"/>
                <a:endCxn id="146" idx="7"/>
              </p:cNvCxnSpPr>
              <p:nvPr/>
            </p:nvCxnSpPr>
            <p:spPr>
              <a:xfrm flipH="1">
                <a:off x="168132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5F0510BE-B7B1-7361-8799-1B30916F2E16}"/>
                  </a:ext>
                </a:extLst>
              </p:cNvPr>
              <p:cNvCxnSpPr>
                <a:cxnSpLocks/>
                <a:stCxn id="145" idx="5"/>
                <a:endCxn id="147" idx="1"/>
              </p:cNvCxnSpPr>
              <p:nvPr/>
            </p:nvCxnSpPr>
            <p:spPr>
              <a:xfrm>
                <a:off x="240132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9043FC02-17C8-FEB9-5A07-2B428B0CDABF}"/>
                </a:ext>
              </a:extLst>
            </p:cNvPr>
            <p:cNvGrpSpPr/>
            <p:nvPr/>
          </p:nvGrpSpPr>
          <p:grpSpPr>
            <a:xfrm>
              <a:off x="6591704" y="1452515"/>
              <a:ext cx="2160000" cy="1598299"/>
              <a:chOff x="658389" y="3937959"/>
              <a:chExt cx="2160000" cy="1598299"/>
            </a:xfrm>
          </p:grpSpPr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AB46BAF6-82B6-E581-A8EB-0CE3066F5B0D}"/>
                  </a:ext>
                </a:extLst>
              </p:cNvPr>
              <p:cNvSpPr/>
              <p:nvPr/>
            </p:nvSpPr>
            <p:spPr>
              <a:xfrm>
                <a:off x="1378389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35</a:t>
                </a:r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EFD8A6D7-775C-BDC5-5018-77CE4547EB95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24</a:t>
                </a:r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D7EE75A4-5423-F568-3A51-83DF1141C0FA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40</a:t>
                </a:r>
              </a:p>
            </p:txBody>
          </p: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A6DA7D5A-9BE2-74EF-FCE8-6CF5E4D9CF75}"/>
                  </a:ext>
                </a:extLst>
              </p:cNvPr>
              <p:cNvCxnSpPr>
                <a:cxnSpLocks/>
                <a:stCxn id="140" idx="3"/>
                <a:endCxn id="141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D5CA343B-FD74-7A75-BB55-BD55E99E7CE2}"/>
                  </a:ext>
                </a:extLst>
              </p:cNvPr>
              <p:cNvCxnSpPr>
                <a:cxnSpLocks/>
                <a:stCxn id="140" idx="5"/>
                <a:endCxn id="142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D78C78C4-D9A5-0085-1959-006817B5527B}"/>
                </a:ext>
              </a:extLst>
            </p:cNvPr>
            <p:cNvCxnSpPr>
              <a:cxnSpLocks/>
              <a:stCxn id="98" idx="3"/>
              <a:endCxn id="140" idx="7"/>
            </p:cNvCxnSpPr>
            <p:nvPr/>
          </p:nvCxnSpPr>
          <p:spPr>
            <a:xfrm flipH="1">
              <a:off x="7926262" y="880834"/>
              <a:ext cx="930884" cy="677123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F64BCC44-417D-3A74-ABEC-F44406EAB54F}"/>
                </a:ext>
              </a:extLst>
            </p:cNvPr>
            <p:cNvCxnSpPr>
              <a:cxnSpLocks/>
              <a:stCxn id="98" idx="5"/>
              <a:endCxn id="145" idx="1"/>
            </p:cNvCxnSpPr>
            <p:nvPr/>
          </p:nvCxnSpPr>
          <p:spPr>
            <a:xfrm>
              <a:off x="9366262" y="880834"/>
              <a:ext cx="839025" cy="677123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5254632-0AE2-589F-DCB3-686C5803B900}"/>
                </a:ext>
              </a:extLst>
            </p:cNvPr>
            <p:cNvSpPr/>
            <p:nvPr/>
          </p:nvSpPr>
          <p:spPr>
            <a:xfrm>
              <a:off x="5866495" y="32089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28</a:t>
              </a:r>
            </a:p>
          </p:txBody>
        </p: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7FB0C433-9090-B739-7577-F13BAA9B2000}"/>
                </a:ext>
              </a:extLst>
            </p:cNvPr>
            <p:cNvCxnSpPr>
              <a:cxnSpLocks/>
              <a:stCxn id="141" idx="3"/>
              <a:endCxn id="118" idx="7"/>
            </p:cNvCxnSpPr>
            <p:nvPr/>
          </p:nvCxnSpPr>
          <p:spPr>
            <a:xfrm flipH="1">
              <a:off x="6481053" y="2945372"/>
              <a:ext cx="216093" cy="369027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EFC82097-ED16-3FF0-7309-0A91382D3844}"/>
                </a:ext>
              </a:extLst>
            </p:cNvPr>
            <p:cNvGrpSpPr/>
            <p:nvPr/>
          </p:nvGrpSpPr>
          <p:grpSpPr>
            <a:xfrm>
              <a:off x="10099845" y="2945372"/>
              <a:ext cx="2160000" cy="986158"/>
              <a:chOff x="1066769" y="4550100"/>
              <a:chExt cx="2160000" cy="986158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BDE3BB52-A461-BD48-01FC-060A436F882B}"/>
                  </a:ext>
                </a:extLst>
              </p:cNvPr>
              <p:cNvSpPr/>
              <p:nvPr/>
            </p:nvSpPr>
            <p:spPr>
              <a:xfrm>
                <a:off x="106676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73</a:t>
                </a: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A42F96B0-5FBD-D0E9-882E-CB974AF0E45B}"/>
                  </a:ext>
                </a:extLst>
              </p:cNvPr>
              <p:cNvSpPr/>
              <p:nvPr/>
            </p:nvSpPr>
            <p:spPr>
              <a:xfrm>
                <a:off x="2506769" y="4816258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90</a:t>
                </a:r>
              </a:p>
            </p:txBody>
          </p: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7CDB1CAC-CEB4-9A22-E6AB-B95795DFAC63}"/>
                  </a:ext>
                </a:extLst>
              </p:cNvPr>
              <p:cNvCxnSpPr>
                <a:cxnSpLocks/>
                <a:endCxn id="131" idx="7"/>
              </p:cNvCxnSpPr>
              <p:nvPr/>
            </p:nvCxnSpPr>
            <p:spPr>
              <a:xfrm flipH="1">
                <a:off x="1681327" y="4550100"/>
                <a:ext cx="219957" cy="371600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5963B179-50BF-C4C3-8F2A-5C3300E83ED3}"/>
                  </a:ext>
                </a:extLst>
              </p:cNvPr>
              <p:cNvCxnSpPr>
                <a:cxnSpLocks/>
                <a:endCxn id="132" idx="1"/>
              </p:cNvCxnSpPr>
              <p:nvPr/>
            </p:nvCxnSpPr>
            <p:spPr>
              <a:xfrm>
                <a:off x="2401327" y="4552517"/>
                <a:ext cx="210884" cy="369183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11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9C798713-5BFE-BA19-48B4-C2E0B82E53B6}"/>
              </a:ext>
            </a:extLst>
          </p:cNvPr>
          <p:cNvCxnSpPr>
            <a:cxnSpLocks/>
          </p:cNvCxnSpPr>
          <p:nvPr/>
        </p:nvCxnSpPr>
        <p:spPr>
          <a:xfrm flipH="1">
            <a:off x="754774" y="3200760"/>
            <a:ext cx="10752000" cy="0"/>
          </a:xfrm>
          <a:prstGeom prst="line">
            <a:avLst/>
          </a:prstGeom>
          <a:ln w="38100">
            <a:gradFill>
              <a:gsLst>
                <a:gs pos="57000">
                  <a:schemeClr val="bg1"/>
                </a:gs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1 – irmão é </a:t>
            </a:r>
            <a:r>
              <a:rPr lang="pt-BR" sz="24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2F4A80-3F37-7ED2-CE30-AE31F685D530}"/>
              </a:ext>
            </a:extLst>
          </p:cNvPr>
          <p:cNvGrpSpPr/>
          <p:nvPr/>
        </p:nvGrpSpPr>
        <p:grpSpPr>
          <a:xfrm>
            <a:off x="253280" y="3377414"/>
            <a:ext cx="2369781" cy="1756598"/>
            <a:chOff x="541329" y="3937959"/>
            <a:chExt cx="2369781" cy="1756598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66A4BD2-ED5E-12C8-60E6-2826CFC6AABA}"/>
                </a:ext>
              </a:extLst>
            </p:cNvPr>
            <p:cNvSpPr/>
            <p:nvPr/>
          </p:nvSpPr>
          <p:spPr>
            <a:xfrm>
              <a:off x="1378389" y="393795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pai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5A552C0-0456-49F1-41A2-3E3E70D7E31E}"/>
                </a:ext>
              </a:extLst>
            </p:cNvPr>
            <p:cNvSpPr/>
            <p:nvPr/>
          </p:nvSpPr>
          <p:spPr>
            <a:xfrm>
              <a:off x="541329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C32D122-2885-3CFB-4F6D-96349EBC18D3}"/>
                </a:ext>
              </a:extLst>
            </p:cNvPr>
            <p:cNvSpPr/>
            <p:nvPr/>
          </p:nvSpPr>
          <p:spPr>
            <a:xfrm>
              <a:off x="2191110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irmão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B0EEFCF-C897-319D-7C76-94CA818E55FD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1155887" y="4552517"/>
              <a:ext cx="327944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6EFEFA1-0A28-0A89-2431-CE2996B7EA53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1992947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eta: Curva para Cima 47">
            <a:extLst>
              <a:ext uri="{FF2B5EF4-FFF2-40B4-BE49-F238E27FC236}">
                <a16:creationId xmlns:a16="http://schemas.microsoft.com/office/drawing/2014/main" id="{B864FC7D-542F-369D-2908-3B2239182C8A}"/>
              </a:ext>
            </a:extLst>
          </p:cNvPr>
          <p:cNvSpPr/>
          <p:nvPr/>
        </p:nvSpPr>
        <p:spPr>
          <a:xfrm rot="10800000">
            <a:off x="4863601" y="3172292"/>
            <a:ext cx="1283382" cy="632376"/>
          </a:xfrm>
          <a:prstGeom prst="curvedUp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749266D7-4BAC-16E9-ED39-94FAA5F7BB1D}"/>
              </a:ext>
            </a:extLst>
          </p:cNvPr>
          <p:cNvSpPr/>
          <p:nvPr/>
        </p:nvSpPr>
        <p:spPr>
          <a:xfrm>
            <a:off x="2972582" y="3559599"/>
            <a:ext cx="1048102" cy="292993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BFD290D0-A963-D097-CF15-E7D01051F930}"/>
              </a:ext>
            </a:extLst>
          </p:cNvPr>
          <p:cNvSpPr/>
          <p:nvPr/>
        </p:nvSpPr>
        <p:spPr>
          <a:xfrm>
            <a:off x="7274776" y="3449870"/>
            <a:ext cx="1048102" cy="292993"/>
          </a:xfrm>
          <a:prstGeom prst="right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F7355-D463-5D7A-D6E5-EB802E8D7C9C}"/>
              </a:ext>
            </a:extLst>
          </p:cNvPr>
          <p:cNvSpPr txBox="1"/>
          <p:nvPr/>
        </p:nvSpPr>
        <p:spPr>
          <a:xfrm>
            <a:off x="686026" y="1255834"/>
            <a:ext cx="1081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fica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 fica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Rotacione o pai para a esquerda;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Atualize o irmão;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Após a rotação: o nó ainda é DUPLO NEGRO e o novo irmão é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 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ocasionando um Caso 2, Caso 3 ou Caso 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91CD42-2A12-E8FE-3C06-2811F821E4A2}"/>
              </a:ext>
            </a:extLst>
          </p:cNvPr>
          <p:cNvSpPr/>
          <p:nvPr/>
        </p:nvSpPr>
        <p:spPr>
          <a:xfrm>
            <a:off x="1104881" y="5372705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77807BA-41A5-9D17-A9EE-8EF4963ADDB8}"/>
              </a:ext>
            </a:extLst>
          </p:cNvPr>
          <p:cNvSpPr/>
          <p:nvPr/>
        </p:nvSpPr>
        <p:spPr>
          <a:xfrm>
            <a:off x="2754662" y="5372705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523664C8-721D-ECC8-EC09-913EA5078605}"/>
              </a:ext>
            </a:extLst>
          </p:cNvPr>
          <p:cNvCxnSpPr>
            <a:cxnSpLocks/>
            <a:stCxn id="5" idx="3"/>
            <a:endCxn id="30" idx="7"/>
          </p:cNvCxnSpPr>
          <p:nvPr/>
        </p:nvCxnSpPr>
        <p:spPr>
          <a:xfrm flipH="1">
            <a:off x="1719439" y="5028570"/>
            <a:ext cx="289064" cy="449577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BA351C-537F-6E68-9B9E-1736541E050D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2517619" y="5028570"/>
            <a:ext cx="342485" cy="449577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99FD7EB-491C-7837-E683-4B48DCA8CDD1}"/>
              </a:ext>
            </a:extLst>
          </p:cNvPr>
          <p:cNvGrpSpPr/>
          <p:nvPr/>
        </p:nvGrpSpPr>
        <p:grpSpPr>
          <a:xfrm>
            <a:off x="4340708" y="3371976"/>
            <a:ext cx="3235827" cy="2709853"/>
            <a:chOff x="4340708" y="3371976"/>
            <a:chExt cx="3235827" cy="2709853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0098B7E-BF71-64C4-9AE0-5C7CBD52AF48}"/>
                </a:ext>
              </a:extLst>
            </p:cNvPr>
            <p:cNvGrpSpPr/>
            <p:nvPr/>
          </p:nvGrpSpPr>
          <p:grpSpPr>
            <a:xfrm>
              <a:off x="4340708" y="3371976"/>
              <a:ext cx="2369781" cy="1756598"/>
              <a:chOff x="3488907" y="3937959"/>
              <a:chExt cx="2369781" cy="1756598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75B2BD1-28C1-302B-E177-BCF1ADFE5357}"/>
                  </a:ext>
                </a:extLst>
              </p:cNvPr>
              <p:cNvSpPr/>
              <p:nvPr/>
            </p:nvSpPr>
            <p:spPr>
              <a:xfrm>
                <a:off x="4325967" y="3937959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B5E5763-7ACC-C4B2-40B4-CB57829585A2}"/>
                  </a:ext>
                </a:extLst>
              </p:cNvPr>
              <p:cNvSpPr/>
              <p:nvPr/>
            </p:nvSpPr>
            <p:spPr>
              <a:xfrm>
                <a:off x="3488907" y="4974557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3C554B7F-5E1C-788F-A68E-ECADAD9FA43A}"/>
                  </a:ext>
                </a:extLst>
              </p:cNvPr>
              <p:cNvSpPr/>
              <p:nvPr/>
            </p:nvSpPr>
            <p:spPr>
              <a:xfrm>
                <a:off x="5138688" y="4974557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irmão</a:t>
                </a:r>
              </a:p>
            </p:txBody>
          </p: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C8A89F99-8122-F032-ECF7-E2AC8AD23823}"/>
                  </a:ext>
                </a:extLst>
              </p:cNvPr>
              <p:cNvCxnSpPr>
                <a:cxnSpLocks/>
                <a:stCxn id="10" idx="3"/>
                <a:endCxn id="11" idx="7"/>
              </p:cNvCxnSpPr>
              <p:nvPr/>
            </p:nvCxnSpPr>
            <p:spPr>
              <a:xfrm flipH="1">
                <a:off x="4103465" y="4552517"/>
                <a:ext cx="327944" cy="527482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A5A641AB-BE31-8D47-8A9F-25DA5672B8D4}"/>
                  </a:ext>
                </a:extLst>
              </p:cNvPr>
              <p:cNvCxnSpPr>
                <a:cxnSpLocks/>
                <a:stCxn id="10" idx="5"/>
                <a:endCxn id="12" idx="1"/>
              </p:cNvCxnSpPr>
              <p:nvPr/>
            </p:nvCxnSpPr>
            <p:spPr>
              <a:xfrm>
                <a:off x="4940525" y="4552517"/>
                <a:ext cx="303605" cy="527482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C2478E5-12EA-EE23-50D3-DE569342D2D5}"/>
                </a:ext>
              </a:extLst>
            </p:cNvPr>
            <p:cNvSpPr/>
            <p:nvPr/>
          </p:nvSpPr>
          <p:spPr>
            <a:xfrm>
              <a:off x="5206754" y="536182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13DEBBC-4A1E-C334-7F20-F29A712C4C35}"/>
                </a:ext>
              </a:extLst>
            </p:cNvPr>
            <p:cNvSpPr/>
            <p:nvPr/>
          </p:nvSpPr>
          <p:spPr>
            <a:xfrm>
              <a:off x="6856535" y="536182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3D99A41B-AFA6-5217-0F13-BF8E14B0B9F4}"/>
                </a:ext>
              </a:extLst>
            </p:cNvPr>
            <p:cNvCxnSpPr>
              <a:cxnSpLocks/>
              <a:stCxn id="12" idx="3"/>
              <a:endCxn id="43" idx="7"/>
            </p:cNvCxnSpPr>
            <p:nvPr/>
          </p:nvCxnSpPr>
          <p:spPr>
            <a:xfrm flipH="1">
              <a:off x="5821312" y="5023132"/>
              <a:ext cx="274619" cy="444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1E941BB6-9B12-5FF3-20CE-00C18F10DC0C}"/>
                </a:ext>
              </a:extLst>
            </p:cNvPr>
            <p:cNvCxnSpPr>
              <a:cxnSpLocks/>
              <a:stCxn id="12" idx="5"/>
              <a:endCxn id="44" idx="1"/>
            </p:cNvCxnSpPr>
            <p:nvPr/>
          </p:nvCxnSpPr>
          <p:spPr>
            <a:xfrm>
              <a:off x="6605047" y="5023132"/>
              <a:ext cx="356930" cy="444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B674A04-A5F9-553F-2654-74F666DE6880}"/>
              </a:ext>
            </a:extLst>
          </p:cNvPr>
          <p:cNvGrpSpPr/>
          <p:nvPr/>
        </p:nvGrpSpPr>
        <p:grpSpPr>
          <a:xfrm>
            <a:off x="8053430" y="3371976"/>
            <a:ext cx="3206521" cy="2709853"/>
            <a:chOff x="3503968" y="3371976"/>
            <a:chExt cx="3206521" cy="2709853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136B506A-6B15-ACCC-751F-F880426BF3CD}"/>
                </a:ext>
              </a:extLst>
            </p:cNvPr>
            <p:cNvGrpSpPr/>
            <p:nvPr/>
          </p:nvGrpSpPr>
          <p:grpSpPr>
            <a:xfrm>
              <a:off x="4340708" y="3371976"/>
              <a:ext cx="2369781" cy="1756598"/>
              <a:chOff x="3488907" y="3937959"/>
              <a:chExt cx="2369781" cy="1756598"/>
            </a:xfrm>
          </p:grpSpPr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42A7863-FE25-76B2-9B5C-5A4EBFF5CBCE}"/>
                  </a:ext>
                </a:extLst>
              </p:cNvPr>
              <p:cNvSpPr/>
              <p:nvPr/>
            </p:nvSpPr>
            <p:spPr>
              <a:xfrm>
                <a:off x="4325967" y="3937959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irmão</a:t>
                </a:r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4EA49FE6-6254-5717-9BCB-34C8BEC19E62}"/>
                  </a:ext>
                </a:extLst>
              </p:cNvPr>
              <p:cNvSpPr/>
              <p:nvPr/>
            </p:nvSpPr>
            <p:spPr>
              <a:xfrm>
                <a:off x="3488907" y="4974557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  <a:endParaRPr lang="pt-BR" sz="11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59C40CC2-1A04-B85F-819D-D284895A61E5}"/>
                  </a:ext>
                </a:extLst>
              </p:cNvPr>
              <p:cNvSpPr/>
              <p:nvPr/>
            </p:nvSpPr>
            <p:spPr>
              <a:xfrm>
                <a:off x="5138688" y="4974557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C83C4742-6D8B-E16A-7918-38CA16054167}"/>
                  </a:ext>
                </a:extLst>
              </p:cNvPr>
              <p:cNvCxnSpPr>
                <a:cxnSpLocks/>
                <a:stCxn id="128" idx="3"/>
                <a:endCxn id="129" idx="7"/>
              </p:cNvCxnSpPr>
              <p:nvPr/>
            </p:nvCxnSpPr>
            <p:spPr>
              <a:xfrm flipH="1">
                <a:off x="4103465" y="4552517"/>
                <a:ext cx="327944" cy="527482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156CD445-30FE-6EDD-48BA-149C4F4B4AB0}"/>
                  </a:ext>
                </a:extLst>
              </p:cNvPr>
              <p:cNvCxnSpPr>
                <a:cxnSpLocks/>
                <a:stCxn id="128" idx="5"/>
                <a:endCxn id="130" idx="1"/>
              </p:cNvCxnSpPr>
              <p:nvPr/>
            </p:nvCxnSpPr>
            <p:spPr>
              <a:xfrm>
                <a:off x="4940525" y="4552517"/>
                <a:ext cx="303605" cy="5274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7A92004E-481E-EF01-95EF-9F114D30B440}"/>
                </a:ext>
              </a:extLst>
            </p:cNvPr>
            <p:cNvSpPr/>
            <p:nvPr/>
          </p:nvSpPr>
          <p:spPr>
            <a:xfrm>
              <a:off x="3503968" y="536182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</a:t>
              </a: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889A62ED-D1C3-C36B-BD09-966CB33D1D9D}"/>
                </a:ext>
              </a:extLst>
            </p:cNvPr>
            <p:cNvSpPr/>
            <p:nvPr/>
          </p:nvSpPr>
          <p:spPr>
            <a:xfrm>
              <a:off x="5178259" y="5361829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A67F04DB-8C48-74BF-CA09-11D449CEE831}"/>
                </a:ext>
              </a:extLst>
            </p:cNvPr>
            <p:cNvCxnSpPr>
              <a:cxnSpLocks/>
              <a:stCxn id="129" idx="3"/>
              <a:endCxn id="133" idx="7"/>
            </p:cNvCxnSpPr>
            <p:nvPr/>
          </p:nvCxnSpPr>
          <p:spPr>
            <a:xfrm flipH="1">
              <a:off x="4118526" y="5023132"/>
              <a:ext cx="327624" cy="444139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4B83C931-707E-5AC0-042C-3C0D56D194DE}"/>
                </a:ext>
              </a:extLst>
            </p:cNvPr>
            <p:cNvCxnSpPr>
              <a:cxnSpLocks/>
              <a:stCxn id="129" idx="5"/>
              <a:endCxn id="134" idx="1"/>
            </p:cNvCxnSpPr>
            <p:nvPr/>
          </p:nvCxnSpPr>
          <p:spPr>
            <a:xfrm>
              <a:off x="4955266" y="5023132"/>
              <a:ext cx="328435" cy="444139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0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9C798713-5BFE-BA19-48B4-C2E0B82E53B6}"/>
              </a:ext>
            </a:extLst>
          </p:cNvPr>
          <p:cNvCxnSpPr>
            <a:cxnSpLocks/>
          </p:cNvCxnSpPr>
          <p:nvPr/>
        </p:nvCxnSpPr>
        <p:spPr>
          <a:xfrm flipH="1">
            <a:off x="754774" y="320076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2 – irmão é preto e filhos do irmão são pretos</a:t>
            </a:r>
            <a:endParaRPr lang="pt-BR" sz="2400" b="1" dirty="0">
              <a:solidFill>
                <a:srgbClr val="ED1C2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2F4A80-3F37-7ED2-CE30-AE31F685D530}"/>
              </a:ext>
            </a:extLst>
          </p:cNvPr>
          <p:cNvGrpSpPr/>
          <p:nvPr/>
        </p:nvGrpSpPr>
        <p:grpSpPr>
          <a:xfrm>
            <a:off x="636241" y="3777725"/>
            <a:ext cx="10126937" cy="1899958"/>
            <a:chOff x="457570" y="3927140"/>
            <a:chExt cx="10126937" cy="1899958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66A4BD2-ED5E-12C8-60E6-2826CFC6AABA}"/>
                </a:ext>
              </a:extLst>
            </p:cNvPr>
            <p:cNvSpPr/>
            <p:nvPr/>
          </p:nvSpPr>
          <p:spPr>
            <a:xfrm>
              <a:off x="1378389" y="3937959"/>
              <a:ext cx="720000" cy="72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pai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5A552C0-0456-49F1-41A2-3E3E70D7E31E}"/>
                </a:ext>
              </a:extLst>
            </p:cNvPr>
            <p:cNvSpPr/>
            <p:nvPr/>
          </p:nvSpPr>
          <p:spPr>
            <a:xfrm>
              <a:off x="541329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C32D122-2885-3CFB-4F6D-96349EBC18D3}"/>
                </a:ext>
              </a:extLst>
            </p:cNvPr>
            <p:cNvSpPr/>
            <p:nvPr/>
          </p:nvSpPr>
          <p:spPr>
            <a:xfrm>
              <a:off x="2191110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irmão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B0EEFCF-C897-319D-7C76-94CA818E55FD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1155887" y="4552517"/>
              <a:ext cx="327944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6EFEFA1-0A28-0A89-2431-CE2996B7EA53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1992947" y="4552517"/>
              <a:ext cx="303605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C3DA3EC-FAA3-6FB1-8EB4-87D52BC9D747}"/>
                </a:ext>
              </a:extLst>
            </p:cNvPr>
            <p:cNvSpPr/>
            <p:nvPr/>
          </p:nvSpPr>
          <p:spPr>
            <a:xfrm>
              <a:off x="457570" y="4899040"/>
              <a:ext cx="871034" cy="871034"/>
            </a:xfrm>
            <a:prstGeom prst="ellipse">
              <a:avLst/>
            </a:prstGeom>
            <a:noFill/>
            <a:ln w="31750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1203B41-B178-660B-0E51-0859923490D9}"/>
                </a:ext>
              </a:extLst>
            </p:cNvPr>
            <p:cNvSpPr/>
            <p:nvPr/>
          </p:nvSpPr>
          <p:spPr>
            <a:xfrm>
              <a:off x="4654550" y="4956064"/>
              <a:ext cx="871034" cy="871034"/>
            </a:xfrm>
            <a:prstGeom prst="ellipse">
              <a:avLst/>
            </a:prstGeom>
            <a:noFill/>
            <a:ln w="31750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pai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C5BEC4-F3E0-4D4D-441C-D4B2DB15CD13}"/>
                </a:ext>
              </a:extLst>
            </p:cNvPr>
            <p:cNvSpPr/>
            <p:nvPr/>
          </p:nvSpPr>
          <p:spPr>
            <a:xfrm>
              <a:off x="9713473" y="3927140"/>
              <a:ext cx="871034" cy="871034"/>
            </a:xfrm>
            <a:prstGeom prst="ellipse">
              <a:avLst/>
            </a:prstGeom>
            <a:noFill/>
            <a:ln w="31750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749266D7-4BAC-16E9-ED39-94FAA5F7BB1D}"/>
              </a:ext>
            </a:extLst>
          </p:cNvPr>
          <p:cNvSpPr/>
          <p:nvPr/>
        </p:nvSpPr>
        <p:spPr>
          <a:xfrm>
            <a:off x="3349996" y="389773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BFD290D0-A963-D097-CF15-E7D01051F930}"/>
              </a:ext>
            </a:extLst>
          </p:cNvPr>
          <p:cNvSpPr/>
          <p:nvPr/>
        </p:nvSpPr>
        <p:spPr>
          <a:xfrm>
            <a:off x="7818240" y="389773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F7355-D463-5D7A-D6E5-EB802E8D7C9C}"/>
              </a:ext>
            </a:extLst>
          </p:cNvPr>
          <p:cNvSpPr txBox="1"/>
          <p:nvPr/>
        </p:nvSpPr>
        <p:spPr>
          <a:xfrm>
            <a:off x="686026" y="1439825"/>
            <a:ext cx="108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 fica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 passa a apontar para o pai;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 o nó for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basta trocar para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Senão, o novo nó é DUPLO NEGRO e inicia uma nova verificação.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098B7E-BF71-64C4-9AE0-5C7CBD52AF48}"/>
              </a:ext>
            </a:extLst>
          </p:cNvPr>
          <p:cNvGrpSpPr/>
          <p:nvPr/>
        </p:nvGrpSpPr>
        <p:grpSpPr>
          <a:xfrm>
            <a:off x="4911109" y="3845568"/>
            <a:ext cx="2369781" cy="1756598"/>
            <a:chOff x="3488907" y="3937959"/>
            <a:chExt cx="2369781" cy="175659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75B2BD1-28C1-302B-E177-BCF1ADFE5357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pai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B5E5763-7ACC-C4B2-40B4-CB57829585A2}"/>
                </a:ext>
              </a:extLst>
            </p:cNvPr>
            <p:cNvSpPr/>
            <p:nvPr/>
          </p:nvSpPr>
          <p:spPr>
            <a:xfrm>
              <a:off x="3488907" y="497455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C554B7F-5E1C-788F-A68E-ECADAD9FA43A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irmão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8A89F99-8122-F032-ECF7-E2AC8AD23823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4103465" y="4552517"/>
              <a:ext cx="327944" cy="5274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5A641AB-BE31-8D47-8A9F-25DA5672B8D4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36B506A-6B15-ACCC-751F-F880426BF3CD}"/>
              </a:ext>
            </a:extLst>
          </p:cNvPr>
          <p:cNvGrpSpPr/>
          <p:nvPr/>
        </p:nvGrpSpPr>
        <p:grpSpPr>
          <a:xfrm>
            <a:off x="9973253" y="3853242"/>
            <a:ext cx="1532721" cy="1756598"/>
            <a:chOff x="4325967" y="3937959"/>
            <a:chExt cx="1532721" cy="175659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642A7863-FE25-76B2-9B5C-5A4EBFF5CBCE}"/>
                </a:ext>
              </a:extLst>
            </p:cNvPr>
            <p:cNvSpPr/>
            <p:nvPr/>
          </p:nvSpPr>
          <p:spPr>
            <a:xfrm>
              <a:off x="4325967" y="3937959"/>
              <a:ext cx="720000" cy="72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</a:t>
              </a:r>
              <a:endParaRPr lang="pt-BR" sz="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59C40CC2-1A04-B85F-819D-D284895A61E5}"/>
                </a:ext>
              </a:extLst>
            </p:cNvPr>
            <p:cNvSpPr/>
            <p:nvPr/>
          </p:nvSpPr>
          <p:spPr>
            <a:xfrm>
              <a:off x="5138688" y="4974557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156CD445-30FE-6EDD-48BA-149C4F4B4AB0}"/>
                </a:ext>
              </a:extLst>
            </p:cNvPr>
            <p:cNvCxnSpPr>
              <a:cxnSpLocks/>
              <a:stCxn id="128" idx="5"/>
              <a:endCxn id="130" idx="1"/>
            </p:cNvCxnSpPr>
            <p:nvPr/>
          </p:nvCxnSpPr>
          <p:spPr>
            <a:xfrm>
              <a:off x="4940525" y="4552517"/>
              <a:ext cx="303605" cy="527482"/>
            </a:xfrm>
            <a:prstGeom prst="line">
              <a:avLst/>
            </a:prstGeom>
            <a:ln w="31750">
              <a:gradFill>
                <a:gsLst>
                  <a:gs pos="0">
                    <a:schemeClr val="tx1"/>
                  </a:gs>
                  <a:gs pos="100000">
                    <a:srgbClr val="ED1C2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07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2E9173C-2902-0362-70A6-BC47A2218B80}"/>
              </a:ext>
            </a:extLst>
          </p:cNvPr>
          <p:cNvSpPr/>
          <p:nvPr/>
        </p:nvSpPr>
        <p:spPr>
          <a:xfrm>
            <a:off x="-720000" y="2709000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2E82BEE-E0DB-97F3-D2E5-730D7E1DB013}"/>
              </a:ext>
            </a:extLst>
          </p:cNvPr>
          <p:cNvCxnSpPr>
            <a:cxnSpLocks/>
            <a:stCxn id="2" idx="7"/>
            <a:endCxn id="6" idx="3"/>
          </p:cNvCxnSpPr>
          <p:nvPr/>
        </p:nvCxnSpPr>
        <p:spPr>
          <a:xfrm flipV="1">
            <a:off x="509117" y="1326539"/>
            <a:ext cx="1601168" cy="1593344"/>
          </a:xfrm>
          <a:prstGeom prst="line">
            <a:avLst/>
          </a:prstGeom>
          <a:ln w="31750">
            <a:gradFill>
              <a:gsLst>
                <a:gs pos="300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1EF05A2-49D7-8582-6936-5D3A73B07090}"/>
              </a:ext>
            </a:extLst>
          </p:cNvPr>
          <p:cNvSpPr/>
          <p:nvPr/>
        </p:nvSpPr>
        <p:spPr>
          <a:xfrm>
            <a:off x="1899402" y="9742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Rudolf Bayer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BCF83EC-3C2D-D42F-00F0-3B5AF68C9089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128519" y="1326539"/>
            <a:ext cx="2458364" cy="3959260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2E4BE0FF-B3E7-CAAC-4E52-03E731D08192}"/>
              </a:ext>
            </a:extLst>
          </p:cNvPr>
          <p:cNvSpPr/>
          <p:nvPr/>
        </p:nvSpPr>
        <p:spPr>
          <a:xfrm>
            <a:off x="5376000" y="5074916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McCreight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6033AE9-F906-A82D-6A1B-3BAD908875B3}"/>
              </a:ext>
            </a:extLst>
          </p:cNvPr>
          <p:cNvCxnSpPr>
            <a:cxnSpLocks/>
            <a:stCxn id="13" idx="7"/>
            <a:endCxn id="25" idx="3"/>
          </p:cNvCxnSpPr>
          <p:nvPr/>
        </p:nvCxnSpPr>
        <p:spPr>
          <a:xfrm flipV="1">
            <a:off x="6605117" y="1326539"/>
            <a:ext cx="2458364" cy="395926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0577C47-0FA9-7B4B-CE4A-59D8CA79F7F2}"/>
              </a:ext>
            </a:extLst>
          </p:cNvPr>
          <p:cNvSpPr/>
          <p:nvPr/>
        </p:nvSpPr>
        <p:spPr>
          <a:xfrm>
            <a:off x="8852598" y="9742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Variação da BST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96C7C6A-3D81-783F-E483-8B299AFBC4EA}"/>
              </a:ext>
            </a:extLst>
          </p:cNvPr>
          <p:cNvSpPr/>
          <p:nvPr/>
        </p:nvSpPr>
        <p:spPr>
          <a:xfrm>
            <a:off x="11472000" y="2586169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B64842-2FFB-632A-088D-4EC8D0668EA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10081715" y="1326539"/>
            <a:ext cx="1601168" cy="147051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60AA3A-58B3-BEE8-933F-1CC98847F7E6}"/>
              </a:ext>
            </a:extLst>
          </p:cNvPr>
          <p:cNvSpPr txBox="1"/>
          <p:nvPr/>
        </p:nvSpPr>
        <p:spPr>
          <a:xfrm>
            <a:off x="720000" y="30464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HISTÓRICO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5AF776-C848-B872-8FF2-B434D7E1D453}"/>
              </a:ext>
            </a:extLst>
          </p:cNvPr>
          <p:cNvSpPr/>
          <p:nvPr/>
        </p:nvSpPr>
        <p:spPr>
          <a:xfrm>
            <a:off x="5376000" y="39658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1972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E805072-282E-B523-6285-65402CEBD4A3}"/>
              </a:ext>
            </a:extLst>
          </p:cNvPr>
          <p:cNvCxnSpPr>
            <a:stCxn id="4" idx="2"/>
            <a:endCxn id="6" idx="6"/>
          </p:cNvCxnSpPr>
          <p:nvPr/>
        </p:nvCxnSpPr>
        <p:spPr>
          <a:xfrm flipH="1">
            <a:off x="3339402" y="759658"/>
            <a:ext cx="2036598" cy="57764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61E20D-EC16-F2DC-2E57-DB3CF6BA05EE}"/>
              </a:ext>
            </a:extLst>
          </p:cNvPr>
          <p:cNvCxnSpPr>
            <a:stCxn id="4" idx="6"/>
            <a:endCxn id="25" idx="2"/>
          </p:cNvCxnSpPr>
          <p:nvPr/>
        </p:nvCxnSpPr>
        <p:spPr>
          <a:xfrm>
            <a:off x="6816000" y="759658"/>
            <a:ext cx="2036598" cy="57764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7280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3 – irmão é preto e filho direito do irmão é preto</a:t>
            </a:r>
            <a:endParaRPr lang="pt-BR" sz="2400" b="1" dirty="0">
              <a:solidFill>
                <a:srgbClr val="ED1C2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F7355-D463-5D7A-D6E5-EB802E8D7C9C}"/>
              </a:ext>
            </a:extLst>
          </p:cNvPr>
          <p:cNvSpPr txBox="1"/>
          <p:nvPr/>
        </p:nvSpPr>
        <p:spPr>
          <a:xfrm>
            <a:off x="686026" y="1269095"/>
            <a:ext cx="1081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Filho esquerdo do irmão fica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 fica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Rotacione o irmão à direita;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Atualize o irmão;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Após rotação: o nó ainda é DUPLO NEGRO e novo irmão é NEGRO ocasionando o caso 4.</a:t>
            </a:r>
          </a:p>
        </p:txBody>
      </p: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9469438-7004-1F0D-0161-0E5770F4A3F4}"/>
              </a:ext>
            </a:extLst>
          </p:cNvPr>
          <p:cNvGrpSpPr/>
          <p:nvPr/>
        </p:nvGrpSpPr>
        <p:grpSpPr>
          <a:xfrm>
            <a:off x="849084" y="3023421"/>
            <a:ext cx="2854305" cy="3378989"/>
            <a:chOff x="1959610" y="3023421"/>
            <a:chExt cx="2854305" cy="337898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3BFAF9C7-7D4A-D536-9A54-0CDCE557EF8B}"/>
                </a:ext>
              </a:extLst>
            </p:cNvPr>
            <p:cNvGrpSpPr/>
            <p:nvPr/>
          </p:nvGrpSpPr>
          <p:grpSpPr>
            <a:xfrm>
              <a:off x="2065057" y="3023421"/>
              <a:ext cx="2748858" cy="2386129"/>
              <a:chOff x="7978983" y="266276"/>
              <a:chExt cx="3028618" cy="2710924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EE97C55A-95E6-73B4-9F56-FB5BD6E260C1}"/>
                  </a:ext>
                </a:extLst>
              </p:cNvPr>
              <p:cNvSpPr/>
              <p:nvPr/>
            </p:nvSpPr>
            <p:spPr>
              <a:xfrm>
                <a:off x="8751704" y="266276"/>
                <a:ext cx="720000" cy="7200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</a:p>
            </p:txBody>
          </p: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45283B4D-A109-7BDC-57C6-32F1E2C3E052}"/>
                  </a:ext>
                </a:extLst>
              </p:cNvPr>
              <p:cNvGrpSpPr/>
              <p:nvPr/>
            </p:nvGrpSpPr>
            <p:grpSpPr>
              <a:xfrm>
                <a:off x="8847601" y="1378901"/>
                <a:ext cx="2160000" cy="1598299"/>
                <a:chOff x="534525" y="3864345"/>
                <a:chExt cx="2160000" cy="1598299"/>
              </a:xfrm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18C03985-80D4-E2C9-43DC-5C16C504F5C9}"/>
                    </a:ext>
                  </a:extLst>
                </p:cNvPr>
                <p:cNvSpPr/>
                <p:nvPr/>
              </p:nvSpPr>
              <p:spPr>
                <a:xfrm>
                  <a:off x="1254525" y="3864345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irmão</a:t>
                  </a:r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B6096761-3A24-A265-3658-1EBEBD598D16}"/>
                    </a:ext>
                  </a:extLst>
                </p:cNvPr>
                <p:cNvSpPr/>
                <p:nvPr/>
              </p:nvSpPr>
              <p:spPr>
                <a:xfrm>
                  <a:off x="534525" y="4742644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esq</a:t>
                  </a:r>
                  <a:endPara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F2D5176A-AC95-1B0F-05BF-20945EAB07B3}"/>
                    </a:ext>
                  </a:extLst>
                </p:cNvPr>
                <p:cNvSpPr/>
                <p:nvPr/>
              </p:nvSpPr>
              <p:spPr>
                <a:xfrm>
                  <a:off x="1974525" y="474264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dir</a:t>
                  </a:r>
                  <a:endPara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cxnSp>
              <p:nvCxnSpPr>
                <p:cNvPr id="46" name="Conector reto 45">
                  <a:extLst>
                    <a:ext uri="{FF2B5EF4-FFF2-40B4-BE49-F238E27FC236}">
                      <a16:creationId xmlns:a16="http://schemas.microsoft.com/office/drawing/2014/main" id="{3B09BAA1-69D4-9A35-EF12-6B57A91D6778}"/>
                    </a:ext>
                  </a:extLst>
                </p:cNvPr>
                <p:cNvCxnSpPr>
                  <a:cxnSpLocks/>
                  <a:stCxn id="43" idx="3"/>
                  <a:endCxn id="44" idx="7"/>
                </p:cNvCxnSpPr>
                <p:nvPr/>
              </p:nvCxnSpPr>
              <p:spPr>
                <a:xfrm flipH="1">
                  <a:off x="1149084" y="4478903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81AEE76C-CA1F-8CC8-DBE6-9C521DD7B067}"/>
                    </a:ext>
                  </a:extLst>
                </p:cNvPr>
                <p:cNvCxnSpPr>
                  <a:cxnSpLocks/>
                  <a:stCxn id="43" idx="5"/>
                  <a:endCxn id="45" idx="1"/>
                </p:cNvCxnSpPr>
                <p:nvPr/>
              </p:nvCxnSpPr>
              <p:spPr>
                <a:xfrm>
                  <a:off x="1869084" y="4478903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3655E9FC-7A9C-4981-5790-B715594D24CB}"/>
                  </a:ext>
                </a:extLst>
              </p:cNvPr>
              <p:cNvSpPr/>
              <p:nvPr/>
            </p:nvSpPr>
            <p:spPr>
              <a:xfrm>
                <a:off x="7978983" y="137890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0BC4E8FC-A1D4-80FD-72AC-8403E8D1E03A}"/>
                  </a:ext>
                </a:extLst>
              </p:cNvPr>
              <p:cNvCxnSpPr>
                <a:cxnSpLocks/>
                <a:stCxn id="26" idx="3"/>
                <a:endCxn id="40" idx="7"/>
              </p:cNvCxnSpPr>
              <p:nvPr/>
            </p:nvCxnSpPr>
            <p:spPr>
              <a:xfrm flipH="1">
                <a:off x="8593541" y="880834"/>
                <a:ext cx="263605" cy="60350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36C7EC1-1DFD-D389-062B-88BE30C0C9CC}"/>
                  </a:ext>
                </a:extLst>
              </p:cNvPr>
              <p:cNvCxnSpPr>
                <a:cxnSpLocks/>
                <a:stCxn id="26" idx="5"/>
                <a:endCxn id="43" idx="1"/>
              </p:cNvCxnSpPr>
              <p:nvPr/>
            </p:nvCxnSpPr>
            <p:spPr>
              <a:xfrm>
                <a:off x="9366262" y="880834"/>
                <a:ext cx="306781" cy="60350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98A9F1A9-634D-122A-2A01-4AC28E45BE93}"/>
                </a:ext>
              </a:extLst>
            </p:cNvPr>
            <p:cNvGrpSpPr/>
            <p:nvPr/>
          </p:nvGrpSpPr>
          <p:grpSpPr>
            <a:xfrm>
              <a:off x="1959610" y="5316741"/>
              <a:ext cx="2369781" cy="1085669"/>
              <a:chOff x="1959610" y="5316741"/>
              <a:chExt cx="2369781" cy="1085669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58B97816-A8F6-E15A-EC8D-CDA1FA671B60}"/>
                  </a:ext>
                </a:extLst>
              </p:cNvPr>
              <p:cNvSpPr/>
              <p:nvPr/>
            </p:nvSpPr>
            <p:spPr>
              <a:xfrm>
                <a:off x="1959610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F63620A-D507-6BF2-EFAF-BFBEF32275B8}"/>
                  </a:ext>
                </a:extLst>
              </p:cNvPr>
              <p:cNvSpPr/>
              <p:nvPr/>
            </p:nvSpPr>
            <p:spPr>
              <a:xfrm>
                <a:off x="3609391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863DDEC2-0ABB-69C8-DAE2-F4A8F56903E4}"/>
                  </a:ext>
                </a:extLst>
              </p:cNvPr>
              <p:cNvCxnSpPr>
                <a:cxnSpLocks/>
                <a:stCxn id="44" idx="3"/>
                <a:endCxn id="58" idx="7"/>
              </p:cNvCxnSpPr>
              <p:nvPr/>
            </p:nvCxnSpPr>
            <p:spPr>
              <a:xfrm flipH="1">
                <a:off x="2574168" y="5316741"/>
                <a:ext cx="374972" cy="471111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1AA40EF4-B830-191E-D00C-43F1F8675AD5}"/>
                  </a:ext>
                </a:extLst>
              </p:cNvPr>
              <p:cNvCxnSpPr>
                <a:cxnSpLocks/>
                <a:stCxn id="44" idx="5"/>
                <a:endCxn id="60" idx="1"/>
              </p:cNvCxnSpPr>
              <p:nvPr/>
            </p:nvCxnSpPr>
            <p:spPr>
              <a:xfrm>
                <a:off x="3411228" y="5316741"/>
                <a:ext cx="303605" cy="471111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413DA57-866F-9C86-6E0A-BB657AB7AC59}"/>
              </a:ext>
            </a:extLst>
          </p:cNvPr>
          <p:cNvGrpSpPr/>
          <p:nvPr/>
        </p:nvGrpSpPr>
        <p:grpSpPr>
          <a:xfrm>
            <a:off x="4560994" y="3086318"/>
            <a:ext cx="2854305" cy="3378989"/>
            <a:chOff x="1959610" y="3023421"/>
            <a:chExt cx="2854305" cy="3378989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6C05D681-DCB1-AE47-894A-841484AA395C}"/>
                </a:ext>
              </a:extLst>
            </p:cNvPr>
            <p:cNvGrpSpPr/>
            <p:nvPr/>
          </p:nvGrpSpPr>
          <p:grpSpPr>
            <a:xfrm>
              <a:off x="2065057" y="3023421"/>
              <a:ext cx="2748858" cy="2386129"/>
              <a:chOff x="7978983" y="266276"/>
              <a:chExt cx="3028618" cy="2710924"/>
            </a:xfrm>
          </p:grpSpPr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A0F945D4-9C95-DCC3-F1BD-0EC2594152A8}"/>
                  </a:ext>
                </a:extLst>
              </p:cNvPr>
              <p:cNvSpPr/>
              <p:nvPr/>
            </p:nvSpPr>
            <p:spPr>
              <a:xfrm>
                <a:off x="8751704" y="266276"/>
                <a:ext cx="720000" cy="7200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1E212E2C-18B3-7FD7-AB99-91DF8B24A678}"/>
                  </a:ext>
                </a:extLst>
              </p:cNvPr>
              <p:cNvGrpSpPr/>
              <p:nvPr/>
            </p:nvGrpSpPr>
            <p:grpSpPr>
              <a:xfrm>
                <a:off x="8847601" y="1378901"/>
                <a:ext cx="2160000" cy="1598299"/>
                <a:chOff x="534525" y="3864345"/>
                <a:chExt cx="2160000" cy="1598299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4CE18D21-A002-2EF5-6D3A-114318DF459D}"/>
                    </a:ext>
                  </a:extLst>
                </p:cNvPr>
                <p:cNvSpPr/>
                <p:nvPr/>
              </p:nvSpPr>
              <p:spPr>
                <a:xfrm>
                  <a:off x="1254525" y="3864345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irmão</a:t>
                  </a:r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25922CA-0630-D010-7E2F-BD9788E9A319}"/>
                    </a:ext>
                  </a:extLst>
                </p:cNvPr>
                <p:cNvSpPr/>
                <p:nvPr/>
              </p:nvSpPr>
              <p:spPr>
                <a:xfrm>
                  <a:off x="534525" y="474264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esq</a:t>
                  </a:r>
                  <a:endPara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C746EEE5-0375-B601-92A3-4726DDB6EC65}"/>
                    </a:ext>
                  </a:extLst>
                </p:cNvPr>
                <p:cNvSpPr/>
                <p:nvPr/>
              </p:nvSpPr>
              <p:spPr>
                <a:xfrm>
                  <a:off x="1974525" y="474264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dir</a:t>
                  </a:r>
                  <a:endPara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cxnSp>
              <p:nvCxnSpPr>
                <p:cNvPr id="153" name="Conector reto 152">
                  <a:extLst>
                    <a:ext uri="{FF2B5EF4-FFF2-40B4-BE49-F238E27FC236}">
                      <a16:creationId xmlns:a16="http://schemas.microsoft.com/office/drawing/2014/main" id="{11EF1DFC-5269-68A2-0A7B-769F756BEFF4}"/>
                    </a:ext>
                  </a:extLst>
                </p:cNvPr>
                <p:cNvCxnSpPr>
                  <a:cxnSpLocks/>
                  <a:stCxn id="150" idx="3"/>
                  <a:endCxn id="151" idx="7"/>
                </p:cNvCxnSpPr>
                <p:nvPr/>
              </p:nvCxnSpPr>
              <p:spPr>
                <a:xfrm flipH="1">
                  <a:off x="1149084" y="4478903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to 153">
                  <a:extLst>
                    <a:ext uri="{FF2B5EF4-FFF2-40B4-BE49-F238E27FC236}">
                      <a16:creationId xmlns:a16="http://schemas.microsoft.com/office/drawing/2014/main" id="{C9DFDFBE-92FE-3763-6737-F52C9D5508B9}"/>
                    </a:ext>
                  </a:extLst>
                </p:cNvPr>
                <p:cNvCxnSpPr>
                  <a:cxnSpLocks/>
                  <a:stCxn id="150" idx="5"/>
                  <a:endCxn id="152" idx="1"/>
                </p:cNvCxnSpPr>
                <p:nvPr/>
              </p:nvCxnSpPr>
              <p:spPr>
                <a:xfrm>
                  <a:off x="1869084" y="4478903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3F7D86B-B796-F747-E1BB-7751E888DB84}"/>
                  </a:ext>
                </a:extLst>
              </p:cNvPr>
              <p:cNvSpPr/>
              <p:nvPr/>
            </p:nvSpPr>
            <p:spPr>
              <a:xfrm>
                <a:off x="7978983" y="137890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C50C2785-31DC-306C-8A35-9DFE31E7715C}"/>
                  </a:ext>
                </a:extLst>
              </p:cNvPr>
              <p:cNvCxnSpPr>
                <a:cxnSpLocks/>
                <a:stCxn id="145" idx="3"/>
                <a:endCxn id="147" idx="7"/>
              </p:cNvCxnSpPr>
              <p:nvPr/>
            </p:nvCxnSpPr>
            <p:spPr>
              <a:xfrm flipH="1">
                <a:off x="8593541" y="880834"/>
                <a:ext cx="263605" cy="60350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8D7E8066-4165-9809-2431-6609B6019028}"/>
                  </a:ext>
                </a:extLst>
              </p:cNvPr>
              <p:cNvCxnSpPr>
                <a:cxnSpLocks/>
                <a:stCxn id="145" idx="5"/>
                <a:endCxn id="150" idx="1"/>
              </p:cNvCxnSpPr>
              <p:nvPr/>
            </p:nvCxnSpPr>
            <p:spPr>
              <a:xfrm>
                <a:off x="9366262" y="880834"/>
                <a:ext cx="306781" cy="603509"/>
              </a:xfrm>
              <a:prstGeom prst="line">
                <a:avLst/>
              </a:prstGeom>
              <a:ln w="31750">
                <a:gradFill>
                  <a:gsLst>
                    <a:gs pos="71000">
                      <a:schemeClr val="bg1"/>
                    </a:gs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Agrupar 139">
              <a:extLst>
                <a:ext uri="{FF2B5EF4-FFF2-40B4-BE49-F238E27FC236}">
                  <a16:creationId xmlns:a16="http://schemas.microsoft.com/office/drawing/2014/main" id="{1CE819F2-AB7F-3C50-9B95-DA3DEF48F4F5}"/>
                </a:ext>
              </a:extLst>
            </p:cNvPr>
            <p:cNvGrpSpPr/>
            <p:nvPr/>
          </p:nvGrpSpPr>
          <p:grpSpPr>
            <a:xfrm>
              <a:off x="1959610" y="5316741"/>
              <a:ext cx="2369781" cy="1085669"/>
              <a:chOff x="1959610" y="5316741"/>
              <a:chExt cx="2369781" cy="1085669"/>
            </a:xfrm>
          </p:grpSpPr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6CA34CC8-8810-E389-1F69-D8E157893966}"/>
                  </a:ext>
                </a:extLst>
              </p:cNvPr>
              <p:cNvSpPr/>
              <p:nvPr/>
            </p:nvSpPr>
            <p:spPr>
              <a:xfrm>
                <a:off x="1959610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DB827302-2036-E97F-6937-690FD4D793D5}"/>
                  </a:ext>
                </a:extLst>
              </p:cNvPr>
              <p:cNvSpPr/>
              <p:nvPr/>
            </p:nvSpPr>
            <p:spPr>
              <a:xfrm>
                <a:off x="3609391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</a:p>
            </p:txBody>
          </p: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7DEFB5DB-EBDF-6004-D6B6-1C4327CC7455}"/>
                  </a:ext>
                </a:extLst>
              </p:cNvPr>
              <p:cNvCxnSpPr>
                <a:cxnSpLocks/>
                <a:stCxn id="151" idx="3"/>
                <a:endCxn id="141" idx="7"/>
              </p:cNvCxnSpPr>
              <p:nvPr/>
            </p:nvCxnSpPr>
            <p:spPr>
              <a:xfrm flipH="1">
                <a:off x="2574168" y="5316741"/>
                <a:ext cx="374972" cy="47111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0109FB00-AFB0-B0C9-D505-F9918905AAB1}"/>
                  </a:ext>
                </a:extLst>
              </p:cNvPr>
              <p:cNvCxnSpPr>
                <a:cxnSpLocks/>
                <a:stCxn id="151" idx="5"/>
                <a:endCxn id="142" idx="1"/>
              </p:cNvCxnSpPr>
              <p:nvPr/>
            </p:nvCxnSpPr>
            <p:spPr>
              <a:xfrm>
                <a:off x="3411228" y="5316741"/>
                <a:ext cx="303605" cy="47111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478B4251-7DFC-BE27-2439-7460424DC7AF}"/>
              </a:ext>
            </a:extLst>
          </p:cNvPr>
          <p:cNvGrpSpPr/>
          <p:nvPr/>
        </p:nvGrpSpPr>
        <p:grpSpPr>
          <a:xfrm>
            <a:off x="8174238" y="3086318"/>
            <a:ext cx="3463178" cy="3378989"/>
            <a:chOff x="2065057" y="3023421"/>
            <a:chExt cx="3463178" cy="3378989"/>
          </a:xfrm>
        </p:grpSpPr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D29A2707-891A-DDB1-5619-73F9F6DF9C1F}"/>
                </a:ext>
              </a:extLst>
            </p:cNvPr>
            <p:cNvGrpSpPr/>
            <p:nvPr/>
          </p:nvGrpSpPr>
          <p:grpSpPr>
            <a:xfrm>
              <a:off x="2065057" y="3023421"/>
              <a:ext cx="2748858" cy="2386129"/>
              <a:chOff x="7978983" y="266276"/>
              <a:chExt cx="3028618" cy="2710924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8C0D0B8F-7859-FAFF-CEAA-4AD412907E1F}"/>
                  </a:ext>
                </a:extLst>
              </p:cNvPr>
              <p:cNvSpPr/>
              <p:nvPr/>
            </p:nvSpPr>
            <p:spPr>
              <a:xfrm>
                <a:off x="8751704" y="266276"/>
                <a:ext cx="720000" cy="7200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</a:p>
            </p:txBody>
          </p:sp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4B8E21F2-5624-0660-D9A9-8BF83C026441}"/>
                  </a:ext>
                </a:extLst>
              </p:cNvPr>
              <p:cNvGrpSpPr/>
              <p:nvPr/>
            </p:nvGrpSpPr>
            <p:grpSpPr>
              <a:xfrm>
                <a:off x="8847601" y="1378901"/>
                <a:ext cx="2160000" cy="1598299"/>
                <a:chOff x="534525" y="3864345"/>
                <a:chExt cx="2160000" cy="1598299"/>
              </a:xfrm>
            </p:grpSpPr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4BAAF35C-7E9F-5308-18B3-C073089ECEBE}"/>
                    </a:ext>
                  </a:extLst>
                </p:cNvPr>
                <p:cNvSpPr/>
                <p:nvPr/>
              </p:nvSpPr>
              <p:spPr>
                <a:xfrm>
                  <a:off x="1254525" y="3864345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esq</a:t>
                  </a:r>
                  <a:endParaRPr lang="pt-BR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CEE300BD-E107-1AAA-E238-6C446B525B90}"/>
                    </a:ext>
                  </a:extLst>
                </p:cNvPr>
                <p:cNvSpPr/>
                <p:nvPr/>
              </p:nvSpPr>
              <p:spPr>
                <a:xfrm>
                  <a:off x="534525" y="474264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a</a:t>
                  </a:r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0329C40A-F66C-E391-7291-7E0FEC4E7736}"/>
                    </a:ext>
                  </a:extLst>
                </p:cNvPr>
                <p:cNvSpPr/>
                <p:nvPr/>
              </p:nvSpPr>
              <p:spPr>
                <a:xfrm>
                  <a:off x="1974525" y="4742644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irmão</a:t>
                  </a:r>
                </a:p>
              </p:txBody>
            </p:sp>
            <p:cxnSp>
              <p:nvCxnSpPr>
                <p:cNvPr id="170" name="Conector reto 169">
                  <a:extLst>
                    <a:ext uri="{FF2B5EF4-FFF2-40B4-BE49-F238E27FC236}">
                      <a16:creationId xmlns:a16="http://schemas.microsoft.com/office/drawing/2014/main" id="{BA6874DF-FD70-3111-FCDE-08B91DE42AC3}"/>
                    </a:ext>
                  </a:extLst>
                </p:cNvPr>
                <p:cNvCxnSpPr>
                  <a:cxnSpLocks/>
                  <a:stCxn id="167" idx="3"/>
                  <a:endCxn id="168" idx="7"/>
                </p:cNvCxnSpPr>
                <p:nvPr/>
              </p:nvCxnSpPr>
              <p:spPr>
                <a:xfrm flipH="1">
                  <a:off x="1149084" y="4478903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ector reto 170">
                  <a:extLst>
                    <a:ext uri="{FF2B5EF4-FFF2-40B4-BE49-F238E27FC236}">
                      <a16:creationId xmlns:a16="http://schemas.microsoft.com/office/drawing/2014/main" id="{7F734472-510B-1D0E-DE3D-ACFB42A2A942}"/>
                    </a:ext>
                  </a:extLst>
                </p:cNvPr>
                <p:cNvCxnSpPr>
                  <a:cxnSpLocks/>
                  <a:stCxn id="167" idx="5"/>
                  <a:endCxn id="169" idx="1"/>
                </p:cNvCxnSpPr>
                <p:nvPr/>
              </p:nvCxnSpPr>
              <p:spPr>
                <a:xfrm>
                  <a:off x="1869084" y="4478903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2BE50138-DD12-38F7-7E01-A5EB9684BC2A}"/>
                  </a:ext>
                </a:extLst>
              </p:cNvPr>
              <p:cNvSpPr/>
              <p:nvPr/>
            </p:nvSpPr>
            <p:spPr>
              <a:xfrm>
                <a:off x="7978983" y="137890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F520E5B1-384D-80CC-E017-2FED20434821}"/>
                  </a:ext>
                </a:extLst>
              </p:cNvPr>
              <p:cNvCxnSpPr>
                <a:cxnSpLocks/>
                <a:stCxn id="162" idx="3"/>
                <a:endCxn id="164" idx="7"/>
              </p:cNvCxnSpPr>
              <p:nvPr/>
            </p:nvCxnSpPr>
            <p:spPr>
              <a:xfrm flipH="1">
                <a:off x="8593541" y="880834"/>
                <a:ext cx="263605" cy="60350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C07F1B6C-6DE1-E7F7-5690-607E059DBD1E}"/>
                  </a:ext>
                </a:extLst>
              </p:cNvPr>
              <p:cNvCxnSpPr>
                <a:cxnSpLocks/>
                <a:stCxn id="162" idx="5"/>
                <a:endCxn id="167" idx="1"/>
              </p:cNvCxnSpPr>
              <p:nvPr/>
            </p:nvCxnSpPr>
            <p:spPr>
              <a:xfrm>
                <a:off x="9366262" y="880834"/>
                <a:ext cx="306781" cy="60350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127060BD-C239-DE2E-EA04-F1036B07E349}"/>
                </a:ext>
              </a:extLst>
            </p:cNvPr>
            <p:cNvGrpSpPr/>
            <p:nvPr/>
          </p:nvGrpSpPr>
          <p:grpSpPr>
            <a:xfrm>
              <a:off x="3473677" y="5316741"/>
              <a:ext cx="2054558" cy="1085669"/>
              <a:chOff x="3473677" y="5316741"/>
              <a:chExt cx="2054558" cy="1085669"/>
            </a:xfrm>
          </p:grpSpPr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91D4ED35-923D-F535-2D30-CACB2662A8F6}"/>
                  </a:ext>
                </a:extLst>
              </p:cNvPr>
              <p:cNvSpPr/>
              <p:nvPr/>
            </p:nvSpPr>
            <p:spPr>
              <a:xfrm>
                <a:off x="3473677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5525BB96-488D-3F59-B599-D8967E90FC99}"/>
                  </a:ext>
                </a:extLst>
              </p:cNvPr>
              <p:cNvSpPr/>
              <p:nvPr/>
            </p:nvSpPr>
            <p:spPr>
              <a:xfrm>
                <a:off x="4808235" y="568241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dir</a:t>
                </a:r>
                <a:endParaRPr lang="pt-BR" sz="14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3FA0E96E-7DF2-E893-1CED-4EF2FB619551}"/>
                  </a:ext>
                </a:extLst>
              </p:cNvPr>
              <p:cNvCxnSpPr>
                <a:cxnSpLocks/>
                <a:stCxn id="169" idx="3"/>
                <a:endCxn id="158" idx="7"/>
              </p:cNvCxnSpPr>
              <p:nvPr/>
            </p:nvCxnSpPr>
            <p:spPr>
              <a:xfrm flipH="1">
                <a:off x="4088235" y="5316741"/>
                <a:ext cx="167890" cy="471111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C081B583-1CC0-6302-3EDD-7242DE407883}"/>
                  </a:ext>
                </a:extLst>
              </p:cNvPr>
              <p:cNvCxnSpPr>
                <a:cxnSpLocks/>
                <a:stCxn id="169" idx="5"/>
                <a:endCxn id="159" idx="1"/>
              </p:cNvCxnSpPr>
              <p:nvPr/>
            </p:nvCxnSpPr>
            <p:spPr>
              <a:xfrm>
                <a:off x="4718213" y="5316741"/>
                <a:ext cx="195464" cy="471111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1" name="Seta: para a Direita 210">
            <a:extLst>
              <a:ext uri="{FF2B5EF4-FFF2-40B4-BE49-F238E27FC236}">
                <a16:creationId xmlns:a16="http://schemas.microsoft.com/office/drawing/2014/main" id="{1EA4C5E8-C676-4034-4647-17B19628C935}"/>
              </a:ext>
            </a:extLst>
          </p:cNvPr>
          <p:cNvSpPr/>
          <p:nvPr/>
        </p:nvSpPr>
        <p:spPr>
          <a:xfrm>
            <a:off x="3314524" y="3536957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Seta: para a Direita 211">
            <a:extLst>
              <a:ext uri="{FF2B5EF4-FFF2-40B4-BE49-F238E27FC236}">
                <a16:creationId xmlns:a16="http://schemas.microsoft.com/office/drawing/2014/main" id="{B505F2B6-B300-0F77-D282-37763681A843}"/>
              </a:ext>
            </a:extLst>
          </p:cNvPr>
          <p:cNvSpPr/>
          <p:nvPr/>
        </p:nvSpPr>
        <p:spPr>
          <a:xfrm>
            <a:off x="7086948" y="3491576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A3CF94D8-64B7-D497-D595-78F188EE5123}"/>
              </a:ext>
            </a:extLst>
          </p:cNvPr>
          <p:cNvSpPr/>
          <p:nvPr/>
        </p:nvSpPr>
        <p:spPr>
          <a:xfrm>
            <a:off x="845760" y="3884093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4" name="Elipse 213">
            <a:extLst>
              <a:ext uri="{FF2B5EF4-FFF2-40B4-BE49-F238E27FC236}">
                <a16:creationId xmlns:a16="http://schemas.microsoft.com/office/drawing/2014/main" id="{BC642525-D1C6-C8D3-8142-87E989CB815E}"/>
              </a:ext>
            </a:extLst>
          </p:cNvPr>
          <p:cNvSpPr/>
          <p:nvPr/>
        </p:nvSpPr>
        <p:spPr>
          <a:xfrm>
            <a:off x="4552205" y="3946990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5" name="Elipse 214">
            <a:extLst>
              <a:ext uri="{FF2B5EF4-FFF2-40B4-BE49-F238E27FC236}">
                <a16:creationId xmlns:a16="http://schemas.microsoft.com/office/drawing/2014/main" id="{967A2124-B7D5-F2AD-62DB-F96A4499889A}"/>
              </a:ext>
            </a:extLst>
          </p:cNvPr>
          <p:cNvSpPr/>
          <p:nvPr/>
        </p:nvSpPr>
        <p:spPr>
          <a:xfrm>
            <a:off x="8065467" y="3946990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6" name="Seta: Curva para a Esquerda 215">
            <a:extLst>
              <a:ext uri="{FF2B5EF4-FFF2-40B4-BE49-F238E27FC236}">
                <a16:creationId xmlns:a16="http://schemas.microsoft.com/office/drawing/2014/main" id="{A7482723-FDF1-298F-D196-BEB015DC7226}"/>
              </a:ext>
            </a:extLst>
          </p:cNvPr>
          <p:cNvSpPr/>
          <p:nvPr/>
        </p:nvSpPr>
        <p:spPr>
          <a:xfrm rot="16200000">
            <a:off x="6126001" y="3550190"/>
            <a:ext cx="715992" cy="1334387"/>
          </a:xfrm>
          <a:prstGeom prst="curvedLeftArrow">
            <a:avLst/>
          </a:prstGeom>
          <a:gradFill>
            <a:gsLst>
              <a:gs pos="100000">
                <a:schemeClr val="tx1"/>
              </a:gs>
              <a:gs pos="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9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577438" y="411012"/>
            <a:ext cx="109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4 – irmão é preto e filho direito do irmão é vermelho</a:t>
            </a:r>
            <a:endParaRPr lang="pt-BR" sz="2400" b="1" dirty="0">
              <a:solidFill>
                <a:srgbClr val="ED1C2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F7355-D463-5D7A-D6E5-EB802E8D7C9C}"/>
              </a:ext>
            </a:extLst>
          </p:cNvPr>
          <p:cNvSpPr txBox="1"/>
          <p:nvPr/>
        </p:nvSpPr>
        <p:spPr>
          <a:xfrm>
            <a:off x="686026" y="1269095"/>
            <a:ext cx="108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 copia a cor do pai;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 e </a:t>
            </a:r>
            <a:r>
              <a:rPr lang="pt-BR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dir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ficam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Rotacione o pai à esquerda;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 a raiz for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vermelha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troque para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preta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9469438-7004-1F0D-0161-0E5770F4A3F4}"/>
              </a:ext>
            </a:extLst>
          </p:cNvPr>
          <p:cNvGrpSpPr/>
          <p:nvPr/>
        </p:nvGrpSpPr>
        <p:grpSpPr>
          <a:xfrm>
            <a:off x="686026" y="2756543"/>
            <a:ext cx="3463178" cy="3305920"/>
            <a:chOff x="2065057" y="3023421"/>
            <a:chExt cx="3463178" cy="330592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3BFAF9C7-7D4A-D536-9A54-0CDCE557EF8B}"/>
                </a:ext>
              </a:extLst>
            </p:cNvPr>
            <p:cNvGrpSpPr/>
            <p:nvPr/>
          </p:nvGrpSpPr>
          <p:grpSpPr>
            <a:xfrm>
              <a:off x="2065057" y="3023421"/>
              <a:ext cx="2748858" cy="2386129"/>
              <a:chOff x="7978983" y="266276"/>
              <a:chExt cx="3028618" cy="2710924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EE97C55A-95E6-73B4-9F56-FB5BD6E260C1}"/>
                  </a:ext>
                </a:extLst>
              </p:cNvPr>
              <p:cNvSpPr/>
              <p:nvPr/>
            </p:nvSpPr>
            <p:spPr>
              <a:xfrm>
                <a:off x="8751704" y="266276"/>
                <a:ext cx="720000" cy="72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</a:p>
            </p:txBody>
          </p: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45283B4D-A109-7BDC-57C6-32F1E2C3E052}"/>
                  </a:ext>
                </a:extLst>
              </p:cNvPr>
              <p:cNvGrpSpPr/>
              <p:nvPr/>
            </p:nvGrpSpPr>
            <p:grpSpPr>
              <a:xfrm>
                <a:off x="8847601" y="1378901"/>
                <a:ext cx="2160000" cy="1598299"/>
                <a:chOff x="534525" y="3864345"/>
                <a:chExt cx="2160000" cy="1598299"/>
              </a:xfrm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18C03985-80D4-E2C9-43DC-5C16C504F5C9}"/>
                    </a:ext>
                  </a:extLst>
                </p:cNvPr>
                <p:cNvSpPr/>
                <p:nvPr/>
              </p:nvSpPr>
              <p:spPr>
                <a:xfrm>
                  <a:off x="1254525" y="3864345"/>
                  <a:ext cx="720000" cy="72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800" dirty="0">
                      <a:solidFill>
                        <a:schemeClr val="tx1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irmão</a:t>
                  </a:r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B6096761-3A24-A265-3658-1EBEBD598D16}"/>
                    </a:ext>
                  </a:extLst>
                </p:cNvPr>
                <p:cNvSpPr/>
                <p:nvPr/>
              </p:nvSpPr>
              <p:spPr>
                <a:xfrm>
                  <a:off x="534525" y="4742644"/>
                  <a:ext cx="720000" cy="72000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solidFill>
                        <a:schemeClr val="tx1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esq</a:t>
                  </a:r>
                  <a:endParaRPr lang="pt-BR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F2D5176A-AC95-1B0F-05BF-20945EAB07B3}"/>
                    </a:ext>
                  </a:extLst>
                </p:cNvPr>
                <p:cNvSpPr/>
                <p:nvPr/>
              </p:nvSpPr>
              <p:spPr>
                <a:xfrm>
                  <a:off x="1974525" y="4742644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err="1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dir</a:t>
                  </a:r>
                  <a:endPara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cxnSp>
              <p:nvCxnSpPr>
                <p:cNvPr id="46" name="Conector reto 45">
                  <a:extLst>
                    <a:ext uri="{FF2B5EF4-FFF2-40B4-BE49-F238E27FC236}">
                      <a16:creationId xmlns:a16="http://schemas.microsoft.com/office/drawing/2014/main" id="{3B09BAA1-69D4-9A35-EF12-6B57A91D6778}"/>
                    </a:ext>
                  </a:extLst>
                </p:cNvPr>
                <p:cNvCxnSpPr>
                  <a:cxnSpLocks/>
                  <a:stCxn id="43" idx="3"/>
                  <a:endCxn id="44" idx="7"/>
                </p:cNvCxnSpPr>
                <p:nvPr/>
              </p:nvCxnSpPr>
              <p:spPr>
                <a:xfrm flipH="1">
                  <a:off x="1149084" y="4478903"/>
                  <a:ext cx="210884" cy="36918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81AEE76C-CA1F-8CC8-DBE6-9C521DD7B067}"/>
                    </a:ext>
                  </a:extLst>
                </p:cNvPr>
                <p:cNvCxnSpPr>
                  <a:cxnSpLocks/>
                  <a:stCxn id="43" idx="5"/>
                  <a:endCxn id="45" idx="1"/>
                </p:cNvCxnSpPr>
                <p:nvPr/>
              </p:nvCxnSpPr>
              <p:spPr>
                <a:xfrm>
                  <a:off x="1869084" y="4478903"/>
                  <a:ext cx="210884" cy="369183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chemeClr val="tx1"/>
                      </a:gs>
                      <a:gs pos="100000">
                        <a:srgbClr val="ED1C24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3655E9FC-7A9C-4981-5790-B715594D24CB}"/>
                  </a:ext>
                </a:extLst>
              </p:cNvPr>
              <p:cNvSpPr/>
              <p:nvPr/>
            </p:nvSpPr>
            <p:spPr>
              <a:xfrm>
                <a:off x="7978983" y="137890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0BC4E8FC-A1D4-80FD-72AC-8403E8D1E03A}"/>
                  </a:ext>
                </a:extLst>
              </p:cNvPr>
              <p:cNvCxnSpPr>
                <a:cxnSpLocks/>
                <a:stCxn id="26" idx="3"/>
                <a:endCxn id="40" idx="7"/>
              </p:cNvCxnSpPr>
              <p:nvPr/>
            </p:nvCxnSpPr>
            <p:spPr>
              <a:xfrm flipH="1">
                <a:off x="8593541" y="880834"/>
                <a:ext cx="263605" cy="60350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36C7EC1-1DFD-D389-062B-88BE30C0C9CC}"/>
                  </a:ext>
                </a:extLst>
              </p:cNvPr>
              <p:cNvCxnSpPr>
                <a:cxnSpLocks/>
                <a:stCxn id="26" idx="5"/>
                <a:endCxn id="43" idx="1"/>
              </p:cNvCxnSpPr>
              <p:nvPr/>
            </p:nvCxnSpPr>
            <p:spPr>
              <a:xfrm>
                <a:off x="9366262" y="880834"/>
                <a:ext cx="306781" cy="60350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98A9F1A9-634D-122A-2A01-4AC28E45BE93}"/>
                </a:ext>
              </a:extLst>
            </p:cNvPr>
            <p:cNvGrpSpPr/>
            <p:nvPr/>
          </p:nvGrpSpPr>
          <p:grpSpPr>
            <a:xfrm>
              <a:off x="3473677" y="5316741"/>
              <a:ext cx="2054558" cy="1012600"/>
              <a:chOff x="3473677" y="5316741"/>
              <a:chExt cx="2054558" cy="1012600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58B97816-A8F6-E15A-EC8D-CDA1FA671B60}"/>
                  </a:ext>
                </a:extLst>
              </p:cNvPr>
              <p:cNvSpPr/>
              <p:nvPr/>
            </p:nvSpPr>
            <p:spPr>
              <a:xfrm>
                <a:off x="3473677" y="558447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F63620A-D507-6BF2-EFAF-BFBEF32275B8}"/>
                  </a:ext>
                </a:extLst>
              </p:cNvPr>
              <p:cNvSpPr/>
              <p:nvPr/>
            </p:nvSpPr>
            <p:spPr>
              <a:xfrm>
                <a:off x="4808235" y="5609341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863DDEC2-0ABB-69C8-DAE2-F4A8F56903E4}"/>
                  </a:ext>
                </a:extLst>
              </p:cNvPr>
              <p:cNvCxnSpPr>
                <a:cxnSpLocks/>
                <a:stCxn id="45" idx="3"/>
                <a:endCxn id="58" idx="7"/>
              </p:cNvCxnSpPr>
              <p:nvPr/>
            </p:nvCxnSpPr>
            <p:spPr>
              <a:xfrm flipH="1">
                <a:off x="4088235" y="5316741"/>
                <a:ext cx="167890" cy="373175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1AA40EF4-B830-191E-D00C-43F1F8675AD5}"/>
                  </a:ext>
                </a:extLst>
              </p:cNvPr>
              <p:cNvCxnSpPr>
                <a:cxnSpLocks/>
                <a:stCxn id="45" idx="5"/>
                <a:endCxn id="60" idx="1"/>
              </p:cNvCxnSpPr>
              <p:nvPr/>
            </p:nvCxnSpPr>
            <p:spPr>
              <a:xfrm>
                <a:off x="4718213" y="5316741"/>
                <a:ext cx="195464" cy="398042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ED1C24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74BB6C62-05C0-CCDD-FF9D-87C99AC73122}"/>
              </a:ext>
            </a:extLst>
          </p:cNvPr>
          <p:cNvGrpSpPr/>
          <p:nvPr/>
        </p:nvGrpSpPr>
        <p:grpSpPr>
          <a:xfrm>
            <a:off x="7545873" y="2827270"/>
            <a:ext cx="4491070" cy="2450924"/>
            <a:chOff x="6591704" y="266276"/>
            <a:chExt cx="4948141" cy="2784538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31704E7C-4BA4-5F8A-C7C6-1802BB9C2483}"/>
                </a:ext>
              </a:extLst>
            </p:cNvPr>
            <p:cNvSpPr/>
            <p:nvPr/>
          </p:nvSpPr>
          <p:spPr>
            <a:xfrm>
              <a:off x="8751704" y="266276"/>
              <a:ext cx="720000" cy="72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irmão</a:t>
              </a:r>
            </a:p>
          </p:txBody>
        </p:sp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44484184-DDD7-2A5D-CB09-753F51B6330E}"/>
                </a:ext>
              </a:extLst>
            </p:cNvPr>
            <p:cNvGrpSpPr/>
            <p:nvPr/>
          </p:nvGrpSpPr>
          <p:grpSpPr>
            <a:xfrm>
              <a:off x="9379845" y="1452515"/>
              <a:ext cx="2160000" cy="1598299"/>
              <a:chOff x="1066769" y="3937959"/>
              <a:chExt cx="2160000" cy="1598299"/>
            </a:xfrm>
          </p:grpSpPr>
          <p:sp>
            <p:nvSpPr>
              <p:cNvPr id="216" name="Elipse 215">
                <a:extLst>
                  <a:ext uri="{FF2B5EF4-FFF2-40B4-BE49-F238E27FC236}">
                    <a16:creationId xmlns:a16="http://schemas.microsoft.com/office/drawing/2014/main" id="{138C0483-E90E-E63A-EECC-F4B1A7D8A4E4}"/>
                  </a:ext>
                </a:extLst>
              </p:cNvPr>
              <p:cNvSpPr/>
              <p:nvPr/>
            </p:nvSpPr>
            <p:spPr>
              <a:xfrm>
                <a:off x="1786769" y="3937959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dir</a:t>
                </a:r>
                <a:endParaRPr lang="pt-BR" sz="12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9A88AE9-3635-F8DB-1BEB-A45DF58A5AB3}"/>
                  </a:ext>
                </a:extLst>
              </p:cNvPr>
              <p:cNvSpPr/>
              <p:nvPr/>
            </p:nvSpPr>
            <p:spPr>
              <a:xfrm>
                <a:off x="106676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E6E3B6DA-4C3B-A3BD-96B2-B74F95187AE2}"/>
                  </a:ext>
                </a:extLst>
              </p:cNvPr>
              <p:cNvSpPr/>
              <p:nvPr/>
            </p:nvSpPr>
            <p:spPr>
              <a:xfrm>
                <a:off x="250676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</a:p>
            </p:txBody>
          </p: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AE950C23-1AF3-E9AE-D16F-2258980D1AAD}"/>
                  </a:ext>
                </a:extLst>
              </p:cNvPr>
              <p:cNvCxnSpPr>
                <a:cxnSpLocks/>
                <a:stCxn id="216" idx="3"/>
                <a:endCxn id="217" idx="7"/>
              </p:cNvCxnSpPr>
              <p:nvPr/>
            </p:nvCxnSpPr>
            <p:spPr>
              <a:xfrm flipH="1">
                <a:off x="1681327" y="4552517"/>
                <a:ext cx="210884" cy="3691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DF265A71-E97E-21C2-2A53-1867456FDAAA}"/>
                  </a:ext>
                </a:extLst>
              </p:cNvPr>
              <p:cNvCxnSpPr>
                <a:cxnSpLocks/>
                <a:stCxn id="216" idx="5"/>
                <a:endCxn id="218" idx="1"/>
              </p:cNvCxnSpPr>
              <p:nvPr/>
            </p:nvCxnSpPr>
            <p:spPr>
              <a:xfrm>
                <a:off x="2401327" y="4552517"/>
                <a:ext cx="210884" cy="3691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Agrupar 198">
              <a:extLst>
                <a:ext uri="{FF2B5EF4-FFF2-40B4-BE49-F238E27FC236}">
                  <a16:creationId xmlns:a16="http://schemas.microsoft.com/office/drawing/2014/main" id="{78432F7F-DE06-293D-E163-08B9F0A91216}"/>
                </a:ext>
              </a:extLst>
            </p:cNvPr>
            <p:cNvGrpSpPr/>
            <p:nvPr/>
          </p:nvGrpSpPr>
          <p:grpSpPr>
            <a:xfrm>
              <a:off x="6591704" y="1452514"/>
              <a:ext cx="2160000" cy="1598300"/>
              <a:chOff x="658389" y="3937958"/>
              <a:chExt cx="2160000" cy="1598300"/>
            </a:xfrm>
          </p:grpSpPr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243357B2-09CA-301E-64F4-87642843D1DD}"/>
                  </a:ext>
                </a:extLst>
              </p:cNvPr>
              <p:cNvSpPr/>
              <p:nvPr/>
            </p:nvSpPr>
            <p:spPr>
              <a:xfrm>
                <a:off x="1378389" y="39379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pai</a:t>
                </a:r>
                <a:endPara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9F1CB5BB-772D-C6DB-E7CD-61CD2DDC2543}"/>
                  </a:ext>
                </a:extLst>
              </p:cNvPr>
              <p:cNvSpPr/>
              <p:nvPr/>
            </p:nvSpPr>
            <p:spPr>
              <a:xfrm>
                <a:off x="658389" y="4816258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no</a:t>
                </a:r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3CC4ACF1-BA70-A751-4E81-822B464C7497}"/>
                  </a:ext>
                </a:extLst>
              </p:cNvPr>
              <p:cNvSpPr/>
              <p:nvPr/>
            </p:nvSpPr>
            <p:spPr>
              <a:xfrm>
                <a:off x="2098389" y="4816258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esq</a:t>
                </a:r>
                <a:endParaRPr lang="pt-BR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3A896FAE-C8AF-198F-72FC-ED92A53085A4}"/>
                  </a:ext>
                </a:extLst>
              </p:cNvPr>
              <p:cNvCxnSpPr>
                <a:cxnSpLocks/>
                <a:stCxn id="209" idx="3"/>
                <a:endCxn id="210" idx="7"/>
              </p:cNvCxnSpPr>
              <p:nvPr/>
            </p:nvCxnSpPr>
            <p:spPr>
              <a:xfrm flipH="1">
                <a:off x="1272947" y="4552517"/>
                <a:ext cx="210884" cy="3691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8CDB791F-67FC-153F-536B-AEBA9846DA2C}"/>
                  </a:ext>
                </a:extLst>
              </p:cNvPr>
              <p:cNvCxnSpPr>
                <a:cxnSpLocks/>
                <a:stCxn id="209" idx="5"/>
                <a:endCxn id="213" idx="1"/>
              </p:cNvCxnSpPr>
              <p:nvPr/>
            </p:nvCxnSpPr>
            <p:spPr>
              <a:xfrm>
                <a:off x="1992947" y="4552517"/>
                <a:ext cx="210884" cy="3691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Conector reto 199">
              <a:extLst>
                <a:ext uri="{FF2B5EF4-FFF2-40B4-BE49-F238E27FC236}">
                  <a16:creationId xmlns:a16="http://schemas.microsoft.com/office/drawing/2014/main" id="{852329A0-AC7F-C838-BDF8-8F440EC09C70}"/>
                </a:ext>
              </a:extLst>
            </p:cNvPr>
            <p:cNvCxnSpPr>
              <a:cxnSpLocks/>
              <a:stCxn id="197" idx="3"/>
              <a:endCxn id="209" idx="7"/>
            </p:cNvCxnSpPr>
            <p:nvPr/>
          </p:nvCxnSpPr>
          <p:spPr>
            <a:xfrm flipH="1">
              <a:off x="7926262" y="880834"/>
              <a:ext cx="930884" cy="677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AD4D5203-23FB-B218-25D7-B57048DEC949}"/>
                </a:ext>
              </a:extLst>
            </p:cNvPr>
            <p:cNvCxnSpPr>
              <a:cxnSpLocks/>
              <a:stCxn id="197" idx="5"/>
              <a:endCxn id="216" idx="1"/>
            </p:cNvCxnSpPr>
            <p:nvPr/>
          </p:nvCxnSpPr>
          <p:spPr>
            <a:xfrm>
              <a:off x="9366262" y="880834"/>
              <a:ext cx="839025" cy="677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825053F7-674E-2664-4D20-6DFD20653E13}"/>
              </a:ext>
            </a:extLst>
          </p:cNvPr>
          <p:cNvGrpSpPr/>
          <p:nvPr/>
        </p:nvGrpSpPr>
        <p:grpSpPr>
          <a:xfrm>
            <a:off x="4115949" y="2705879"/>
            <a:ext cx="3463178" cy="3465883"/>
            <a:chOff x="4239226" y="2705879"/>
            <a:chExt cx="3463178" cy="346588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80C420E-D6D0-73C1-24CB-916B19D872E6}"/>
                </a:ext>
              </a:extLst>
            </p:cNvPr>
            <p:cNvGrpSpPr/>
            <p:nvPr/>
          </p:nvGrpSpPr>
          <p:grpSpPr>
            <a:xfrm>
              <a:off x="4239226" y="2865842"/>
              <a:ext cx="3463178" cy="3305920"/>
              <a:chOff x="2065057" y="3023421"/>
              <a:chExt cx="3463178" cy="3305920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E068350E-9513-7104-059D-B124E94AE9D8}"/>
                  </a:ext>
                </a:extLst>
              </p:cNvPr>
              <p:cNvGrpSpPr/>
              <p:nvPr/>
            </p:nvGrpSpPr>
            <p:grpSpPr>
              <a:xfrm>
                <a:off x="2065057" y="3023421"/>
                <a:ext cx="2748858" cy="2386129"/>
                <a:chOff x="7978983" y="266276"/>
                <a:chExt cx="3028618" cy="2710924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DB9FA54C-BBF6-06D6-F09A-E8AAAE29BB5C}"/>
                    </a:ext>
                  </a:extLst>
                </p:cNvPr>
                <p:cNvSpPr/>
                <p:nvPr/>
              </p:nvSpPr>
              <p:spPr>
                <a:xfrm>
                  <a:off x="8751704" y="266276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bg1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pai</a:t>
                  </a:r>
                </a:p>
              </p:txBody>
            </p:sp>
            <p:grpSp>
              <p:nvGrpSpPr>
                <p:cNvPr id="36" name="Agrupar 35">
                  <a:extLst>
                    <a:ext uri="{FF2B5EF4-FFF2-40B4-BE49-F238E27FC236}">
                      <a16:creationId xmlns:a16="http://schemas.microsoft.com/office/drawing/2014/main" id="{03014E2A-CC0D-BF4C-02AA-C14CFC750922}"/>
                    </a:ext>
                  </a:extLst>
                </p:cNvPr>
                <p:cNvGrpSpPr/>
                <p:nvPr/>
              </p:nvGrpSpPr>
              <p:grpSpPr>
                <a:xfrm>
                  <a:off x="8847601" y="1378901"/>
                  <a:ext cx="2160000" cy="1598299"/>
                  <a:chOff x="534525" y="3864345"/>
                  <a:chExt cx="2160000" cy="1598299"/>
                </a:xfrm>
              </p:grpSpPr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18609CF8-9E0F-7C98-D004-8D88CDF24FC1}"/>
                      </a:ext>
                    </a:extLst>
                  </p:cNvPr>
                  <p:cNvSpPr/>
                  <p:nvPr/>
                </p:nvSpPr>
                <p:spPr>
                  <a:xfrm>
                    <a:off x="1254525" y="3864345"/>
                    <a:ext cx="720000" cy="720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800" dirty="0">
                        <a:solidFill>
                          <a:schemeClr val="tx1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irmão</a:t>
                    </a:r>
                  </a:p>
                </p:txBody>
              </p:sp>
              <p:sp>
                <p:nvSpPr>
                  <p:cNvPr id="42" name="Elipse 41">
                    <a:extLst>
                      <a:ext uri="{FF2B5EF4-FFF2-40B4-BE49-F238E27FC236}">
                        <a16:creationId xmlns:a16="http://schemas.microsoft.com/office/drawing/2014/main" id="{A0066E47-57DC-9D67-5711-17696736F15D}"/>
                      </a:ext>
                    </a:extLst>
                  </p:cNvPr>
                  <p:cNvSpPr/>
                  <p:nvPr/>
                </p:nvSpPr>
                <p:spPr>
                  <a:xfrm>
                    <a:off x="534525" y="4742644"/>
                    <a:ext cx="720000" cy="720000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err="1">
                        <a:solidFill>
                          <a:schemeClr val="tx1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esq</a:t>
                    </a:r>
                    <a:endParaRPr lang="pt-BR" sz="1200" dirty="0">
                      <a:solidFill>
                        <a:schemeClr val="tx1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A652491A-D5EE-648B-DA89-A755FAD02614}"/>
                      </a:ext>
                    </a:extLst>
                  </p:cNvPr>
                  <p:cNvSpPr/>
                  <p:nvPr/>
                </p:nvSpPr>
                <p:spPr>
                  <a:xfrm>
                    <a:off x="1974525" y="4742644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err="1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dir</a:t>
                    </a:r>
                    <a:endParaRPr lang="pt-BR" sz="12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endParaRPr>
                  </a:p>
                </p:txBody>
              </p:sp>
              <p:cxnSp>
                <p:nvCxnSpPr>
                  <p:cNvPr id="49" name="Conector reto 48">
                    <a:extLst>
                      <a:ext uri="{FF2B5EF4-FFF2-40B4-BE49-F238E27FC236}">
                        <a16:creationId xmlns:a16="http://schemas.microsoft.com/office/drawing/2014/main" id="{E3B520E4-8805-5946-7DA7-51C3166E1161}"/>
                      </a:ext>
                    </a:extLst>
                  </p:cNvPr>
                  <p:cNvCxnSpPr>
                    <a:cxnSpLocks/>
                    <a:stCxn id="41" idx="3"/>
                    <a:endCxn id="42" idx="7"/>
                  </p:cNvCxnSpPr>
                  <p:nvPr/>
                </p:nvCxnSpPr>
                <p:spPr>
                  <a:xfrm flipH="1">
                    <a:off x="1149084" y="4478903"/>
                    <a:ext cx="210884" cy="36918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>
                    <a:extLst>
                      <a:ext uri="{FF2B5EF4-FFF2-40B4-BE49-F238E27FC236}">
                        <a16:creationId xmlns:a16="http://schemas.microsoft.com/office/drawing/2014/main" id="{E87C70AC-9139-EB81-D67A-5EA3C848CC92}"/>
                      </a:ext>
                    </a:extLst>
                  </p:cNvPr>
                  <p:cNvCxnSpPr>
                    <a:cxnSpLocks/>
                    <a:stCxn id="41" idx="5"/>
                    <a:endCxn id="48" idx="1"/>
                  </p:cNvCxnSpPr>
                  <p:nvPr/>
                </p:nvCxnSpPr>
                <p:spPr>
                  <a:xfrm>
                    <a:off x="1869084" y="4478903"/>
                    <a:ext cx="210884" cy="36918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24F7EC50-5EBC-02F2-8D93-0195248FF447}"/>
                    </a:ext>
                  </a:extLst>
                </p:cNvPr>
                <p:cNvSpPr/>
                <p:nvPr/>
              </p:nvSpPr>
              <p:spPr>
                <a:xfrm>
                  <a:off x="7978983" y="1378900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no</a:t>
                  </a:r>
                </a:p>
              </p:txBody>
            </p: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6ABD7470-3398-FCC9-D7E3-0B5FE002171B}"/>
                    </a:ext>
                  </a:extLst>
                </p:cNvPr>
                <p:cNvCxnSpPr>
                  <a:cxnSpLocks/>
                  <a:stCxn id="35" idx="3"/>
                  <a:endCxn id="37" idx="7"/>
                </p:cNvCxnSpPr>
                <p:nvPr/>
              </p:nvCxnSpPr>
              <p:spPr>
                <a:xfrm flipH="1">
                  <a:off x="8593541" y="880834"/>
                  <a:ext cx="263605" cy="60350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BCCCEC17-F452-D5C2-0093-C6A8BF8AAFDD}"/>
                    </a:ext>
                  </a:extLst>
                </p:cNvPr>
                <p:cNvCxnSpPr>
                  <a:cxnSpLocks/>
                  <a:stCxn id="35" idx="5"/>
                  <a:endCxn id="41" idx="1"/>
                </p:cNvCxnSpPr>
                <p:nvPr/>
              </p:nvCxnSpPr>
              <p:spPr>
                <a:xfrm>
                  <a:off x="9366262" y="880834"/>
                  <a:ext cx="306781" cy="603509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49F2BE27-1A4E-ED0B-5E7A-46638FB321D3}"/>
                  </a:ext>
                </a:extLst>
              </p:cNvPr>
              <p:cNvGrpSpPr/>
              <p:nvPr/>
            </p:nvGrpSpPr>
            <p:grpSpPr>
              <a:xfrm>
                <a:off x="3473677" y="5316741"/>
                <a:ext cx="2054558" cy="1012600"/>
                <a:chOff x="3473677" y="5316741"/>
                <a:chExt cx="2054558" cy="1012600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A1C95C52-FC6A-8BE2-19CD-D3AA55DA5F43}"/>
                    </a:ext>
                  </a:extLst>
                </p:cNvPr>
                <p:cNvSpPr/>
                <p:nvPr/>
              </p:nvSpPr>
              <p:spPr>
                <a:xfrm>
                  <a:off x="3473677" y="558447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a</a:t>
                  </a:r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CD9EEB75-DDB7-3E9A-1250-AE16D7D9BC28}"/>
                    </a:ext>
                  </a:extLst>
                </p:cNvPr>
                <p:cNvSpPr/>
                <p:nvPr/>
              </p:nvSpPr>
              <p:spPr>
                <a:xfrm>
                  <a:off x="4808235" y="5609341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b</a:t>
                  </a:r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2AE03FFB-950D-9221-932C-BF9EEC46553F}"/>
                    </a:ext>
                  </a:extLst>
                </p:cNvPr>
                <p:cNvCxnSpPr>
                  <a:cxnSpLocks/>
                  <a:stCxn id="48" idx="3"/>
                  <a:endCxn id="31" idx="7"/>
                </p:cNvCxnSpPr>
                <p:nvPr/>
              </p:nvCxnSpPr>
              <p:spPr>
                <a:xfrm flipH="1">
                  <a:off x="4088235" y="5316741"/>
                  <a:ext cx="167890" cy="37317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0462A65D-89B5-7E7F-9149-B3AD61331EDF}"/>
                    </a:ext>
                  </a:extLst>
                </p:cNvPr>
                <p:cNvCxnSpPr>
                  <a:cxnSpLocks/>
                  <a:stCxn id="48" idx="5"/>
                  <a:endCxn id="32" idx="1"/>
                </p:cNvCxnSpPr>
                <p:nvPr/>
              </p:nvCxnSpPr>
              <p:spPr>
                <a:xfrm>
                  <a:off x="4718213" y="5316741"/>
                  <a:ext cx="195464" cy="39804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" name="Seta: Curva para Cima 223">
              <a:extLst>
                <a:ext uri="{FF2B5EF4-FFF2-40B4-BE49-F238E27FC236}">
                  <a16:creationId xmlns:a16="http://schemas.microsoft.com/office/drawing/2014/main" id="{7786C97E-4761-07E8-BC63-50F76A98BBD2}"/>
                </a:ext>
              </a:extLst>
            </p:cNvPr>
            <p:cNvSpPr/>
            <p:nvPr/>
          </p:nvSpPr>
          <p:spPr>
            <a:xfrm rot="10800000">
              <a:off x="4565972" y="2705879"/>
              <a:ext cx="1283382" cy="632376"/>
            </a:xfrm>
            <a:prstGeom prst="curved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26" name="Seta: para a Direita 225">
            <a:extLst>
              <a:ext uri="{FF2B5EF4-FFF2-40B4-BE49-F238E27FC236}">
                <a16:creationId xmlns:a16="http://schemas.microsoft.com/office/drawing/2014/main" id="{FE44CE6D-68C5-541D-A511-96411FF9B02F}"/>
              </a:ext>
            </a:extLst>
          </p:cNvPr>
          <p:cNvSpPr/>
          <p:nvPr/>
        </p:nvSpPr>
        <p:spPr>
          <a:xfrm>
            <a:off x="2720082" y="2938868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Seta: para a Direita 226">
            <a:extLst>
              <a:ext uri="{FF2B5EF4-FFF2-40B4-BE49-F238E27FC236}">
                <a16:creationId xmlns:a16="http://schemas.microsoft.com/office/drawing/2014/main" id="{1EB1ABF1-96D3-8721-70E6-D9AF7881E26B}"/>
              </a:ext>
            </a:extLst>
          </p:cNvPr>
          <p:cNvSpPr/>
          <p:nvPr/>
        </p:nvSpPr>
        <p:spPr>
          <a:xfrm>
            <a:off x="7092162" y="2988268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Elipse 227">
            <a:extLst>
              <a:ext uri="{FF2B5EF4-FFF2-40B4-BE49-F238E27FC236}">
                <a16:creationId xmlns:a16="http://schemas.microsoft.com/office/drawing/2014/main" id="{80DD38E5-FE83-EC8D-8FAA-FA65022142A5}"/>
              </a:ext>
            </a:extLst>
          </p:cNvPr>
          <p:cNvSpPr/>
          <p:nvPr/>
        </p:nvSpPr>
        <p:spPr>
          <a:xfrm>
            <a:off x="575235" y="3617215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7D38C4DF-6120-C2B8-0631-A68E1A2DFF67}"/>
              </a:ext>
            </a:extLst>
          </p:cNvPr>
          <p:cNvSpPr/>
          <p:nvPr/>
        </p:nvSpPr>
        <p:spPr>
          <a:xfrm>
            <a:off x="4012986" y="3726514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C0A93576-76D8-9FBE-EF7F-B9D8895399F5}"/>
              </a:ext>
            </a:extLst>
          </p:cNvPr>
          <p:cNvSpPr/>
          <p:nvPr/>
        </p:nvSpPr>
        <p:spPr>
          <a:xfrm>
            <a:off x="7434925" y="4525808"/>
            <a:ext cx="871034" cy="871034"/>
          </a:xfrm>
          <a:prstGeom prst="ellipse">
            <a:avLst/>
          </a:prstGeom>
          <a:noFill/>
          <a:ln w="3175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3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Possibilidade dos casos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81975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8B81E1-0821-5C7A-7878-1D04F30C0832}"/>
              </a:ext>
            </a:extLst>
          </p:cNvPr>
          <p:cNvSpPr txBox="1"/>
          <p:nvPr/>
        </p:nvSpPr>
        <p:spPr>
          <a:xfrm>
            <a:off x="720000" y="1409700"/>
            <a:ext cx="101232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Sempre ocasiona o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2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ou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3 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4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1-2, 1-3-4 e 1-4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Pode ocorrer sozinho, porém as verificações propagam para o ancestral.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Sempre ocasiona o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4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Pode ocorrer sozinho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Após sua execução o balanceamento está concluído.</a:t>
            </a:r>
          </a:p>
        </p:txBody>
      </p:sp>
    </p:spTree>
    <p:extLst>
      <p:ext uri="{BB962C8B-B14F-4D97-AF65-F5344CB8AC3E}">
        <p14:creationId xmlns:p14="http://schemas.microsoft.com/office/powerpoint/2010/main" val="25089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253097" y="1316637"/>
            <a:ext cx="9685805" cy="4892488"/>
            <a:chOff x="2222951" y="1586058"/>
            <a:chExt cx="9685805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222951" y="1586058"/>
              <a:ext cx="9685805" cy="4892488"/>
              <a:chOff x="2222951" y="1586058"/>
              <a:chExt cx="9685805" cy="4892488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F88EDEF2-615F-04E4-7D3B-41373AC38F70}"/>
                  </a:ext>
                </a:extLst>
              </p:cNvPr>
              <p:cNvGrpSpPr/>
              <p:nvPr/>
            </p:nvGrpSpPr>
            <p:grpSpPr>
              <a:xfrm>
                <a:off x="2222951" y="1586058"/>
                <a:ext cx="8965805" cy="4038487"/>
                <a:chOff x="2217160" y="1605327"/>
                <a:chExt cx="8965805" cy="4038487"/>
              </a:xfrm>
            </p:grpSpPr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368A6AF-0B1F-96F3-FF46-E39B33F33510}"/>
                    </a:ext>
                  </a:extLst>
                </p:cNvPr>
                <p:cNvGrpSpPr/>
                <p:nvPr/>
              </p:nvGrpSpPr>
              <p:grpSpPr>
                <a:xfrm>
                  <a:off x="2217160" y="1605327"/>
                  <a:ext cx="8965805" cy="4038487"/>
                  <a:chOff x="-1518102" y="901158"/>
                  <a:chExt cx="8965805" cy="4038487"/>
                </a:xfrm>
              </p:grpSpPr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F0DC4825-FBB3-BA47-DD0A-DFDD096A59CA}"/>
                      </a:ext>
                    </a:extLst>
                  </p:cNvPr>
                  <p:cNvSpPr/>
                  <p:nvPr/>
                </p:nvSpPr>
                <p:spPr>
                  <a:xfrm>
                    <a:off x="2035095" y="901158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75</a:t>
                    </a:r>
                  </a:p>
                </p:txBody>
              </p:sp>
              <p:grpSp>
                <p:nvGrpSpPr>
                  <p:cNvPr id="30" name="Agrupar 29">
                    <a:extLst>
                      <a:ext uri="{FF2B5EF4-FFF2-40B4-BE49-F238E27FC236}">
                        <a16:creationId xmlns:a16="http://schemas.microsoft.com/office/drawing/2014/main" id="{86128996-B58D-016F-0261-01259FDE856C}"/>
                      </a:ext>
                    </a:extLst>
                  </p:cNvPr>
                  <p:cNvGrpSpPr/>
                  <p:nvPr/>
                </p:nvGrpSpPr>
                <p:grpSpPr>
                  <a:xfrm>
                    <a:off x="3130436" y="2174932"/>
                    <a:ext cx="3606340" cy="1886414"/>
                    <a:chOff x="1336668" y="4043401"/>
                    <a:chExt cx="3606340" cy="1886414"/>
                  </a:xfrm>
                </p:grpSpPr>
                <p:sp>
                  <p:nvSpPr>
                    <p:cNvPr id="31" name="Elipse 30">
                      <a:extLst>
                        <a:ext uri="{FF2B5EF4-FFF2-40B4-BE49-F238E27FC236}">
                          <a16:creationId xmlns:a16="http://schemas.microsoft.com/office/drawing/2014/main" id="{245ACA7F-C573-DCA3-F263-13789B775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843" y="4043401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p:txBody>
                </p: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8DE2FDFA-2A83-9FD1-C909-9E9100DBB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668" y="520649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78</a:t>
                      </a:r>
                    </a:p>
                  </p:txBody>
                </p:sp>
                <p:sp>
                  <p:nvSpPr>
                    <p:cNvPr id="40" name="Elipse 39">
                      <a:extLst>
                        <a:ext uri="{FF2B5EF4-FFF2-40B4-BE49-F238E27FC236}">
                          <a16:creationId xmlns:a16="http://schemas.microsoft.com/office/drawing/2014/main" id="{7A297BC1-8B80-F470-DF56-91C49700D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94</a:t>
                      </a:r>
                    </a:p>
                  </p:txBody>
                </p:sp>
                <p:cxnSp>
                  <p:nvCxnSpPr>
                    <p:cNvPr id="41" name="Conector reto 40">
                      <a:extLst>
                        <a:ext uri="{FF2B5EF4-FFF2-40B4-BE49-F238E27FC236}">
                          <a16:creationId xmlns:a16="http://schemas.microsoft.com/office/drawing/2014/main" id="{380BD5AE-46E8-70D8-A5ED-37234AA7BC6D}"/>
                        </a:ext>
                      </a:extLst>
                    </p:cNvPr>
                    <p:cNvCxnSpPr>
                      <a:cxnSpLocks/>
                      <a:stCxn id="31" idx="3"/>
                      <a:endCxn id="39" idx="7"/>
                    </p:cNvCxnSpPr>
                    <p:nvPr/>
                  </p:nvCxnSpPr>
                  <p:spPr>
                    <a:xfrm flipH="1">
                      <a:off x="1951226" y="4657959"/>
                      <a:ext cx="954059" cy="65397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ector reto 41">
                      <a:extLst>
                        <a:ext uri="{FF2B5EF4-FFF2-40B4-BE49-F238E27FC236}">
                          <a16:creationId xmlns:a16="http://schemas.microsoft.com/office/drawing/2014/main" id="{88925A5C-49C6-EB37-7D75-9FE03B287852}"/>
                        </a:ext>
                      </a:extLst>
                    </p:cNvPr>
                    <p:cNvCxnSpPr>
                      <a:cxnSpLocks/>
                      <a:stCxn id="31" idx="5"/>
                      <a:endCxn id="40" idx="1"/>
                    </p:cNvCxnSpPr>
                    <p:nvPr/>
                  </p:nvCxnSpPr>
                  <p:spPr>
                    <a:xfrm>
                      <a:off x="3414401" y="4657959"/>
                      <a:ext cx="914049" cy="65729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DB583BB5-46C9-3678-BC12-2F6E6F45F3DA}"/>
                      </a:ext>
                    </a:extLst>
                  </p:cNvPr>
                  <p:cNvGrpSpPr/>
                  <p:nvPr/>
                </p:nvGrpSpPr>
                <p:grpSpPr>
                  <a:xfrm>
                    <a:off x="-1518102" y="2280374"/>
                    <a:ext cx="2362002" cy="1672841"/>
                    <a:chOff x="-932109" y="4148843"/>
                    <a:chExt cx="2362002" cy="1672841"/>
                  </a:xfrm>
                </p:grpSpPr>
                <p:sp>
                  <p:nvSpPr>
                    <p:cNvPr id="44" name="Elipse 43">
                      <a:extLst>
                        <a:ext uri="{FF2B5EF4-FFF2-40B4-BE49-F238E27FC236}">
                          <a16:creationId xmlns:a16="http://schemas.microsoft.com/office/drawing/2014/main" id="{DBB7D4E8-E6A8-CD30-8C9E-8EACFF64D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7014" y="4148843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45" name="Elipse 44">
                      <a:extLst>
                        <a:ext uri="{FF2B5EF4-FFF2-40B4-BE49-F238E27FC236}">
                          <a16:creationId xmlns:a16="http://schemas.microsoft.com/office/drawing/2014/main" id="{C8679F44-C93C-83F8-EE57-0A51BA3D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32109" y="5101684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04</a:t>
                      </a:r>
                    </a:p>
                  </p:txBody>
                </p:sp>
                <p:sp>
                  <p:nvSpPr>
                    <p:cNvPr id="53" name="Elipse 52">
                      <a:extLst>
                        <a:ext uri="{FF2B5EF4-FFF2-40B4-BE49-F238E27FC236}">
                          <a16:creationId xmlns:a16="http://schemas.microsoft.com/office/drawing/2014/main" id="{731B05F9-CDFA-6381-39A3-5123B8026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893" y="5101053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50</a:t>
                      </a:r>
                    </a:p>
                  </p:txBody>
                </p:sp>
                <p:cxnSp>
                  <p:nvCxnSpPr>
                    <p:cNvPr id="58" name="Conector reto 57">
                      <a:extLst>
                        <a:ext uri="{FF2B5EF4-FFF2-40B4-BE49-F238E27FC236}">
                          <a16:creationId xmlns:a16="http://schemas.microsoft.com/office/drawing/2014/main" id="{851DAF5C-E098-D935-A127-8BF500EC08E9}"/>
                        </a:ext>
                      </a:extLst>
                    </p:cNvPr>
                    <p:cNvCxnSpPr>
                      <a:cxnSpLocks/>
                      <a:stCxn id="44" idx="3"/>
                      <a:endCxn id="45" idx="7"/>
                    </p:cNvCxnSpPr>
                    <p:nvPr/>
                  </p:nvCxnSpPr>
                  <p:spPr>
                    <a:xfrm flipH="1">
                      <a:off x="-317551" y="4763401"/>
                      <a:ext cx="395979" cy="443725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ector reto 61">
                      <a:extLst>
                        <a:ext uri="{FF2B5EF4-FFF2-40B4-BE49-F238E27FC236}">
                          <a16:creationId xmlns:a16="http://schemas.microsoft.com/office/drawing/2014/main" id="{753E0CB0-6659-1C08-E019-017B1761CAD5}"/>
                        </a:ext>
                      </a:extLst>
                    </p:cNvPr>
                    <p:cNvCxnSpPr>
                      <a:cxnSpLocks/>
                      <a:stCxn id="44" idx="5"/>
                      <a:endCxn id="53" idx="1"/>
                    </p:cNvCxnSpPr>
                    <p:nvPr/>
                  </p:nvCxnSpPr>
                  <p:spPr>
                    <a:xfrm>
                      <a:off x="587544" y="4763401"/>
                      <a:ext cx="227791" cy="443094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chemeClr val="tx1"/>
                          </a:gs>
                          <a:gs pos="100000">
                            <a:srgbClr val="ED1C24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35B5FB7E-926A-D874-A131-B4599507C18D}"/>
                      </a:ext>
                    </a:extLst>
                  </p:cNvPr>
                  <p:cNvCxnSpPr>
                    <a:cxnSpLocks/>
                    <a:stCxn id="7" idx="3"/>
                    <a:endCxn id="44" idx="7"/>
                  </p:cNvCxnSpPr>
                  <p:nvPr/>
                </p:nvCxnSpPr>
                <p:spPr>
                  <a:xfrm flipH="1">
                    <a:off x="1551" y="1515716"/>
                    <a:ext cx="2138986" cy="87010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to 71">
                    <a:extLst>
                      <a:ext uri="{FF2B5EF4-FFF2-40B4-BE49-F238E27FC236}">
                        <a16:creationId xmlns:a16="http://schemas.microsoft.com/office/drawing/2014/main" id="{DCB47E5B-6CA3-70A0-2599-7ACA7EA1C76A}"/>
                      </a:ext>
                    </a:extLst>
                  </p:cNvPr>
                  <p:cNvCxnSpPr>
                    <a:cxnSpLocks/>
                    <a:stCxn id="7" idx="5"/>
                    <a:endCxn id="31" idx="1"/>
                  </p:cNvCxnSpPr>
                  <p:nvPr/>
                </p:nvCxnSpPr>
                <p:spPr>
                  <a:xfrm>
                    <a:off x="2649653" y="1515716"/>
                    <a:ext cx="2049400" cy="76465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Agrupar 80">
                    <a:extLst>
                      <a:ext uri="{FF2B5EF4-FFF2-40B4-BE49-F238E27FC236}">
                        <a16:creationId xmlns:a16="http://schemas.microsoft.com/office/drawing/2014/main" id="{117DA5AE-3AD8-EDB2-275A-DD01EE63B317}"/>
                      </a:ext>
                    </a:extLst>
                  </p:cNvPr>
                  <p:cNvGrpSpPr/>
                  <p:nvPr/>
                </p:nvGrpSpPr>
                <p:grpSpPr>
                  <a:xfrm>
                    <a:off x="5287703" y="3955904"/>
                    <a:ext cx="2160000" cy="983741"/>
                    <a:chOff x="2783008" y="4946074"/>
                    <a:chExt cx="2160000" cy="983741"/>
                  </a:xfrm>
                </p:grpSpPr>
                <p:sp>
                  <p:nvSpPr>
                    <p:cNvPr id="83" name="Elipse 82">
                      <a:extLst>
                        <a:ext uri="{FF2B5EF4-FFF2-40B4-BE49-F238E27FC236}">
                          <a16:creationId xmlns:a16="http://schemas.microsoft.com/office/drawing/2014/main" id="{44D3E85C-70D0-CB37-7F6F-6A2999C5E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92</a:t>
                      </a:r>
                    </a:p>
                  </p:txBody>
                </p:sp>
                <p:sp>
                  <p:nvSpPr>
                    <p:cNvPr id="84" name="Elipse 83">
                      <a:extLst>
                        <a:ext uri="{FF2B5EF4-FFF2-40B4-BE49-F238E27FC236}">
                          <a16:creationId xmlns:a16="http://schemas.microsoft.com/office/drawing/2014/main" id="{E7B85DFC-FE61-48C6-FF25-6F2384E4E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96</a:t>
                      </a:r>
                    </a:p>
                  </p:txBody>
                </p:sp>
                <p:cxnSp>
                  <p:nvCxnSpPr>
                    <p:cNvPr id="85" name="Conector reto 84">
                      <a:extLst>
                        <a:ext uri="{FF2B5EF4-FFF2-40B4-BE49-F238E27FC236}">
                          <a16:creationId xmlns:a16="http://schemas.microsoft.com/office/drawing/2014/main" id="{732167D3-22A7-24CC-EFAB-5D2571392871}"/>
                        </a:ext>
                      </a:extLst>
                    </p:cNvPr>
                    <p:cNvCxnSpPr>
                      <a:cxnSpLocks/>
                      <a:stCxn id="40" idx="3"/>
                      <a:endCxn id="83" idx="7"/>
                    </p:cNvCxnSpPr>
                    <p:nvPr/>
                  </p:nvCxnSpPr>
                  <p:spPr>
                    <a:xfrm flipH="1">
                      <a:off x="3397566" y="4946074"/>
                      <a:ext cx="219957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ector reto 85">
                      <a:extLst>
                        <a:ext uri="{FF2B5EF4-FFF2-40B4-BE49-F238E27FC236}">
                          <a16:creationId xmlns:a16="http://schemas.microsoft.com/office/drawing/2014/main" id="{0939932F-23B7-5D34-96DB-A135D34F6B18}"/>
                        </a:ext>
                      </a:extLst>
                    </p:cNvPr>
                    <p:cNvCxnSpPr>
                      <a:cxnSpLocks/>
                      <a:endCxn id="84" idx="1"/>
                    </p:cNvCxnSpPr>
                    <p:nvPr/>
                  </p:nvCxnSpPr>
                  <p:spPr>
                    <a:xfrm>
                      <a:off x="4117566" y="4946074"/>
                      <a:ext cx="210884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C8B7703E-7933-500B-9859-B655B7B9B174}"/>
                      </a:ext>
                    </a:extLst>
                  </p:cNvPr>
                  <p:cNvSpPr/>
                  <p:nvPr/>
                </p:nvSpPr>
                <p:spPr>
                  <a:xfrm>
                    <a:off x="-553780" y="421964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cxnSp>
                <p:nvCxnSpPr>
                  <p:cNvPr id="97" name="Conector reto 96">
                    <a:extLst>
                      <a:ext uri="{FF2B5EF4-FFF2-40B4-BE49-F238E27FC236}">
                        <a16:creationId xmlns:a16="http://schemas.microsoft.com/office/drawing/2014/main" id="{9507C3A9-F479-A6BA-8980-545A8CC520CB}"/>
                      </a:ext>
                    </a:extLst>
                  </p:cNvPr>
                  <p:cNvCxnSpPr>
                    <a:cxnSpLocks/>
                    <a:stCxn id="53" idx="3"/>
                    <a:endCxn id="95" idx="7"/>
                  </p:cNvCxnSpPr>
                  <p:nvPr/>
                </p:nvCxnSpPr>
                <p:spPr>
                  <a:xfrm flipH="1">
                    <a:off x="60778" y="3847142"/>
                    <a:ext cx="168564" cy="477945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4227E51B-CFB0-A204-BDB8-E5C12F592A06}"/>
                    </a:ext>
                  </a:extLst>
                </p:cNvPr>
                <p:cNvSpPr/>
                <p:nvPr/>
              </p:nvSpPr>
              <p:spPr>
                <a:xfrm>
                  <a:off x="4621482" y="492381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70</a:t>
                  </a:r>
                </a:p>
              </p:txBody>
            </p:sp>
            <p:cxnSp>
              <p:nvCxnSpPr>
                <p:cNvPr id="5" name="Conector reto 4">
                  <a:extLst>
                    <a:ext uri="{FF2B5EF4-FFF2-40B4-BE49-F238E27FC236}">
                      <a16:creationId xmlns:a16="http://schemas.microsoft.com/office/drawing/2014/main" id="{D8B5A54B-56E5-3531-9758-C8712366F42A}"/>
                    </a:ext>
                  </a:extLst>
                </p:cNvPr>
                <p:cNvCxnSpPr>
                  <a:cxnSpLocks/>
                  <a:stCxn id="53" idx="5"/>
                  <a:endCxn id="4" idx="1"/>
                </p:cNvCxnSpPr>
                <p:nvPr/>
              </p:nvCxnSpPr>
              <p:spPr>
                <a:xfrm>
                  <a:off x="4473720" y="4551311"/>
                  <a:ext cx="253204" cy="477945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8CA87E0-03C2-A44B-4437-A9023BF7AE2D}"/>
              </a:ext>
            </a:extLst>
          </p:cNvPr>
          <p:cNvSpPr txBox="1"/>
          <p:nvPr/>
        </p:nvSpPr>
        <p:spPr>
          <a:xfrm>
            <a:off x="10113460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1</a:t>
            </a:r>
          </a:p>
        </p:txBody>
      </p: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4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253097" y="1316637"/>
            <a:ext cx="9685805" cy="4892488"/>
            <a:chOff x="2222951" y="1586058"/>
            <a:chExt cx="9685805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222951" y="1586058"/>
              <a:ext cx="9685805" cy="4892488"/>
              <a:chOff x="2222951" y="1586058"/>
              <a:chExt cx="9685805" cy="4892488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F88EDEF2-615F-04E4-7D3B-41373AC38F70}"/>
                  </a:ext>
                </a:extLst>
              </p:cNvPr>
              <p:cNvGrpSpPr/>
              <p:nvPr/>
            </p:nvGrpSpPr>
            <p:grpSpPr>
              <a:xfrm>
                <a:off x="2222951" y="1586058"/>
                <a:ext cx="8965805" cy="4038487"/>
                <a:chOff x="2217160" y="1605327"/>
                <a:chExt cx="8965805" cy="4038487"/>
              </a:xfrm>
            </p:grpSpPr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368A6AF-0B1F-96F3-FF46-E39B33F33510}"/>
                    </a:ext>
                  </a:extLst>
                </p:cNvPr>
                <p:cNvGrpSpPr/>
                <p:nvPr/>
              </p:nvGrpSpPr>
              <p:grpSpPr>
                <a:xfrm>
                  <a:off x="2217160" y="1605327"/>
                  <a:ext cx="8965805" cy="4038487"/>
                  <a:chOff x="-1518102" y="901158"/>
                  <a:chExt cx="8965805" cy="4038487"/>
                </a:xfrm>
              </p:grpSpPr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F0DC4825-FBB3-BA47-DD0A-DFDD096A59CA}"/>
                      </a:ext>
                    </a:extLst>
                  </p:cNvPr>
                  <p:cNvSpPr/>
                  <p:nvPr/>
                </p:nvSpPr>
                <p:spPr>
                  <a:xfrm>
                    <a:off x="2035095" y="901158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75</a:t>
                    </a:r>
                  </a:p>
                </p:txBody>
              </p:sp>
              <p:grpSp>
                <p:nvGrpSpPr>
                  <p:cNvPr id="30" name="Agrupar 29">
                    <a:extLst>
                      <a:ext uri="{FF2B5EF4-FFF2-40B4-BE49-F238E27FC236}">
                        <a16:creationId xmlns:a16="http://schemas.microsoft.com/office/drawing/2014/main" id="{86128996-B58D-016F-0261-01259FDE856C}"/>
                      </a:ext>
                    </a:extLst>
                  </p:cNvPr>
                  <p:cNvGrpSpPr/>
                  <p:nvPr/>
                </p:nvGrpSpPr>
                <p:grpSpPr>
                  <a:xfrm>
                    <a:off x="3130436" y="2174932"/>
                    <a:ext cx="3606340" cy="1886414"/>
                    <a:chOff x="1336668" y="4043401"/>
                    <a:chExt cx="3606340" cy="1886414"/>
                  </a:xfrm>
                </p:grpSpPr>
                <p:sp>
                  <p:nvSpPr>
                    <p:cNvPr id="31" name="Elipse 30">
                      <a:extLst>
                        <a:ext uri="{FF2B5EF4-FFF2-40B4-BE49-F238E27FC236}">
                          <a16:creationId xmlns:a16="http://schemas.microsoft.com/office/drawing/2014/main" id="{245ACA7F-C573-DCA3-F263-13789B775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843" y="4043401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p:txBody>
                </p: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8DE2FDFA-2A83-9FD1-C909-9E9100DBB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668" y="520649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78</a:t>
                      </a:r>
                    </a:p>
                  </p:txBody>
                </p:sp>
                <p:sp>
                  <p:nvSpPr>
                    <p:cNvPr id="40" name="Elipse 39">
                      <a:extLst>
                        <a:ext uri="{FF2B5EF4-FFF2-40B4-BE49-F238E27FC236}">
                          <a16:creationId xmlns:a16="http://schemas.microsoft.com/office/drawing/2014/main" id="{7A297BC1-8B80-F470-DF56-91C49700D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94</a:t>
                      </a:r>
                    </a:p>
                  </p:txBody>
                </p:sp>
                <p:cxnSp>
                  <p:nvCxnSpPr>
                    <p:cNvPr id="41" name="Conector reto 40">
                      <a:extLst>
                        <a:ext uri="{FF2B5EF4-FFF2-40B4-BE49-F238E27FC236}">
                          <a16:creationId xmlns:a16="http://schemas.microsoft.com/office/drawing/2014/main" id="{380BD5AE-46E8-70D8-A5ED-37234AA7BC6D}"/>
                        </a:ext>
                      </a:extLst>
                    </p:cNvPr>
                    <p:cNvCxnSpPr>
                      <a:cxnSpLocks/>
                      <a:stCxn id="31" idx="3"/>
                      <a:endCxn id="39" idx="7"/>
                    </p:cNvCxnSpPr>
                    <p:nvPr/>
                  </p:nvCxnSpPr>
                  <p:spPr>
                    <a:xfrm flipH="1">
                      <a:off x="1951226" y="4657959"/>
                      <a:ext cx="954059" cy="65397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ector reto 41">
                      <a:extLst>
                        <a:ext uri="{FF2B5EF4-FFF2-40B4-BE49-F238E27FC236}">
                          <a16:creationId xmlns:a16="http://schemas.microsoft.com/office/drawing/2014/main" id="{88925A5C-49C6-EB37-7D75-9FE03B287852}"/>
                        </a:ext>
                      </a:extLst>
                    </p:cNvPr>
                    <p:cNvCxnSpPr>
                      <a:cxnSpLocks/>
                      <a:stCxn id="31" idx="5"/>
                      <a:endCxn id="40" idx="1"/>
                    </p:cNvCxnSpPr>
                    <p:nvPr/>
                  </p:nvCxnSpPr>
                  <p:spPr>
                    <a:xfrm>
                      <a:off x="3414401" y="4657959"/>
                      <a:ext cx="914049" cy="65729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DB583BB5-46C9-3678-BC12-2F6E6F45F3DA}"/>
                      </a:ext>
                    </a:extLst>
                  </p:cNvPr>
                  <p:cNvGrpSpPr/>
                  <p:nvPr/>
                </p:nvGrpSpPr>
                <p:grpSpPr>
                  <a:xfrm>
                    <a:off x="-1518102" y="2280374"/>
                    <a:ext cx="2362002" cy="1672841"/>
                    <a:chOff x="-932109" y="4148843"/>
                    <a:chExt cx="2362002" cy="1672841"/>
                  </a:xfrm>
                </p:grpSpPr>
                <p:sp>
                  <p:nvSpPr>
                    <p:cNvPr id="44" name="Elipse 43">
                      <a:extLst>
                        <a:ext uri="{FF2B5EF4-FFF2-40B4-BE49-F238E27FC236}">
                          <a16:creationId xmlns:a16="http://schemas.microsoft.com/office/drawing/2014/main" id="{DBB7D4E8-E6A8-CD30-8C9E-8EACFF64D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7014" y="4148843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45" name="Elipse 44">
                      <a:extLst>
                        <a:ext uri="{FF2B5EF4-FFF2-40B4-BE49-F238E27FC236}">
                          <a16:creationId xmlns:a16="http://schemas.microsoft.com/office/drawing/2014/main" id="{C8679F44-C93C-83F8-EE57-0A51BA3D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32109" y="5101684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Duplo negro</a:t>
                      </a:r>
                    </a:p>
                  </p:txBody>
                </p:sp>
                <p:sp>
                  <p:nvSpPr>
                    <p:cNvPr id="53" name="Elipse 52">
                      <a:extLst>
                        <a:ext uri="{FF2B5EF4-FFF2-40B4-BE49-F238E27FC236}">
                          <a16:creationId xmlns:a16="http://schemas.microsoft.com/office/drawing/2014/main" id="{731B05F9-CDFA-6381-39A3-5123B8026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893" y="5101053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50</a:t>
                      </a:r>
                    </a:p>
                  </p:txBody>
                </p:sp>
                <p:cxnSp>
                  <p:nvCxnSpPr>
                    <p:cNvPr id="58" name="Conector reto 57">
                      <a:extLst>
                        <a:ext uri="{FF2B5EF4-FFF2-40B4-BE49-F238E27FC236}">
                          <a16:creationId xmlns:a16="http://schemas.microsoft.com/office/drawing/2014/main" id="{851DAF5C-E098-D935-A127-8BF500EC08E9}"/>
                        </a:ext>
                      </a:extLst>
                    </p:cNvPr>
                    <p:cNvCxnSpPr>
                      <a:cxnSpLocks/>
                      <a:stCxn id="44" idx="3"/>
                      <a:endCxn id="45" idx="7"/>
                    </p:cNvCxnSpPr>
                    <p:nvPr/>
                  </p:nvCxnSpPr>
                  <p:spPr>
                    <a:xfrm flipH="1">
                      <a:off x="-317551" y="4763401"/>
                      <a:ext cx="395979" cy="443725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ector reto 61">
                      <a:extLst>
                        <a:ext uri="{FF2B5EF4-FFF2-40B4-BE49-F238E27FC236}">
                          <a16:creationId xmlns:a16="http://schemas.microsoft.com/office/drawing/2014/main" id="{753E0CB0-6659-1C08-E019-017B1761CAD5}"/>
                        </a:ext>
                      </a:extLst>
                    </p:cNvPr>
                    <p:cNvCxnSpPr>
                      <a:cxnSpLocks/>
                      <a:stCxn id="44" idx="5"/>
                      <a:endCxn id="53" idx="1"/>
                    </p:cNvCxnSpPr>
                    <p:nvPr/>
                  </p:nvCxnSpPr>
                  <p:spPr>
                    <a:xfrm>
                      <a:off x="587544" y="4763401"/>
                      <a:ext cx="227791" cy="443094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chemeClr val="tx1"/>
                          </a:gs>
                          <a:gs pos="100000">
                            <a:srgbClr val="ED1C24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35B5FB7E-926A-D874-A131-B4599507C18D}"/>
                      </a:ext>
                    </a:extLst>
                  </p:cNvPr>
                  <p:cNvCxnSpPr>
                    <a:cxnSpLocks/>
                    <a:stCxn id="7" idx="3"/>
                    <a:endCxn id="44" idx="7"/>
                  </p:cNvCxnSpPr>
                  <p:nvPr/>
                </p:nvCxnSpPr>
                <p:spPr>
                  <a:xfrm flipH="1">
                    <a:off x="1551" y="1515716"/>
                    <a:ext cx="2138986" cy="87010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to 71">
                    <a:extLst>
                      <a:ext uri="{FF2B5EF4-FFF2-40B4-BE49-F238E27FC236}">
                        <a16:creationId xmlns:a16="http://schemas.microsoft.com/office/drawing/2014/main" id="{DCB47E5B-6CA3-70A0-2599-7ACA7EA1C76A}"/>
                      </a:ext>
                    </a:extLst>
                  </p:cNvPr>
                  <p:cNvCxnSpPr>
                    <a:cxnSpLocks/>
                    <a:stCxn id="7" idx="5"/>
                    <a:endCxn id="31" idx="1"/>
                  </p:cNvCxnSpPr>
                  <p:nvPr/>
                </p:nvCxnSpPr>
                <p:spPr>
                  <a:xfrm>
                    <a:off x="2649653" y="1515716"/>
                    <a:ext cx="2049400" cy="76465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Agrupar 80">
                    <a:extLst>
                      <a:ext uri="{FF2B5EF4-FFF2-40B4-BE49-F238E27FC236}">
                        <a16:creationId xmlns:a16="http://schemas.microsoft.com/office/drawing/2014/main" id="{117DA5AE-3AD8-EDB2-275A-DD01EE63B317}"/>
                      </a:ext>
                    </a:extLst>
                  </p:cNvPr>
                  <p:cNvGrpSpPr/>
                  <p:nvPr/>
                </p:nvGrpSpPr>
                <p:grpSpPr>
                  <a:xfrm>
                    <a:off x="5287703" y="3955904"/>
                    <a:ext cx="2160000" cy="983741"/>
                    <a:chOff x="2783008" y="4946074"/>
                    <a:chExt cx="2160000" cy="983741"/>
                  </a:xfrm>
                </p:grpSpPr>
                <p:sp>
                  <p:nvSpPr>
                    <p:cNvPr id="83" name="Elipse 82">
                      <a:extLst>
                        <a:ext uri="{FF2B5EF4-FFF2-40B4-BE49-F238E27FC236}">
                          <a16:creationId xmlns:a16="http://schemas.microsoft.com/office/drawing/2014/main" id="{44D3E85C-70D0-CB37-7F6F-6A2999C5E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92</a:t>
                      </a:r>
                    </a:p>
                  </p:txBody>
                </p:sp>
                <p:sp>
                  <p:nvSpPr>
                    <p:cNvPr id="84" name="Elipse 83">
                      <a:extLst>
                        <a:ext uri="{FF2B5EF4-FFF2-40B4-BE49-F238E27FC236}">
                          <a16:creationId xmlns:a16="http://schemas.microsoft.com/office/drawing/2014/main" id="{E7B85DFC-FE61-48C6-FF25-6F2384E4E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96</a:t>
                      </a:r>
                    </a:p>
                  </p:txBody>
                </p:sp>
                <p:cxnSp>
                  <p:nvCxnSpPr>
                    <p:cNvPr id="85" name="Conector reto 84">
                      <a:extLst>
                        <a:ext uri="{FF2B5EF4-FFF2-40B4-BE49-F238E27FC236}">
                          <a16:creationId xmlns:a16="http://schemas.microsoft.com/office/drawing/2014/main" id="{732167D3-22A7-24CC-EFAB-5D2571392871}"/>
                        </a:ext>
                      </a:extLst>
                    </p:cNvPr>
                    <p:cNvCxnSpPr>
                      <a:cxnSpLocks/>
                      <a:stCxn id="40" idx="3"/>
                      <a:endCxn id="83" idx="7"/>
                    </p:cNvCxnSpPr>
                    <p:nvPr/>
                  </p:nvCxnSpPr>
                  <p:spPr>
                    <a:xfrm flipH="1">
                      <a:off x="3397566" y="4946074"/>
                      <a:ext cx="219957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ector reto 85">
                      <a:extLst>
                        <a:ext uri="{FF2B5EF4-FFF2-40B4-BE49-F238E27FC236}">
                          <a16:creationId xmlns:a16="http://schemas.microsoft.com/office/drawing/2014/main" id="{0939932F-23B7-5D34-96DB-A135D34F6B18}"/>
                        </a:ext>
                      </a:extLst>
                    </p:cNvPr>
                    <p:cNvCxnSpPr>
                      <a:cxnSpLocks/>
                      <a:endCxn id="84" idx="1"/>
                    </p:cNvCxnSpPr>
                    <p:nvPr/>
                  </p:nvCxnSpPr>
                  <p:spPr>
                    <a:xfrm>
                      <a:off x="4117566" y="4946074"/>
                      <a:ext cx="210884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C8B7703E-7933-500B-9859-B655B7B9B174}"/>
                      </a:ext>
                    </a:extLst>
                  </p:cNvPr>
                  <p:cNvSpPr/>
                  <p:nvPr/>
                </p:nvSpPr>
                <p:spPr>
                  <a:xfrm>
                    <a:off x="-553780" y="421964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cxnSp>
                <p:nvCxnSpPr>
                  <p:cNvPr id="97" name="Conector reto 96">
                    <a:extLst>
                      <a:ext uri="{FF2B5EF4-FFF2-40B4-BE49-F238E27FC236}">
                        <a16:creationId xmlns:a16="http://schemas.microsoft.com/office/drawing/2014/main" id="{9507C3A9-F479-A6BA-8980-545A8CC520CB}"/>
                      </a:ext>
                    </a:extLst>
                  </p:cNvPr>
                  <p:cNvCxnSpPr>
                    <a:cxnSpLocks/>
                    <a:stCxn id="53" idx="3"/>
                    <a:endCxn id="95" idx="7"/>
                  </p:cNvCxnSpPr>
                  <p:nvPr/>
                </p:nvCxnSpPr>
                <p:spPr>
                  <a:xfrm flipH="1">
                    <a:off x="60778" y="3847142"/>
                    <a:ext cx="168564" cy="477945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4227E51B-CFB0-A204-BDB8-E5C12F592A06}"/>
                    </a:ext>
                  </a:extLst>
                </p:cNvPr>
                <p:cNvSpPr/>
                <p:nvPr/>
              </p:nvSpPr>
              <p:spPr>
                <a:xfrm>
                  <a:off x="4621482" y="492381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70</a:t>
                  </a:r>
                </a:p>
              </p:txBody>
            </p:sp>
            <p:cxnSp>
              <p:nvCxnSpPr>
                <p:cNvPr id="5" name="Conector reto 4">
                  <a:extLst>
                    <a:ext uri="{FF2B5EF4-FFF2-40B4-BE49-F238E27FC236}">
                      <a16:creationId xmlns:a16="http://schemas.microsoft.com/office/drawing/2014/main" id="{D8B5A54B-56E5-3531-9758-C8712366F42A}"/>
                    </a:ext>
                  </a:extLst>
                </p:cNvPr>
                <p:cNvCxnSpPr>
                  <a:cxnSpLocks/>
                  <a:stCxn id="53" idx="5"/>
                  <a:endCxn id="4" idx="1"/>
                </p:cNvCxnSpPr>
                <p:nvPr/>
              </p:nvCxnSpPr>
              <p:spPr>
                <a:xfrm>
                  <a:off x="4473720" y="4551311"/>
                  <a:ext cx="253204" cy="477945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B82955-A4C3-B973-E0A7-A0B1155E0274}"/>
              </a:ext>
            </a:extLst>
          </p:cNvPr>
          <p:cNvSpPr txBox="1"/>
          <p:nvPr/>
        </p:nvSpPr>
        <p:spPr>
          <a:xfrm>
            <a:off x="2250955" y="2331444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CF00AE-A9BE-45AC-7B67-4CDF474EB150}"/>
              </a:ext>
            </a:extLst>
          </p:cNvPr>
          <p:cNvSpPr txBox="1"/>
          <p:nvPr/>
        </p:nvSpPr>
        <p:spPr>
          <a:xfrm>
            <a:off x="2857456" y="3353471"/>
            <a:ext cx="92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A3526B-E8CE-752A-D20F-C10166CE124C}"/>
              </a:ext>
            </a:extLst>
          </p:cNvPr>
          <p:cNvSpPr txBox="1"/>
          <p:nvPr/>
        </p:nvSpPr>
        <p:spPr>
          <a:xfrm>
            <a:off x="1301592" y="3279916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</p:spTree>
    <p:extLst>
      <p:ext uri="{BB962C8B-B14F-4D97-AF65-F5344CB8AC3E}">
        <p14:creationId xmlns:p14="http://schemas.microsoft.com/office/powerpoint/2010/main" val="380812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253097" y="1316637"/>
            <a:ext cx="9685805" cy="4892488"/>
            <a:chOff x="2222951" y="1586058"/>
            <a:chExt cx="9685805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222951" y="1586058"/>
              <a:ext cx="9685805" cy="4892488"/>
              <a:chOff x="2222951" y="1586058"/>
              <a:chExt cx="9685805" cy="4892488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F88EDEF2-615F-04E4-7D3B-41373AC38F70}"/>
                  </a:ext>
                </a:extLst>
              </p:cNvPr>
              <p:cNvGrpSpPr/>
              <p:nvPr/>
            </p:nvGrpSpPr>
            <p:grpSpPr>
              <a:xfrm>
                <a:off x="2222951" y="1586058"/>
                <a:ext cx="8965805" cy="4038487"/>
                <a:chOff x="2217160" y="1605327"/>
                <a:chExt cx="8965805" cy="4038487"/>
              </a:xfrm>
            </p:grpSpPr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368A6AF-0B1F-96F3-FF46-E39B33F33510}"/>
                    </a:ext>
                  </a:extLst>
                </p:cNvPr>
                <p:cNvGrpSpPr/>
                <p:nvPr/>
              </p:nvGrpSpPr>
              <p:grpSpPr>
                <a:xfrm>
                  <a:off x="2217160" y="1605327"/>
                  <a:ext cx="8965805" cy="4038487"/>
                  <a:chOff x="-1518102" y="901158"/>
                  <a:chExt cx="8965805" cy="4038487"/>
                </a:xfrm>
              </p:grpSpPr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F0DC4825-FBB3-BA47-DD0A-DFDD096A59CA}"/>
                      </a:ext>
                    </a:extLst>
                  </p:cNvPr>
                  <p:cNvSpPr/>
                  <p:nvPr/>
                </p:nvSpPr>
                <p:spPr>
                  <a:xfrm>
                    <a:off x="2035095" y="901158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75</a:t>
                    </a:r>
                  </a:p>
                </p:txBody>
              </p:sp>
              <p:grpSp>
                <p:nvGrpSpPr>
                  <p:cNvPr id="30" name="Agrupar 29">
                    <a:extLst>
                      <a:ext uri="{FF2B5EF4-FFF2-40B4-BE49-F238E27FC236}">
                        <a16:creationId xmlns:a16="http://schemas.microsoft.com/office/drawing/2014/main" id="{86128996-B58D-016F-0261-01259FDE856C}"/>
                      </a:ext>
                    </a:extLst>
                  </p:cNvPr>
                  <p:cNvGrpSpPr/>
                  <p:nvPr/>
                </p:nvGrpSpPr>
                <p:grpSpPr>
                  <a:xfrm>
                    <a:off x="3130436" y="2174932"/>
                    <a:ext cx="3606340" cy="1886414"/>
                    <a:chOff x="1336668" y="4043401"/>
                    <a:chExt cx="3606340" cy="1886414"/>
                  </a:xfrm>
                </p:grpSpPr>
                <p:sp>
                  <p:nvSpPr>
                    <p:cNvPr id="31" name="Elipse 30">
                      <a:extLst>
                        <a:ext uri="{FF2B5EF4-FFF2-40B4-BE49-F238E27FC236}">
                          <a16:creationId xmlns:a16="http://schemas.microsoft.com/office/drawing/2014/main" id="{245ACA7F-C573-DCA3-F263-13789B775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843" y="4043401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p:txBody>
                </p: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8DE2FDFA-2A83-9FD1-C909-9E9100DBB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668" y="520649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78</a:t>
                      </a:r>
                    </a:p>
                  </p:txBody>
                </p:sp>
                <p:sp>
                  <p:nvSpPr>
                    <p:cNvPr id="40" name="Elipse 39">
                      <a:extLst>
                        <a:ext uri="{FF2B5EF4-FFF2-40B4-BE49-F238E27FC236}">
                          <a16:creationId xmlns:a16="http://schemas.microsoft.com/office/drawing/2014/main" id="{7A297BC1-8B80-F470-DF56-91C49700D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94</a:t>
                      </a:r>
                    </a:p>
                  </p:txBody>
                </p:sp>
                <p:cxnSp>
                  <p:nvCxnSpPr>
                    <p:cNvPr id="41" name="Conector reto 40">
                      <a:extLst>
                        <a:ext uri="{FF2B5EF4-FFF2-40B4-BE49-F238E27FC236}">
                          <a16:creationId xmlns:a16="http://schemas.microsoft.com/office/drawing/2014/main" id="{380BD5AE-46E8-70D8-A5ED-37234AA7BC6D}"/>
                        </a:ext>
                      </a:extLst>
                    </p:cNvPr>
                    <p:cNvCxnSpPr>
                      <a:cxnSpLocks/>
                      <a:stCxn id="31" idx="3"/>
                      <a:endCxn id="39" idx="7"/>
                    </p:cNvCxnSpPr>
                    <p:nvPr/>
                  </p:nvCxnSpPr>
                  <p:spPr>
                    <a:xfrm flipH="1">
                      <a:off x="1951226" y="4657959"/>
                      <a:ext cx="954059" cy="65397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ector reto 41">
                      <a:extLst>
                        <a:ext uri="{FF2B5EF4-FFF2-40B4-BE49-F238E27FC236}">
                          <a16:creationId xmlns:a16="http://schemas.microsoft.com/office/drawing/2014/main" id="{88925A5C-49C6-EB37-7D75-9FE03B287852}"/>
                        </a:ext>
                      </a:extLst>
                    </p:cNvPr>
                    <p:cNvCxnSpPr>
                      <a:cxnSpLocks/>
                      <a:stCxn id="31" idx="5"/>
                      <a:endCxn id="40" idx="1"/>
                    </p:cNvCxnSpPr>
                    <p:nvPr/>
                  </p:nvCxnSpPr>
                  <p:spPr>
                    <a:xfrm>
                      <a:off x="3414401" y="4657959"/>
                      <a:ext cx="914049" cy="657298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DB583BB5-46C9-3678-BC12-2F6E6F45F3DA}"/>
                      </a:ext>
                    </a:extLst>
                  </p:cNvPr>
                  <p:cNvGrpSpPr/>
                  <p:nvPr/>
                </p:nvGrpSpPr>
                <p:grpSpPr>
                  <a:xfrm>
                    <a:off x="-1518102" y="2280374"/>
                    <a:ext cx="2362002" cy="1672841"/>
                    <a:chOff x="-932109" y="4148843"/>
                    <a:chExt cx="2362002" cy="1672841"/>
                  </a:xfrm>
                </p:grpSpPr>
                <p:sp>
                  <p:nvSpPr>
                    <p:cNvPr id="44" name="Elipse 43">
                      <a:extLst>
                        <a:ext uri="{FF2B5EF4-FFF2-40B4-BE49-F238E27FC236}">
                          <a16:creationId xmlns:a16="http://schemas.microsoft.com/office/drawing/2014/main" id="{DBB7D4E8-E6A8-CD30-8C9E-8EACFF64D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7014" y="4148843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45" name="Elipse 44">
                      <a:extLst>
                        <a:ext uri="{FF2B5EF4-FFF2-40B4-BE49-F238E27FC236}">
                          <a16:creationId xmlns:a16="http://schemas.microsoft.com/office/drawing/2014/main" id="{C8679F44-C93C-83F8-EE57-0A51BA3D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32109" y="5101684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Duplo negro</a:t>
                      </a:r>
                    </a:p>
                  </p:txBody>
                </p:sp>
                <p:sp>
                  <p:nvSpPr>
                    <p:cNvPr id="53" name="Elipse 52">
                      <a:extLst>
                        <a:ext uri="{FF2B5EF4-FFF2-40B4-BE49-F238E27FC236}">
                          <a16:creationId xmlns:a16="http://schemas.microsoft.com/office/drawing/2014/main" id="{731B05F9-CDFA-6381-39A3-5123B8026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893" y="5101053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50</a:t>
                      </a:r>
                    </a:p>
                  </p:txBody>
                </p:sp>
                <p:cxnSp>
                  <p:nvCxnSpPr>
                    <p:cNvPr id="58" name="Conector reto 57">
                      <a:extLst>
                        <a:ext uri="{FF2B5EF4-FFF2-40B4-BE49-F238E27FC236}">
                          <a16:creationId xmlns:a16="http://schemas.microsoft.com/office/drawing/2014/main" id="{851DAF5C-E098-D935-A127-8BF500EC08E9}"/>
                        </a:ext>
                      </a:extLst>
                    </p:cNvPr>
                    <p:cNvCxnSpPr>
                      <a:cxnSpLocks/>
                      <a:stCxn id="44" idx="3"/>
                      <a:endCxn id="45" idx="7"/>
                    </p:cNvCxnSpPr>
                    <p:nvPr/>
                  </p:nvCxnSpPr>
                  <p:spPr>
                    <a:xfrm flipH="1">
                      <a:off x="-317551" y="4763401"/>
                      <a:ext cx="395979" cy="443725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ector reto 61">
                      <a:extLst>
                        <a:ext uri="{FF2B5EF4-FFF2-40B4-BE49-F238E27FC236}">
                          <a16:creationId xmlns:a16="http://schemas.microsoft.com/office/drawing/2014/main" id="{753E0CB0-6659-1C08-E019-017B1761CAD5}"/>
                        </a:ext>
                      </a:extLst>
                    </p:cNvPr>
                    <p:cNvCxnSpPr>
                      <a:cxnSpLocks/>
                      <a:stCxn id="44" idx="5"/>
                      <a:endCxn id="53" idx="1"/>
                    </p:cNvCxnSpPr>
                    <p:nvPr/>
                  </p:nvCxnSpPr>
                  <p:spPr>
                    <a:xfrm>
                      <a:off x="587544" y="4763401"/>
                      <a:ext cx="227791" cy="443094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chemeClr val="tx1"/>
                          </a:gs>
                          <a:gs pos="0">
                            <a:srgbClr val="ED1C24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35B5FB7E-926A-D874-A131-B4599507C18D}"/>
                      </a:ext>
                    </a:extLst>
                  </p:cNvPr>
                  <p:cNvCxnSpPr>
                    <a:cxnSpLocks/>
                    <a:stCxn id="7" idx="3"/>
                    <a:endCxn id="44" idx="7"/>
                  </p:cNvCxnSpPr>
                  <p:nvPr/>
                </p:nvCxnSpPr>
                <p:spPr>
                  <a:xfrm flipH="1">
                    <a:off x="1551" y="1515716"/>
                    <a:ext cx="2138986" cy="870100"/>
                  </a:xfrm>
                  <a:prstGeom prst="line">
                    <a:avLst/>
                  </a:prstGeom>
                  <a:ln w="31750">
                    <a:gradFill>
                      <a:gsLst>
                        <a:gs pos="98200">
                          <a:srgbClr val="C8D6ED"/>
                        </a:gs>
                        <a:gs pos="93000">
                          <a:schemeClr val="bg1"/>
                        </a:gs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to 71">
                    <a:extLst>
                      <a:ext uri="{FF2B5EF4-FFF2-40B4-BE49-F238E27FC236}">
                        <a16:creationId xmlns:a16="http://schemas.microsoft.com/office/drawing/2014/main" id="{DCB47E5B-6CA3-70A0-2599-7ACA7EA1C76A}"/>
                      </a:ext>
                    </a:extLst>
                  </p:cNvPr>
                  <p:cNvCxnSpPr>
                    <a:cxnSpLocks/>
                    <a:stCxn id="7" idx="5"/>
                    <a:endCxn id="31" idx="1"/>
                  </p:cNvCxnSpPr>
                  <p:nvPr/>
                </p:nvCxnSpPr>
                <p:spPr>
                  <a:xfrm>
                    <a:off x="2649653" y="1515716"/>
                    <a:ext cx="2049400" cy="76465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Agrupar 80">
                    <a:extLst>
                      <a:ext uri="{FF2B5EF4-FFF2-40B4-BE49-F238E27FC236}">
                        <a16:creationId xmlns:a16="http://schemas.microsoft.com/office/drawing/2014/main" id="{117DA5AE-3AD8-EDB2-275A-DD01EE63B317}"/>
                      </a:ext>
                    </a:extLst>
                  </p:cNvPr>
                  <p:cNvGrpSpPr/>
                  <p:nvPr/>
                </p:nvGrpSpPr>
                <p:grpSpPr>
                  <a:xfrm>
                    <a:off x="5287703" y="3955904"/>
                    <a:ext cx="2160000" cy="983741"/>
                    <a:chOff x="2783008" y="4946074"/>
                    <a:chExt cx="2160000" cy="983741"/>
                  </a:xfrm>
                </p:grpSpPr>
                <p:sp>
                  <p:nvSpPr>
                    <p:cNvPr id="83" name="Elipse 82">
                      <a:extLst>
                        <a:ext uri="{FF2B5EF4-FFF2-40B4-BE49-F238E27FC236}">
                          <a16:creationId xmlns:a16="http://schemas.microsoft.com/office/drawing/2014/main" id="{44D3E85C-70D0-CB37-7F6F-6A2999C5E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92</a:t>
                      </a:r>
                    </a:p>
                  </p:txBody>
                </p:sp>
                <p:sp>
                  <p:nvSpPr>
                    <p:cNvPr id="84" name="Elipse 83">
                      <a:extLst>
                        <a:ext uri="{FF2B5EF4-FFF2-40B4-BE49-F238E27FC236}">
                          <a16:creationId xmlns:a16="http://schemas.microsoft.com/office/drawing/2014/main" id="{E7B85DFC-FE61-48C6-FF25-6F2384E4E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3008" y="520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96</a:t>
                      </a:r>
                    </a:p>
                  </p:txBody>
                </p:sp>
                <p:cxnSp>
                  <p:nvCxnSpPr>
                    <p:cNvPr id="85" name="Conector reto 84">
                      <a:extLst>
                        <a:ext uri="{FF2B5EF4-FFF2-40B4-BE49-F238E27FC236}">
                          <a16:creationId xmlns:a16="http://schemas.microsoft.com/office/drawing/2014/main" id="{732167D3-22A7-24CC-EFAB-5D2571392871}"/>
                        </a:ext>
                      </a:extLst>
                    </p:cNvPr>
                    <p:cNvCxnSpPr>
                      <a:cxnSpLocks/>
                      <a:stCxn id="40" idx="3"/>
                      <a:endCxn id="83" idx="7"/>
                    </p:cNvCxnSpPr>
                    <p:nvPr/>
                  </p:nvCxnSpPr>
                  <p:spPr>
                    <a:xfrm flipH="1">
                      <a:off x="3397566" y="4946074"/>
                      <a:ext cx="219957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ector reto 85">
                      <a:extLst>
                        <a:ext uri="{FF2B5EF4-FFF2-40B4-BE49-F238E27FC236}">
                          <a16:creationId xmlns:a16="http://schemas.microsoft.com/office/drawing/2014/main" id="{0939932F-23B7-5D34-96DB-A135D34F6B18}"/>
                        </a:ext>
                      </a:extLst>
                    </p:cNvPr>
                    <p:cNvCxnSpPr>
                      <a:cxnSpLocks/>
                      <a:endCxn id="84" idx="1"/>
                    </p:cNvCxnSpPr>
                    <p:nvPr/>
                  </p:nvCxnSpPr>
                  <p:spPr>
                    <a:xfrm>
                      <a:off x="4117566" y="4946074"/>
                      <a:ext cx="210884" cy="36918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rgbClr val="ED1C24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C8B7703E-7933-500B-9859-B655B7B9B174}"/>
                      </a:ext>
                    </a:extLst>
                  </p:cNvPr>
                  <p:cNvSpPr/>
                  <p:nvPr/>
                </p:nvSpPr>
                <p:spPr>
                  <a:xfrm>
                    <a:off x="-553780" y="421964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cxnSp>
                <p:nvCxnSpPr>
                  <p:cNvPr id="97" name="Conector reto 96">
                    <a:extLst>
                      <a:ext uri="{FF2B5EF4-FFF2-40B4-BE49-F238E27FC236}">
                        <a16:creationId xmlns:a16="http://schemas.microsoft.com/office/drawing/2014/main" id="{9507C3A9-F479-A6BA-8980-545A8CC520CB}"/>
                      </a:ext>
                    </a:extLst>
                  </p:cNvPr>
                  <p:cNvCxnSpPr>
                    <a:cxnSpLocks/>
                    <a:stCxn id="53" idx="3"/>
                    <a:endCxn id="95" idx="7"/>
                  </p:cNvCxnSpPr>
                  <p:nvPr/>
                </p:nvCxnSpPr>
                <p:spPr>
                  <a:xfrm flipH="1">
                    <a:off x="60778" y="3847142"/>
                    <a:ext cx="168564" cy="477945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4227E51B-CFB0-A204-BDB8-E5C12F592A06}"/>
                    </a:ext>
                  </a:extLst>
                </p:cNvPr>
                <p:cNvSpPr/>
                <p:nvPr/>
              </p:nvSpPr>
              <p:spPr>
                <a:xfrm>
                  <a:off x="4621482" y="4923814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70</a:t>
                  </a:r>
                </a:p>
              </p:txBody>
            </p:sp>
            <p:cxnSp>
              <p:nvCxnSpPr>
                <p:cNvPr id="5" name="Conector reto 4">
                  <a:extLst>
                    <a:ext uri="{FF2B5EF4-FFF2-40B4-BE49-F238E27FC236}">
                      <a16:creationId xmlns:a16="http://schemas.microsoft.com/office/drawing/2014/main" id="{D8B5A54B-56E5-3531-9758-C8712366F42A}"/>
                    </a:ext>
                  </a:extLst>
                </p:cNvPr>
                <p:cNvCxnSpPr>
                  <a:cxnSpLocks/>
                  <a:stCxn id="53" idx="5"/>
                  <a:endCxn id="4" idx="1"/>
                </p:cNvCxnSpPr>
                <p:nvPr/>
              </p:nvCxnSpPr>
              <p:spPr>
                <a:xfrm>
                  <a:off x="4473720" y="4551311"/>
                  <a:ext cx="253204" cy="47794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CF00AE-A9BE-45AC-7B67-4CDF474EB150}"/>
              </a:ext>
            </a:extLst>
          </p:cNvPr>
          <p:cNvSpPr txBox="1"/>
          <p:nvPr/>
        </p:nvSpPr>
        <p:spPr>
          <a:xfrm>
            <a:off x="2857456" y="3353471"/>
            <a:ext cx="92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A3526B-E8CE-752A-D20F-C10166CE124C}"/>
              </a:ext>
            </a:extLst>
          </p:cNvPr>
          <p:cNvSpPr txBox="1"/>
          <p:nvPr/>
        </p:nvSpPr>
        <p:spPr>
          <a:xfrm>
            <a:off x="1301592" y="3279916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8" name="Seta: Curva para Cima 7">
            <a:extLst>
              <a:ext uri="{FF2B5EF4-FFF2-40B4-BE49-F238E27FC236}">
                <a16:creationId xmlns:a16="http://schemas.microsoft.com/office/drawing/2014/main" id="{2C45B550-F1E2-8740-C57F-BFD8011DB29D}"/>
              </a:ext>
            </a:extLst>
          </p:cNvPr>
          <p:cNvSpPr/>
          <p:nvPr/>
        </p:nvSpPr>
        <p:spPr>
          <a:xfrm rot="10800000">
            <a:off x="1837001" y="2322228"/>
            <a:ext cx="1283382" cy="632376"/>
          </a:xfrm>
          <a:prstGeom prst="curvedUpArrow">
            <a:avLst/>
          </a:prstGeom>
          <a:gradFill>
            <a:gsLst>
              <a:gs pos="0">
                <a:schemeClr val="tx1"/>
              </a:gs>
              <a:gs pos="100000">
                <a:srgbClr val="ED1C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7317FD-C376-6626-99F5-8CC73F62C580}"/>
              </a:ext>
            </a:extLst>
          </p:cNvPr>
          <p:cNvSpPr txBox="1"/>
          <p:nvPr/>
        </p:nvSpPr>
        <p:spPr>
          <a:xfrm>
            <a:off x="2223642" y="2377657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</p:spTree>
    <p:extLst>
      <p:ext uri="{BB962C8B-B14F-4D97-AF65-F5344CB8AC3E}">
        <p14:creationId xmlns:p14="http://schemas.microsoft.com/office/powerpoint/2010/main" val="146860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977405" y="1316637"/>
            <a:ext cx="8961497" cy="4892488"/>
            <a:chOff x="2947259" y="1586058"/>
            <a:chExt cx="8961497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947259" y="1586058"/>
              <a:ext cx="8961497" cy="4892488"/>
              <a:chOff x="2947259" y="1586058"/>
              <a:chExt cx="8961497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2947259" y="1586058"/>
                <a:ext cx="8241497" cy="4038487"/>
                <a:chOff x="-793794" y="901158"/>
                <a:chExt cx="8241497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30436" y="2174932"/>
                  <a:ext cx="3606340" cy="1886414"/>
                  <a:chOff x="1336668" y="4043401"/>
                  <a:chExt cx="3606340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36668" y="520649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51226" y="4657959"/>
                    <a:ext cx="954059" cy="65397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793794" y="2280374"/>
                  <a:ext cx="1637694" cy="1672210"/>
                  <a:chOff x="-207801" y="4148843"/>
                  <a:chExt cx="1637694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70</a:t>
                    </a:r>
                  </a:p>
                </p:txBody>
              </p:sp>
              <p:cxnSp>
                <p:nvCxnSpPr>
                  <p:cNvPr id="58" name="Conector reto 57">
                    <a:extLst>
                      <a:ext uri="{FF2B5EF4-FFF2-40B4-BE49-F238E27FC236}">
                        <a16:creationId xmlns:a16="http://schemas.microsoft.com/office/drawing/2014/main" id="{851DAF5C-E098-D935-A127-8BF500EC08E9}"/>
                      </a:ext>
                    </a:extLst>
                  </p:cNvPr>
                  <p:cNvCxnSpPr>
                    <a:cxnSpLocks/>
                    <a:stCxn id="44" idx="3"/>
                    <a:endCxn id="2" idx="7"/>
                  </p:cNvCxnSpPr>
                  <p:nvPr/>
                </p:nvCxnSpPr>
                <p:spPr>
                  <a:xfrm flipH="1">
                    <a:off x="-207801" y="4763401"/>
                    <a:ext cx="286229" cy="441495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chemeClr val="tx1"/>
                        </a:gs>
                        <a:gs pos="100000">
                          <a:srgbClr val="ED1C2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C8B7703E-7933-500B-9859-B655B7B9B174}"/>
                    </a:ext>
                  </a:extLst>
                </p:cNvPr>
                <p:cNvSpPr/>
                <p:nvPr/>
              </p:nvSpPr>
              <p:spPr>
                <a:xfrm>
                  <a:off x="-631752" y="4219645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45</a:t>
                  </a:r>
                </a:p>
              </p:txBody>
            </p:sp>
            <p:cxnSp>
              <p:nvCxnSpPr>
                <p:cNvPr id="97" name="Conector reto 96">
                  <a:extLst>
                    <a:ext uri="{FF2B5EF4-FFF2-40B4-BE49-F238E27FC236}">
                      <a16:creationId xmlns:a16="http://schemas.microsoft.com/office/drawing/2014/main" id="{9507C3A9-F479-A6BA-8980-545A8CC520CB}"/>
                    </a:ext>
                  </a:extLst>
                </p:cNvPr>
                <p:cNvCxnSpPr>
                  <a:cxnSpLocks/>
                  <a:stCxn id="2" idx="5"/>
                  <a:endCxn id="95" idx="1"/>
                </p:cNvCxnSpPr>
                <p:nvPr/>
              </p:nvCxnSpPr>
              <p:spPr>
                <a:xfrm>
                  <a:off x="-793794" y="3845543"/>
                  <a:ext cx="267484" cy="479544"/>
                </a:xfrm>
                <a:prstGeom prst="line">
                  <a:avLst/>
                </a:prstGeom>
                <a:ln w="31750">
                  <a:gradFill>
                    <a:gsLst>
                      <a:gs pos="0">
                        <a:srgbClr val="ED1C24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CF00AE-A9BE-45AC-7B67-4CDF474EB150}"/>
              </a:ext>
            </a:extLst>
          </p:cNvPr>
          <p:cNvSpPr txBox="1"/>
          <p:nvPr/>
        </p:nvSpPr>
        <p:spPr>
          <a:xfrm>
            <a:off x="2084579" y="4331517"/>
            <a:ext cx="92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A3526B-E8CE-752A-D20F-C10166CE124C}"/>
              </a:ext>
            </a:extLst>
          </p:cNvPr>
          <p:cNvSpPr txBox="1"/>
          <p:nvPr/>
        </p:nvSpPr>
        <p:spPr>
          <a:xfrm>
            <a:off x="541878" y="4316216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7317FD-C376-6626-99F5-8CC73F62C580}"/>
              </a:ext>
            </a:extLst>
          </p:cNvPr>
          <p:cNvSpPr txBox="1"/>
          <p:nvPr/>
        </p:nvSpPr>
        <p:spPr>
          <a:xfrm>
            <a:off x="1412832" y="3337259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BF1CBC5-BCCD-BCE7-0CFF-518A24E5DAAC}"/>
              </a:ext>
            </a:extLst>
          </p:cNvPr>
          <p:cNvSpPr/>
          <p:nvPr/>
        </p:nvSpPr>
        <p:spPr>
          <a:xfrm>
            <a:off x="1362847" y="3646464"/>
            <a:ext cx="720000" cy="72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22B5C01-1E56-9AA4-9C75-AADFED7AB0A7}"/>
              </a:ext>
            </a:extLst>
          </p:cNvPr>
          <p:cNvCxnSpPr>
            <a:cxnSpLocks/>
            <a:stCxn id="2" idx="3"/>
            <a:endCxn id="24" idx="7"/>
          </p:cNvCxnSpPr>
          <p:nvPr/>
        </p:nvCxnSpPr>
        <p:spPr>
          <a:xfrm flipH="1">
            <a:off x="1239317" y="4261022"/>
            <a:ext cx="228972" cy="479544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4C86B8C4-DB13-20EB-570C-09D744D1E4C0}"/>
              </a:ext>
            </a:extLst>
          </p:cNvPr>
          <p:cNvSpPr/>
          <p:nvPr/>
        </p:nvSpPr>
        <p:spPr>
          <a:xfrm>
            <a:off x="624759" y="4635124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Duplo negro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F41ABBC-BC59-F858-FA26-693A307AE463}"/>
              </a:ext>
            </a:extLst>
          </p:cNvPr>
          <p:cNvSpPr txBox="1"/>
          <p:nvPr/>
        </p:nvSpPr>
        <p:spPr>
          <a:xfrm>
            <a:off x="10113460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2</a:t>
            </a:r>
          </a:p>
        </p:txBody>
      </p:sp>
    </p:spTree>
    <p:extLst>
      <p:ext uri="{BB962C8B-B14F-4D97-AF65-F5344CB8AC3E}">
        <p14:creationId xmlns:p14="http://schemas.microsoft.com/office/powerpoint/2010/main" val="77282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977405" y="1316637"/>
            <a:ext cx="8961497" cy="4892488"/>
            <a:chOff x="2947259" y="1586058"/>
            <a:chExt cx="8961497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947259" y="1586058"/>
              <a:ext cx="8961497" cy="4892488"/>
              <a:chOff x="2947259" y="1586058"/>
              <a:chExt cx="8961497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2947259" y="1586058"/>
                <a:ext cx="8241497" cy="4038487"/>
                <a:chOff x="-793794" y="901158"/>
                <a:chExt cx="8241497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30436" y="2174932"/>
                  <a:ext cx="3606340" cy="1886414"/>
                  <a:chOff x="1336668" y="4043401"/>
                  <a:chExt cx="3606340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36668" y="520649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51226" y="4657959"/>
                    <a:ext cx="954059" cy="65397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793794" y="2280374"/>
                  <a:ext cx="1637694" cy="1672210"/>
                  <a:chOff x="-207801" y="4148843"/>
                  <a:chExt cx="1637694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70</a:t>
                    </a:r>
                  </a:p>
                </p:txBody>
              </p:sp>
              <p:cxnSp>
                <p:nvCxnSpPr>
                  <p:cNvPr id="58" name="Conector reto 57">
                    <a:extLst>
                      <a:ext uri="{FF2B5EF4-FFF2-40B4-BE49-F238E27FC236}">
                        <a16:creationId xmlns:a16="http://schemas.microsoft.com/office/drawing/2014/main" id="{851DAF5C-E098-D935-A127-8BF500EC08E9}"/>
                      </a:ext>
                    </a:extLst>
                  </p:cNvPr>
                  <p:cNvCxnSpPr>
                    <a:cxnSpLocks/>
                    <a:stCxn id="44" idx="3"/>
                    <a:endCxn id="2" idx="7"/>
                  </p:cNvCxnSpPr>
                  <p:nvPr/>
                </p:nvCxnSpPr>
                <p:spPr>
                  <a:xfrm flipH="1">
                    <a:off x="-207801" y="4763401"/>
                    <a:ext cx="286229" cy="460520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chemeClr val="tx1"/>
                        </a:gs>
                        <a:gs pos="100000">
                          <a:srgbClr val="ED1C2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C8B7703E-7933-500B-9859-B655B7B9B174}"/>
                    </a:ext>
                  </a:extLst>
                </p:cNvPr>
                <p:cNvSpPr/>
                <p:nvPr/>
              </p:nvSpPr>
              <p:spPr>
                <a:xfrm>
                  <a:off x="-650680" y="4219645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45</a:t>
                  </a:r>
                </a:p>
              </p:txBody>
            </p:sp>
            <p:cxnSp>
              <p:nvCxnSpPr>
                <p:cNvPr id="97" name="Conector reto 96">
                  <a:extLst>
                    <a:ext uri="{FF2B5EF4-FFF2-40B4-BE49-F238E27FC236}">
                      <a16:creationId xmlns:a16="http://schemas.microsoft.com/office/drawing/2014/main" id="{9507C3A9-F479-A6BA-8980-545A8CC520CB}"/>
                    </a:ext>
                  </a:extLst>
                </p:cNvPr>
                <p:cNvCxnSpPr>
                  <a:cxnSpLocks/>
                  <a:stCxn id="2" idx="5"/>
                  <a:endCxn id="95" idx="1"/>
                </p:cNvCxnSpPr>
                <p:nvPr/>
              </p:nvCxnSpPr>
              <p:spPr>
                <a:xfrm>
                  <a:off x="-793794" y="3864568"/>
                  <a:ext cx="248556" cy="460519"/>
                </a:xfrm>
                <a:prstGeom prst="line">
                  <a:avLst/>
                </a:prstGeom>
                <a:solidFill>
                  <a:srgbClr val="ED1C24"/>
                </a:solidFill>
                <a:ln w="31750">
                  <a:solidFill>
                    <a:srgbClr val="ED1C2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A3526B-E8CE-752A-D20F-C10166CE124C}"/>
              </a:ext>
            </a:extLst>
          </p:cNvPr>
          <p:cNvSpPr txBox="1"/>
          <p:nvPr/>
        </p:nvSpPr>
        <p:spPr>
          <a:xfrm>
            <a:off x="1334612" y="3379087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BF1CBC5-BCCD-BCE7-0CFF-518A24E5DAAC}"/>
              </a:ext>
            </a:extLst>
          </p:cNvPr>
          <p:cNvSpPr/>
          <p:nvPr/>
        </p:nvSpPr>
        <p:spPr>
          <a:xfrm>
            <a:off x="1362847" y="3665489"/>
            <a:ext cx="720000" cy="72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060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04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2006389" y="1316637"/>
            <a:ext cx="8932513" cy="4892488"/>
            <a:chOff x="2976243" y="1586058"/>
            <a:chExt cx="8932513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637484"/>
              <a:ext cx="249793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86047" y="4637484"/>
              <a:ext cx="171975" cy="37250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976243" y="1586058"/>
              <a:ext cx="8932513" cy="4892488"/>
              <a:chOff x="2976243" y="1586058"/>
              <a:chExt cx="8932513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2976243" y="1586058"/>
                <a:ext cx="8212513" cy="4038487"/>
                <a:chOff x="-764810" y="901158"/>
                <a:chExt cx="8212513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30436" y="2174932"/>
                  <a:ext cx="3606340" cy="1886414"/>
                  <a:chOff x="1336668" y="4043401"/>
                  <a:chExt cx="3606340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36668" y="520649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51226" y="4657959"/>
                    <a:ext cx="954059" cy="65397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764810" y="2280374"/>
                  <a:ext cx="1608710" cy="1672210"/>
                  <a:chOff x="-178817" y="4148843"/>
                  <a:chExt cx="1608710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70</a:t>
                    </a:r>
                  </a:p>
                </p:txBody>
              </p:sp>
              <p:cxnSp>
                <p:nvCxnSpPr>
                  <p:cNvPr id="58" name="Conector reto 57">
                    <a:extLst>
                      <a:ext uri="{FF2B5EF4-FFF2-40B4-BE49-F238E27FC236}">
                        <a16:creationId xmlns:a16="http://schemas.microsoft.com/office/drawing/2014/main" id="{851DAF5C-E098-D935-A127-8BF500EC08E9}"/>
                      </a:ext>
                    </a:extLst>
                  </p:cNvPr>
                  <p:cNvCxnSpPr>
                    <a:cxnSpLocks/>
                    <a:stCxn id="44" idx="3"/>
                    <a:endCxn id="2" idx="7"/>
                  </p:cNvCxnSpPr>
                  <p:nvPr/>
                </p:nvCxnSpPr>
                <p:spPr>
                  <a:xfrm flipH="1">
                    <a:off x="-178817" y="4763401"/>
                    <a:ext cx="257245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C8B7703E-7933-500B-9859-B655B7B9B174}"/>
                    </a:ext>
                  </a:extLst>
                </p:cNvPr>
                <p:cNvSpPr/>
                <p:nvPr/>
              </p:nvSpPr>
              <p:spPr>
                <a:xfrm>
                  <a:off x="-692659" y="4219645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45</a:t>
                  </a:r>
                </a:p>
              </p:txBody>
            </p:sp>
            <p:cxnSp>
              <p:nvCxnSpPr>
                <p:cNvPr id="97" name="Conector reto 96">
                  <a:extLst>
                    <a:ext uri="{FF2B5EF4-FFF2-40B4-BE49-F238E27FC236}">
                      <a16:creationId xmlns:a16="http://schemas.microsoft.com/office/drawing/2014/main" id="{9507C3A9-F479-A6BA-8980-545A8CC520CB}"/>
                    </a:ext>
                  </a:extLst>
                </p:cNvPr>
                <p:cNvCxnSpPr>
                  <a:cxnSpLocks/>
                  <a:stCxn id="2" idx="5"/>
                  <a:endCxn id="95" idx="1"/>
                </p:cNvCxnSpPr>
                <p:nvPr/>
              </p:nvCxnSpPr>
              <p:spPr>
                <a:xfrm>
                  <a:off x="-764810" y="3847142"/>
                  <a:ext cx="177593" cy="477945"/>
                </a:xfrm>
                <a:prstGeom prst="line">
                  <a:avLst/>
                </a:prstGeom>
                <a:solidFill>
                  <a:srgbClr val="ED1C24"/>
                </a:solidFill>
                <a:ln w="31750">
                  <a:gradFill>
                    <a:gsLst>
                      <a:gs pos="0">
                        <a:schemeClr val="tx1"/>
                      </a:gs>
                      <a:gs pos="100000">
                        <a:srgbClr val="ED1C24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A3526B-E8CE-752A-D20F-C10166CE124C}"/>
              </a:ext>
            </a:extLst>
          </p:cNvPr>
          <p:cNvSpPr txBox="1"/>
          <p:nvPr/>
        </p:nvSpPr>
        <p:spPr>
          <a:xfrm>
            <a:off x="1334612" y="3379087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BF1CBC5-BCCD-BCE7-0CFF-518A24E5DAAC}"/>
              </a:ext>
            </a:extLst>
          </p:cNvPr>
          <p:cNvSpPr/>
          <p:nvPr/>
        </p:nvSpPr>
        <p:spPr>
          <a:xfrm>
            <a:off x="1391831" y="3648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498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11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929614" y="1316637"/>
            <a:ext cx="9009288" cy="4892488"/>
            <a:chOff x="2899468" y="1586058"/>
            <a:chExt cx="9009288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576004"/>
              <a:ext cx="233972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70226" y="4576004"/>
              <a:ext cx="187796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899468" y="1586058"/>
              <a:ext cx="9009288" cy="4892488"/>
              <a:chOff x="2899468" y="1586058"/>
              <a:chExt cx="9009288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2899468" y="1586058"/>
                <a:ext cx="8289288" cy="4038487"/>
                <a:chOff x="-841585" y="901158"/>
                <a:chExt cx="8289288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14615" y="2174932"/>
                  <a:ext cx="3622161" cy="1886414"/>
                  <a:chOff x="1320847" y="4043401"/>
                  <a:chExt cx="3622161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20847" y="51450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35405" y="4657959"/>
                    <a:ext cx="969880" cy="5924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841585" y="2280374"/>
                  <a:ext cx="1685485" cy="1672210"/>
                  <a:chOff x="-255592" y="4148843"/>
                  <a:chExt cx="1685485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cxnSp>
                <p:nvCxnSpPr>
                  <p:cNvPr id="58" name="Conector reto 57">
                    <a:extLst>
                      <a:ext uri="{FF2B5EF4-FFF2-40B4-BE49-F238E27FC236}">
                        <a16:creationId xmlns:a16="http://schemas.microsoft.com/office/drawing/2014/main" id="{851DAF5C-E098-D935-A127-8BF500EC08E9}"/>
                      </a:ext>
                    </a:extLst>
                  </p:cNvPr>
                  <p:cNvCxnSpPr>
                    <a:cxnSpLocks/>
                    <a:stCxn id="44" idx="3"/>
                    <a:endCxn id="2" idx="7"/>
                  </p:cNvCxnSpPr>
                  <p:nvPr/>
                </p:nvCxnSpPr>
                <p:spPr>
                  <a:xfrm flipH="1">
                    <a:off x="-255592" y="4763401"/>
                    <a:ext cx="334020" cy="487056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BF1CBC5-BCCD-BCE7-0CFF-518A24E5DAAC}"/>
              </a:ext>
            </a:extLst>
          </p:cNvPr>
          <p:cNvSpPr/>
          <p:nvPr/>
        </p:nvSpPr>
        <p:spPr>
          <a:xfrm>
            <a:off x="1315056" y="3692025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11D6D4-4299-9E17-152E-D5E9BC44DB85}"/>
              </a:ext>
            </a:extLst>
          </p:cNvPr>
          <p:cNvSpPr txBox="1"/>
          <p:nvPr/>
        </p:nvSpPr>
        <p:spPr>
          <a:xfrm>
            <a:off x="10113460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2</a:t>
            </a:r>
          </a:p>
        </p:txBody>
      </p:sp>
    </p:spTree>
    <p:extLst>
      <p:ext uri="{BB962C8B-B14F-4D97-AF65-F5344CB8AC3E}">
        <p14:creationId xmlns:p14="http://schemas.microsoft.com/office/powerpoint/2010/main" val="103771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2E9173C-2902-0362-70A6-BC47A2218B80}"/>
              </a:ext>
            </a:extLst>
          </p:cNvPr>
          <p:cNvSpPr/>
          <p:nvPr/>
        </p:nvSpPr>
        <p:spPr>
          <a:xfrm>
            <a:off x="-720000" y="2709000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2E82BEE-E0DB-97F3-D2E5-730D7E1DB013}"/>
              </a:ext>
            </a:extLst>
          </p:cNvPr>
          <p:cNvCxnSpPr>
            <a:cxnSpLocks/>
            <a:stCxn id="2" idx="7"/>
            <a:endCxn id="6" idx="3"/>
          </p:cNvCxnSpPr>
          <p:nvPr/>
        </p:nvCxnSpPr>
        <p:spPr>
          <a:xfrm flipV="1">
            <a:off x="509117" y="1326539"/>
            <a:ext cx="1601168" cy="1593344"/>
          </a:xfrm>
          <a:prstGeom prst="line">
            <a:avLst/>
          </a:prstGeom>
          <a:ln w="31750">
            <a:gradFill>
              <a:gsLst>
                <a:gs pos="300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1EF05A2-49D7-8582-6936-5D3A73B07090}"/>
              </a:ext>
            </a:extLst>
          </p:cNvPr>
          <p:cNvSpPr/>
          <p:nvPr/>
        </p:nvSpPr>
        <p:spPr>
          <a:xfrm>
            <a:off x="1899402" y="9742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BCF83EC-3C2D-D42F-00F0-3B5AF68C9089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128519" y="1326539"/>
            <a:ext cx="2458364" cy="3959260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2E4BE0FF-B3E7-CAAC-4E52-03E731D08192}"/>
              </a:ext>
            </a:extLst>
          </p:cNvPr>
          <p:cNvSpPr/>
          <p:nvPr/>
        </p:nvSpPr>
        <p:spPr>
          <a:xfrm>
            <a:off x="5376000" y="5074916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 do </a:t>
            </a:r>
          </a:p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Linux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6033AE9-F906-A82D-6A1B-3BAD908875B3}"/>
              </a:ext>
            </a:extLst>
          </p:cNvPr>
          <p:cNvCxnSpPr>
            <a:cxnSpLocks/>
            <a:stCxn id="13" idx="7"/>
            <a:endCxn id="25" idx="3"/>
          </p:cNvCxnSpPr>
          <p:nvPr/>
        </p:nvCxnSpPr>
        <p:spPr>
          <a:xfrm flipV="1">
            <a:off x="6605117" y="1326539"/>
            <a:ext cx="2458364" cy="395926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0577C47-0FA9-7B4B-CE4A-59D8CA79F7F2}"/>
              </a:ext>
            </a:extLst>
          </p:cNvPr>
          <p:cNvSpPr/>
          <p:nvPr/>
        </p:nvSpPr>
        <p:spPr>
          <a:xfrm>
            <a:off x="8852598" y="97422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Implementação de L.P.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96C7C6A-3D81-783F-E483-8B299AFBC4EA}"/>
              </a:ext>
            </a:extLst>
          </p:cNvPr>
          <p:cNvSpPr/>
          <p:nvPr/>
        </p:nvSpPr>
        <p:spPr>
          <a:xfrm>
            <a:off x="11472000" y="2586169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B64842-2FFB-632A-088D-4EC8D0668EA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10081715" y="1326539"/>
            <a:ext cx="1601168" cy="147051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60AA3A-58B3-BEE8-933F-1CC98847F7E6}"/>
              </a:ext>
            </a:extLst>
          </p:cNvPr>
          <p:cNvSpPr txBox="1"/>
          <p:nvPr/>
        </p:nvSpPr>
        <p:spPr>
          <a:xfrm>
            <a:off x="720000" y="30464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APLICAÇÕES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5AF776-C848-B872-8FF2-B434D7E1D453}"/>
              </a:ext>
            </a:extLst>
          </p:cNvPr>
          <p:cNvSpPr/>
          <p:nvPr/>
        </p:nvSpPr>
        <p:spPr>
          <a:xfrm>
            <a:off x="5376000" y="39658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Gerência de processos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E805072-282E-B523-6285-65402CEBD4A3}"/>
              </a:ext>
            </a:extLst>
          </p:cNvPr>
          <p:cNvCxnSpPr>
            <a:stCxn id="4" idx="2"/>
            <a:endCxn id="6" idx="6"/>
          </p:cNvCxnSpPr>
          <p:nvPr/>
        </p:nvCxnSpPr>
        <p:spPr>
          <a:xfrm flipH="1">
            <a:off x="3339402" y="759658"/>
            <a:ext cx="2036598" cy="57764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61E20D-EC16-F2DC-2E57-DB3CF6BA05EE}"/>
              </a:ext>
            </a:extLst>
          </p:cNvPr>
          <p:cNvCxnSpPr>
            <a:stCxn id="4" idx="6"/>
            <a:endCxn id="25" idx="2"/>
          </p:cNvCxnSpPr>
          <p:nvPr/>
        </p:nvCxnSpPr>
        <p:spPr>
          <a:xfrm>
            <a:off x="6816000" y="759658"/>
            <a:ext cx="2036598" cy="57764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8976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11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1943271" y="1316637"/>
            <a:ext cx="8995631" cy="4892488"/>
            <a:chOff x="2913125" y="1586058"/>
            <a:chExt cx="8995631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576004"/>
              <a:ext cx="233972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70226" y="4576004"/>
              <a:ext cx="187796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2913125" y="1586058"/>
              <a:ext cx="8995631" cy="4892488"/>
              <a:chOff x="2913125" y="1586058"/>
              <a:chExt cx="8995631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2913125" y="1586058"/>
                <a:ext cx="8275631" cy="4038487"/>
                <a:chOff x="-827928" y="901158"/>
                <a:chExt cx="8275631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14615" y="2174932"/>
                  <a:ext cx="3622161" cy="1886414"/>
                  <a:chOff x="1320847" y="4043401"/>
                  <a:chExt cx="3622161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20847" y="51450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35405" y="4657959"/>
                    <a:ext cx="969880" cy="5924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827928" y="2280374"/>
                  <a:ext cx="1671828" cy="1672210"/>
                  <a:chOff x="-241935" y="4148843"/>
                  <a:chExt cx="1671828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cxnSp>
                <p:nvCxnSpPr>
                  <p:cNvPr id="58" name="Conector reto 57">
                    <a:extLst>
                      <a:ext uri="{FF2B5EF4-FFF2-40B4-BE49-F238E27FC236}">
                        <a16:creationId xmlns:a16="http://schemas.microsoft.com/office/drawing/2014/main" id="{851DAF5C-E098-D935-A127-8BF500EC08E9}"/>
                      </a:ext>
                    </a:extLst>
                  </p:cNvPr>
                  <p:cNvCxnSpPr>
                    <a:cxnSpLocks/>
                    <a:stCxn id="44" idx="3"/>
                    <a:endCxn id="3" idx="7"/>
                  </p:cNvCxnSpPr>
                  <p:nvPr/>
                </p:nvCxnSpPr>
                <p:spPr>
                  <a:xfrm flipH="1">
                    <a:off x="-241935" y="4763401"/>
                    <a:ext cx="320363" cy="441495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FE0FBF5-839B-372D-3CE8-4AFF34F6B2E9}"/>
              </a:ext>
            </a:extLst>
          </p:cNvPr>
          <p:cNvSpPr/>
          <p:nvPr/>
        </p:nvSpPr>
        <p:spPr>
          <a:xfrm>
            <a:off x="1328713" y="3646464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Duplo negro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E65846-C4AA-51BF-0BFE-D3EDFF329B06}"/>
              </a:ext>
            </a:extLst>
          </p:cNvPr>
          <p:cNvSpPr txBox="1"/>
          <p:nvPr/>
        </p:nvSpPr>
        <p:spPr>
          <a:xfrm>
            <a:off x="2206858" y="2358201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D00923-38B6-34DD-54A7-E42327A877FD}"/>
              </a:ext>
            </a:extLst>
          </p:cNvPr>
          <p:cNvSpPr txBox="1"/>
          <p:nvPr/>
        </p:nvSpPr>
        <p:spPr>
          <a:xfrm>
            <a:off x="2822880" y="3353471"/>
            <a:ext cx="96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E40B29-2648-0D38-47C1-23DFAF2AB032}"/>
              </a:ext>
            </a:extLst>
          </p:cNvPr>
          <p:cNvSpPr txBox="1"/>
          <p:nvPr/>
        </p:nvSpPr>
        <p:spPr>
          <a:xfrm>
            <a:off x="1373696" y="3293772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</p:spTree>
    <p:extLst>
      <p:ext uri="{BB962C8B-B14F-4D97-AF65-F5344CB8AC3E}">
        <p14:creationId xmlns:p14="http://schemas.microsoft.com/office/powerpoint/2010/main" val="385114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11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2158192" y="1316637"/>
            <a:ext cx="8780710" cy="4892488"/>
            <a:chOff x="3128046" y="1586058"/>
            <a:chExt cx="8780710" cy="489248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576004"/>
              <a:ext cx="233972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70226" y="4576004"/>
              <a:ext cx="187796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3128046" y="1586058"/>
              <a:ext cx="8780710" cy="4892488"/>
              <a:chOff x="3128046" y="1586058"/>
              <a:chExt cx="8780710" cy="4892488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3128046" y="1586058"/>
                <a:ext cx="8060710" cy="4038487"/>
                <a:chOff x="-613007" y="901158"/>
                <a:chExt cx="8060710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14615" y="2174932"/>
                  <a:ext cx="3622161" cy="1886414"/>
                  <a:chOff x="1320847" y="4043401"/>
                  <a:chExt cx="3622161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20847" y="51450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35405" y="4657959"/>
                    <a:ext cx="969880" cy="5924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613007" y="2280374"/>
                  <a:ext cx="1456907" cy="1672210"/>
                  <a:chOff x="-27014" y="4148843"/>
                  <a:chExt cx="1456907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chemeClr val="tx1"/>
                        </a:gs>
                        <a:gs pos="100000">
                          <a:srgbClr val="ED1C2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58546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344885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EA1D06CF-F5F2-96BB-8CCB-8599E6F7CE5D}"/>
              </a:ext>
            </a:extLst>
          </p:cNvPr>
          <p:cNvSpPr/>
          <p:nvPr/>
        </p:nvSpPr>
        <p:spPr>
          <a:xfrm>
            <a:off x="10145358" y="3353471"/>
            <a:ext cx="1048102" cy="2929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E65846-C4AA-51BF-0BFE-D3EDFF329B06}"/>
              </a:ext>
            </a:extLst>
          </p:cNvPr>
          <p:cNvSpPr txBox="1"/>
          <p:nvPr/>
        </p:nvSpPr>
        <p:spPr>
          <a:xfrm>
            <a:off x="4831220" y="1024161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D00923-38B6-34DD-54A7-E42327A877FD}"/>
              </a:ext>
            </a:extLst>
          </p:cNvPr>
          <p:cNvSpPr txBox="1"/>
          <p:nvPr/>
        </p:nvSpPr>
        <p:spPr>
          <a:xfrm>
            <a:off x="7239870" y="2262835"/>
            <a:ext cx="96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E40B29-2648-0D38-47C1-23DFAF2AB032}"/>
              </a:ext>
            </a:extLst>
          </p:cNvPr>
          <p:cNvSpPr txBox="1"/>
          <p:nvPr/>
        </p:nvSpPr>
        <p:spPr>
          <a:xfrm>
            <a:off x="2206686" y="2358201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54F324-5CB2-783F-729E-9065990BD4EF}"/>
              </a:ext>
            </a:extLst>
          </p:cNvPr>
          <p:cNvSpPr txBox="1"/>
          <p:nvPr/>
        </p:nvSpPr>
        <p:spPr>
          <a:xfrm>
            <a:off x="10113460" y="305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Caso 4</a:t>
            </a:r>
          </a:p>
        </p:txBody>
      </p:sp>
    </p:spTree>
    <p:extLst>
      <p:ext uri="{BB962C8B-B14F-4D97-AF65-F5344CB8AC3E}">
        <p14:creationId xmlns:p14="http://schemas.microsoft.com/office/powerpoint/2010/main" val="429211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11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2B6D3E6-C99D-2529-293A-2DB63CEF1C47}"/>
              </a:ext>
            </a:extLst>
          </p:cNvPr>
          <p:cNvGrpSpPr/>
          <p:nvPr/>
        </p:nvGrpSpPr>
        <p:grpSpPr>
          <a:xfrm>
            <a:off x="2206686" y="1567399"/>
            <a:ext cx="8780710" cy="4846712"/>
            <a:chOff x="3128046" y="1586058"/>
            <a:chExt cx="8780710" cy="4846712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6DF8129-8FA4-D480-7D22-9894656C447D}"/>
                </a:ext>
              </a:extLst>
            </p:cNvPr>
            <p:cNvSpPr/>
            <p:nvPr/>
          </p:nvSpPr>
          <p:spPr>
            <a:xfrm>
              <a:off x="611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16B5F9A-A0D3-ACE6-E021-898174893224}"/>
                </a:ext>
              </a:extLst>
            </p:cNvPr>
            <p:cNvSpPr/>
            <p:nvPr/>
          </p:nvSpPr>
          <p:spPr>
            <a:xfrm>
              <a:off x="7552580" y="4904545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28E4C68-DE50-7503-319C-81F60036C4B7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>
              <a:off x="6727138" y="4576004"/>
              <a:ext cx="233972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567177-0A40-0FB2-EB0A-AC817FB5B3C5}"/>
                </a:ext>
              </a:extLst>
            </p:cNvPr>
            <p:cNvCxnSpPr>
              <a:cxnSpLocks/>
              <a:stCxn id="39" idx="5"/>
              <a:endCxn id="36" idx="1"/>
            </p:cNvCxnSpPr>
            <p:nvPr/>
          </p:nvCxnSpPr>
          <p:spPr>
            <a:xfrm>
              <a:off x="7470226" y="4576004"/>
              <a:ext cx="187796" cy="433983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D4D3394-57C3-6ADC-FB91-03E95AF66F93}"/>
                </a:ext>
              </a:extLst>
            </p:cNvPr>
            <p:cNvGrpSpPr/>
            <p:nvPr/>
          </p:nvGrpSpPr>
          <p:grpSpPr>
            <a:xfrm>
              <a:off x="3128046" y="1586058"/>
              <a:ext cx="8780710" cy="4846712"/>
              <a:chOff x="3128046" y="1586058"/>
              <a:chExt cx="8780710" cy="4846712"/>
            </a:xfrm>
          </p:grpSpPr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A368A6AF-0B1F-96F3-FF46-E39B33F33510}"/>
                  </a:ext>
                </a:extLst>
              </p:cNvPr>
              <p:cNvGrpSpPr/>
              <p:nvPr/>
            </p:nvGrpSpPr>
            <p:grpSpPr>
              <a:xfrm>
                <a:off x="3128046" y="1586058"/>
                <a:ext cx="8060710" cy="4038487"/>
                <a:chOff x="-613007" y="901158"/>
                <a:chExt cx="8060710" cy="4038487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F0DC4825-FBB3-BA47-DD0A-DFDD096A59CA}"/>
                    </a:ext>
                  </a:extLst>
                </p:cNvPr>
                <p:cNvSpPr/>
                <p:nvPr/>
              </p:nvSpPr>
              <p:spPr>
                <a:xfrm>
                  <a:off x="2035095" y="901158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75</a:t>
                  </a:r>
                </a:p>
              </p:txBody>
            </p: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86128996-B58D-016F-0261-01259FDE856C}"/>
                    </a:ext>
                  </a:extLst>
                </p:cNvPr>
                <p:cNvGrpSpPr/>
                <p:nvPr/>
              </p:nvGrpSpPr>
              <p:grpSpPr>
                <a:xfrm>
                  <a:off x="3114615" y="2174932"/>
                  <a:ext cx="3622161" cy="1886414"/>
                  <a:chOff x="1320847" y="4043401"/>
                  <a:chExt cx="3622161" cy="1886414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245ACA7F-C573-DCA3-F263-13789B775949}"/>
                      </a:ext>
                    </a:extLst>
                  </p:cNvPr>
                  <p:cNvSpPr/>
                  <p:nvPr/>
                </p:nvSpPr>
                <p:spPr>
                  <a:xfrm>
                    <a:off x="2799843" y="4043401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8DE2FDFA-2A83-9FD1-C909-9E9100DBB046}"/>
                      </a:ext>
                    </a:extLst>
                  </p:cNvPr>
                  <p:cNvSpPr/>
                  <p:nvPr/>
                </p:nvSpPr>
                <p:spPr>
                  <a:xfrm>
                    <a:off x="1320847" y="51450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78</a:t>
                    </a:r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7A297BC1-8B80-F470-DF56-91C49700D921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94</a:t>
                    </a:r>
                  </a:p>
                </p:txBody>
              </p: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380BD5AE-46E8-70D8-A5ED-37234AA7BC6D}"/>
                      </a:ext>
                    </a:extLst>
                  </p:cNvPr>
                  <p:cNvCxnSpPr>
                    <a:cxnSpLocks/>
                    <a:stCxn id="31" idx="3"/>
                    <a:endCxn id="39" idx="7"/>
                  </p:cNvCxnSpPr>
                  <p:nvPr/>
                </p:nvCxnSpPr>
                <p:spPr>
                  <a:xfrm flipH="1">
                    <a:off x="1935405" y="4657959"/>
                    <a:ext cx="969880" cy="5924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88925A5C-49C6-EB37-7D75-9FE03B287852}"/>
                      </a:ext>
                    </a:extLst>
                  </p:cNvPr>
                  <p:cNvCxnSpPr>
                    <a:cxnSpLocks/>
                    <a:stCxn id="31" idx="5"/>
                    <a:endCxn id="40" idx="1"/>
                  </p:cNvCxnSpPr>
                  <p:nvPr/>
                </p:nvCxnSpPr>
                <p:spPr>
                  <a:xfrm>
                    <a:off x="3414401" y="4657959"/>
                    <a:ext cx="914049" cy="657298"/>
                  </a:xfrm>
                  <a:prstGeom prst="line">
                    <a:avLst/>
                  </a:prstGeom>
                  <a:ln w="31750">
                    <a:gradFill>
                      <a:gsLst>
                        <a:gs pos="100000">
                          <a:srgbClr val="ED1C24"/>
                        </a:gs>
                        <a:gs pos="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DB583BB5-46C9-3678-BC12-2F6E6F45F3DA}"/>
                    </a:ext>
                  </a:extLst>
                </p:cNvPr>
                <p:cNvGrpSpPr/>
                <p:nvPr/>
              </p:nvGrpSpPr>
              <p:grpSpPr>
                <a:xfrm>
                  <a:off x="-613007" y="2280374"/>
                  <a:ext cx="1456907" cy="1672210"/>
                  <a:chOff x="-27014" y="4148843"/>
                  <a:chExt cx="1456907" cy="1672210"/>
                </a:xfrm>
              </p:grpSpPr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DBB7D4E8-E6A8-CD30-8C9E-8EACFF64D7FB}"/>
                      </a:ext>
                    </a:extLst>
                  </p:cNvPr>
                  <p:cNvSpPr/>
                  <p:nvPr/>
                </p:nvSpPr>
                <p:spPr>
                  <a:xfrm>
                    <a:off x="-27014" y="4148843"/>
                    <a:ext cx="720000" cy="720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45</a:t>
                    </a:r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731B05F9-CDFA-6381-39A3-5123B80268F9}"/>
                      </a:ext>
                    </a:extLst>
                  </p:cNvPr>
                  <p:cNvSpPr/>
                  <p:nvPr/>
                </p:nvSpPr>
                <p:spPr>
                  <a:xfrm>
                    <a:off x="709893" y="5101053"/>
                    <a:ext cx="720000" cy="720000"/>
                  </a:xfrm>
                  <a:prstGeom prst="ellipse">
                    <a:avLst/>
                  </a:prstGeom>
                  <a:solidFill>
                    <a:srgbClr val="ED1C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50</a:t>
                    </a:r>
                  </a:p>
                </p:txBody>
              </p:sp>
              <p:cxnSp>
                <p:nvCxnSpPr>
                  <p:cNvPr id="62" name="Conector reto 61">
                    <a:extLst>
                      <a:ext uri="{FF2B5EF4-FFF2-40B4-BE49-F238E27FC236}">
                        <a16:creationId xmlns:a16="http://schemas.microsoft.com/office/drawing/2014/main" id="{753E0CB0-6659-1C08-E019-017B1761CAD5}"/>
                      </a:ext>
                    </a:extLst>
                  </p:cNvPr>
                  <p:cNvCxnSpPr>
                    <a:cxnSpLocks/>
                    <a:stCxn id="44" idx="5"/>
                    <a:endCxn id="53" idx="1"/>
                  </p:cNvCxnSpPr>
                  <p:nvPr/>
                </p:nvCxnSpPr>
                <p:spPr>
                  <a:xfrm>
                    <a:off x="587544" y="4763401"/>
                    <a:ext cx="227791" cy="443094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chemeClr val="tx1"/>
                        </a:gs>
                        <a:gs pos="100000">
                          <a:srgbClr val="ED1C24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5FB7E-926A-D874-A131-B4599507C18D}"/>
                    </a:ext>
                  </a:extLst>
                </p:cNvPr>
                <p:cNvCxnSpPr>
                  <a:cxnSpLocks/>
                  <a:stCxn id="7" idx="3"/>
                  <a:endCxn id="44" idx="7"/>
                </p:cNvCxnSpPr>
                <p:nvPr/>
              </p:nvCxnSpPr>
              <p:spPr>
                <a:xfrm flipH="1">
                  <a:off x="1551" y="1515716"/>
                  <a:ext cx="2138986" cy="8701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>
                  <a:extLst>
                    <a:ext uri="{FF2B5EF4-FFF2-40B4-BE49-F238E27FC236}">
                      <a16:creationId xmlns:a16="http://schemas.microsoft.com/office/drawing/2014/main" id="{DCB47E5B-6CA3-70A0-2599-7ACA7EA1C76A}"/>
                    </a:ext>
                  </a:extLst>
                </p:cNvPr>
                <p:cNvCxnSpPr>
                  <a:cxnSpLocks/>
                  <a:stCxn id="7" idx="5"/>
                  <a:endCxn id="31" idx="1"/>
                </p:cNvCxnSpPr>
                <p:nvPr/>
              </p:nvCxnSpPr>
              <p:spPr>
                <a:xfrm>
                  <a:off x="2649653" y="1515716"/>
                  <a:ext cx="2049400" cy="76465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117DA5AE-3AD8-EDB2-275A-DD01EE63B317}"/>
                    </a:ext>
                  </a:extLst>
                </p:cNvPr>
                <p:cNvGrpSpPr/>
                <p:nvPr/>
              </p:nvGrpSpPr>
              <p:grpSpPr>
                <a:xfrm>
                  <a:off x="5287703" y="3955904"/>
                  <a:ext cx="2160000" cy="983741"/>
                  <a:chOff x="2783008" y="4946074"/>
                  <a:chExt cx="2160000" cy="983741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4D3E85C-70D0-CB37-7F6F-6A2999C5EAEC}"/>
                      </a:ext>
                    </a:extLst>
                  </p:cNvPr>
                  <p:cNvSpPr/>
                  <p:nvPr/>
                </p:nvSpPr>
                <p:spPr>
                  <a:xfrm>
                    <a:off x="278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92</a:t>
                    </a:r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E7B85DFC-FE61-48C6-FF25-6F2384E4E885}"/>
                      </a:ext>
                    </a:extLst>
                  </p:cNvPr>
                  <p:cNvSpPr/>
                  <p:nvPr/>
                </p:nvSpPr>
                <p:spPr>
                  <a:xfrm>
                    <a:off x="4223008" y="520981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96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732167D3-22A7-24CC-EFAB-5D2571392871}"/>
                      </a:ext>
                    </a:extLst>
                  </p:cNvPr>
                  <p:cNvCxnSpPr>
                    <a:cxnSpLocks/>
                    <a:stCxn id="40" idx="3"/>
                    <a:endCxn id="83" idx="7"/>
                  </p:cNvCxnSpPr>
                  <p:nvPr/>
                </p:nvCxnSpPr>
                <p:spPr>
                  <a:xfrm flipH="1">
                    <a:off x="3397566" y="4946074"/>
                    <a:ext cx="219957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to 85">
                    <a:extLst>
                      <a:ext uri="{FF2B5EF4-FFF2-40B4-BE49-F238E27FC236}">
                        <a16:creationId xmlns:a16="http://schemas.microsoft.com/office/drawing/2014/main" id="{0939932F-23B7-5D34-96DB-A135D34F6B18}"/>
                      </a:ext>
                    </a:extLst>
                  </p:cNvPr>
                  <p:cNvCxnSpPr>
                    <a:cxnSpLocks/>
                    <a:endCxn id="84" idx="1"/>
                  </p:cNvCxnSpPr>
                  <p:nvPr/>
                </p:nvCxnSpPr>
                <p:spPr>
                  <a:xfrm>
                    <a:off x="4117566" y="4946074"/>
                    <a:ext cx="210884" cy="369183"/>
                  </a:xfrm>
                  <a:prstGeom prst="line">
                    <a:avLst/>
                  </a:prstGeom>
                  <a:ln w="31750">
                    <a:gradFill>
                      <a:gsLst>
                        <a:gs pos="0">
                          <a:srgbClr val="ED1C24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C76C9EE-DC79-70B2-73CF-9777FBDF7B0F}"/>
                  </a:ext>
                </a:extLst>
              </p:cNvPr>
              <p:cNvSpPr/>
              <p:nvPr/>
            </p:nvSpPr>
            <p:spPr>
              <a:xfrm>
                <a:off x="8229222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85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34E6628-7627-CD91-277F-A8F374D4E541}"/>
                  </a:ext>
                </a:extLst>
              </p:cNvPr>
              <p:cNvCxnSpPr>
                <a:cxnSpLocks/>
                <a:stCxn id="36" idx="5"/>
                <a:endCxn id="54" idx="1"/>
              </p:cNvCxnSpPr>
              <p:nvPr/>
            </p:nvCxnSpPr>
            <p:spPr>
              <a:xfrm>
                <a:off x="8167138" y="5519103"/>
                <a:ext cx="167526" cy="299109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tx1"/>
                    </a:gs>
                    <a:gs pos="100000">
                      <a:srgbClr val="ED1C2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3502906-098E-DA3A-9999-57E3B66E0E41}"/>
                  </a:ext>
                </a:extLst>
              </p:cNvPr>
              <p:cNvSpPr/>
              <p:nvPr/>
            </p:nvSpPr>
            <p:spPr>
              <a:xfrm>
                <a:off x="974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DEFA865-5506-72EE-1C82-218BCF729DFF}"/>
                  </a:ext>
                </a:extLst>
              </p:cNvPr>
              <p:cNvSpPr/>
              <p:nvPr/>
            </p:nvSpPr>
            <p:spPr>
              <a:xfrm>
                <a:off x="11188756" y="5712770"/>
                <a:ext cx="720000" cy="72000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98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B348AC0-885B-656A-F619-19A0BEF44159}"/>
                  </a:ext>
                </a:extLst>
              </p:cNvPr>
              <p:cNvCxnSpPr>
                <a:cxnSpLocks/>
                <a:stCxn id="84" idx="3"/>
                <a:endCxn id="60" idx="7"/>
              </p:cNvCxnSpPr>
              <p:nvPr/>
            </p:nvCxnSpPr>
            <p:spPr>
              <a:xfrm flipH="1">
                <a:off x="1036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A4D18BF-BCE6-A4F3-DE3D-82333065EC59}"/>
                  </a:ext>
                </a:extLst>
              </p:cNvPr>
              <p:cNvCxnSpPr>
                <a:cxnSpLocks/>
                <a:stCxn id="84" idx="5"/>
                <a:endCxn id="61" idx="1"/>
              </p:cNvCxnSpPr>
              <p:nvPr/>
            </p:nvCxnSpPr>
            <p:spPr>
              <a:xfrm>
                <a:off x="11083314" y="5519103"/>
                <a:ext cx="210884" cy="299109"/>
              </a:xfrm>
              <a:prstGeom prst="line">
                <a:avLst/>
              </a:prstGeom>
              <a:ln w="31750">
                <a:gradFill>
                  <a:gsLst>
                    <a:gs pos="100000">
                      <a:srgbClr val="ED1C24"/>
                    </a:gs>
                    <a:gs pos="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E65846-C4AA-51BF-0BFE-D3EDFF329B06}"/>
              </a:ext>
            </a:extLst>
          </p:cNvPr>
          <p:cNvSpPr txBox="1"/>
          <p:nvPr/>
        </p:nvSpPr>
        <p:spPr>
          <a:xfrm>
            <a:off x="4903282" y="1236977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D00923-38B6-34DD-54A7-E42327A877FD}"/>
              </a:ext>
            </a:extLst>
          </p:cNvPr>
          <p:cNvSpPr txBox="1"/>
          <p:nvPr/>
        </p:nvSpPr>
        <p:spPr>
          <a:xfrm>
            <a:off x="7288364" y="2525101"/>
            <a:ext cx="96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irmão</a:t>
            </a:r>
            <a:endParaRPr lang="pt-BR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E40B29-2648-0D38-47C1-23DFAF2AB032}"/>
              </a:ext>
            </a:extLst>
          </p:cNvPr>
          <p:cNvSpPr txBox="1"/>
          <p:nvPr/>
        </p:nvSpPr>
        <p:spPr>
          <a:xfrm>
            <a:off x="2255180" y="2558026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061DAFE4-7253-03A0-EA40-751534F42CEF}"/>
              </a:ext>
            </a:extLst>
          </p:cNvPr>
          <p:cNvSpPr/>
          <p:nvPr/>
        </p:nvSpPr>
        <p:spPr>
          <a:xfrm rot="10800000">
            <a:off x="4522396" y="1150304"/>
            <a:ext cx="1283382" cy="632376"/>
          </a:xfrm>
          <a:prstGeom prst="curved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5B21A05-B51B-8329-FA0E-2A896872D442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Remoção do 11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39D9DBA-2565-2CB7-F2A5-FD2AC96CC825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E65846-C4AA-51BF-0BFE-D3EDFF329B06}"/>
              </a:ext>
            </a:extLst>
          </p:cNvPr>
          <p:cNvSpPr txBox="1"/>
          <p:nvPr/>
        </p:nvSpPr>
        <p:spPr>
          <a:xfrm>
            <a:off x="4983312" y="1057082"/>
            <a:ext cx="6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nó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A50329A-961A-20B8-C9AE-8496B6A9804F}"/>
              </a:ext>
            </a:extLst>
          </p:cNvPr>
          <p:cNvGrpSpPr/>
          <p:nvPr/>
        </p:nvGrpSpPr>
        <p:grpSpPr>
          <a:xfrm>
            <a:off x="1867655" y="1393493"/>
            <a:ext cx="8190502" cy="4473907"/>
            <a:chOff x="1752927" y="1316637"/>
            <a:chExt cx="8190502" cy="4473907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EEB5283-8F6A-86C3-288D-419375E67559}"/>
                </a:ext>
              </a:extLst>
            </p:cNvPr>
            <p:cNvSpPr/>
            <p:nvPr/>
          </p:nvSpPr>
          <p:spPr>
            <a:xfrm>
              <a:off x="3775844" y="4257218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77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2EE75E-1EBA-3E5F-DF86-974209DD126B}"/>
                </a:ext>
              </a:extLst>
            </p:cNvPr>
            <p:cNvSpPr/>
            <p:nvPr/>
          </p:nvSpPr>
          <p:spPr>
            <a:xfrm>
              <a:off x="5420852" y="4233684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80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48EEAEAA-5B84-CC73-8DC7-E832925833FD}"/>
                </a:ext>
              </a:extLst>
            </p:cNvPr>
            <p:cNvCxnSpPr>
              <a:cxnSpLocks/>
              <a:stCxn id="53" idx="3"/>
              <a:endCxn id="3" idx="7"/>
            </p:cNvCxnSpPr>
            <p:nvPr/>
          </p:nvCxnSpPr>
          <p:spPr>
            <a:xfrm flipH="1">
              <a:off x="4390402" y="4037669"/>
              <a:ext cx="309878" cy="324991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2D4649F-9031-E2F3-E943-907B9621B60F}"/>
                </a:ext>
              </a:extLst>
            </p:cNvPr>
            <p:cNvCxnSpPr>
              <a:cxnSpLocks/>
              <a:stCxn id="53" idx="5"/>
              <a:endCxn id="4" idx="1"/>
            </p:cNvCxnSpPr>
            <p:nvPr/>
          </p:nvCxnSpPr>
          <p:spPr>
            <a:xfrm>
              <a:off x="5209396" y="4037669"/>
              <a:ext cx="316898" cy="301457"/>
            </a:xfrm>
            <a:prstGeom prst="line">
              <a:avLst/>
            </a:prstGeom>
            <a:ln w="31750">
              <a:gradFill>
                <a:gsLst>
                  <a:gs pos="0">
                    <a:srgbClr val="ED1C24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FEA97DD-12C9-A574-C5F0-9EC34FE95E4C}"/>
                </a:ext>
              </a:extLst>
            </p:cNvPr>
            <p:cNvGrpSpPr/>
            <p:nvPr/>
          </p:nvGrpSpPr>
          <p:grpSpPr>
            <a:xfrm>
              <a:off x="1752927" y="1316637"/>
              <a:ext cx="8190502" cy="4473907"/>
              <a:chOff x="1752927" y="1316637"/>
              <a:chExt cx="8190502" cy="4473907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C2CFC1F3-61F5-35E7-A8D5-9213C0A8260A}"/>
                  </a:ext>
                </a:extLst>
              </p:cNvPr>
              <p:cNvSpPr/>
              <p:nvPr/>
            </p:nvSpPr>
            <p:spPr>
              <a:xfrm>
                <a:off x="1752927" y="3384865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45</a:t>
                </a:r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57639FE-1E35-8398-E729-E44FFF23304A}"/>
                  </a:ext>
                </a:extLst>
              </p:cNvPr>
              <p:cNvCxnSpPr>
                <a:cxnSpLocks/>
                <a:stCxn id="44" idx="3"/>
                <a:endCxn id="16" idx="7"/>
              </p:cNvCxnSpPr>
              <p:nvPr/>
            </p:nvCxnSpPr>
            <p:spPr>
              <a:xfrm flipH="1">
                <a:off x="2367485" y="3024680"/>
                <a:ext cx="738498" cy="46562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0383B266-44A6-D82E-0FA4-AFC4A28562D1}"/>
                  </a:ext>
                </a:extLst>
              </p:cNvPr>
              <p:cNvGrpSpPr/>
              <p:nvPr/>
            </p:nvGrpSpPr>
            <p:grpSpPr>
              <a:xfrm>
                <a:off x="2367485" y="1316637"/>
                <a:ext cx="7575944" cy="4473907"/>
                <a:chOff x="2367485" y="1316637"/>
                <a:chExt cx="7575944" cy="4473907"/>
              </a:xfrm>
            </p:grpSpPr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368A6AF-0B1F-96F3-FF46-E39B33F33510}"/>
                    </a:ext>
                  </a:extLst>
                </p:cNvPr>
                <p:cNvGrpSpPr/>
                <p:nvPr/>
              </p:nvGrpSpPr>
              <p:grpSpPr>
                <a:xfrm>
                  <a:off x="3000541" y="1316637"/>
                  <a:ext cx="6942888" cy="3675167"/>
                  <a:chOff x="229342" y="901158"/>
                  <a:chExt cx="6942888" cy="3675167"/>
                </a:xfrm>
              </p:grpSpPr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F0DC4825-FBB3-BA47-DD0A-DFDD096A59CA}"/>
                      </a:ext>
                    </a:extLst>
                  </p:cNvPr>
                  <p:cNvSpPr/>
                  <p:nvPr/>
                </p:nvSpPr>
                <p:spPr>
                  <a:xfrm>
                    <a:off x="2035095" y="901158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90</a:t>
                    </a:r>
                  </a:p>
                </p:txBody>
              </p:sp>
              <p:grpSp>
                <p:nvGrpSpPr>
                  <p:cNvPr id="30" name="Agrupar 29">
                    <a:extLst>
                      <a:ext uri="{FF2B5EF4-FFF2-40B4-BE49-F238E27FC236}">
                        <a16:creationId xmlns:a16="http://schemas.microsoft.com/office/drawing/2014/main" id="{86128996-B58D-016F-0261-01259FDE856C}"/>
                      </a:ext>
                    </a:extLst>
                  </p:cNvPr>
                  <p:cNvGrpSpPr/>
                  <p:nvPr/>
                </p:nvGrpSpPr>
                <p:grpSpPr>
                  <a:xfrm>
                    <a:off x="3345997" y="2174932"/>
                    <a:ext cx="3136221" cy="1526414"/>
                    <a:chOff x="1552229" y="4043401"/>
                    <a:chExt cx="3136221" cy="1526414"/>
                  </a:xfrm>
                </p:grpSpPr>
                <p:sp>
                  <p:nvSpPr>
                    <p:cNvPr id="31" name="Elipse 30">
                      <a:extLst>
                        <a:ext uri="{FF2B5EF4-FFF2-40B4-BE49-F238E27FC236}">
                          <a16:creationId xmlns:a16="http://schemas.microsoft.com/office/drawing/2014/main" id="{245ACA7F-C573-DCA3-F263-13789B775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843" y="4043401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94</a:t>
                      </a:r>
                    </a:p>
                  </p:txBody>
                </p:sp>
                <p:sp>
                  <p:nvSpPr>
                    <p:cNvPr id="39" name="Elipse 38">
                      <a:extLst>
                        <a:ext uri="{FF2B5EF4-FFF2-40B4-BE49-F238E27FC236}">
                          <a16:creationId xmlns:a16="http://schemas.microsoft.com/office/drawing/2014/main" id="{8DE2FDFA-2A83-9FD1-C909-9E9100DBB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2229" y="484981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92</a:t>
                      </a:r>
                    </a:p>
                  </p:txBody>
                </p:sp>
                <p:sp>
                  <p:nvSpPr>
                    <p:cNvPr id="40" name="Elipse 39">
                      <a:extLst>
                        <a:ext uri="{FF2B5EF4-FFF2-40B4-BE49-F238E27FC236}">
                          <a16:creationId xmlns:a16="http://schemas.microsoft.com/office/drawing/2014/main" id="{7A297BC1-8B80-F470-DF56-91C49700D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8450" y="4837855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96</a:t>
                      </a:r>
                    </a:p>
                  </p:txBody>
                </p:sp>
                <p:cxnSp>
                  <p:nvCxnSpPr>
                    <p:cNvPr id="41" name="Conector reto 40">
                      <a:extLst>
                        <a:ext uri="{FF2B5EF4-FFF2-40B4-BE49-F238E27FC236}">
                          <a16:creationId xmlns:a16="http://schemas.microsoft.com/office/drawing/2014/main" id="{380BD5AE-46E8-70D8-A5ED-37234AA7BC6D}"/>
                        </a:ext>
                      </a:extLst>
                    </p:cNvPr>
                    <p:cNvCxnSpPr>
                      <a:cxnSpLocks/>
                      <a:stCxn id="31" idx="3"/>
                      <a:endCxn id="39" idx="7"/>
                    </p:cNvCxnSpPr>
                    <p:nvPr/>
                  </p:nvCxnSpPr>
                  <p:spPr>
                    <a:xfrm flipH="1">
                      <a:off x="2166787" y="4657959"/>
                      <a:ext cx="738498" cy="297298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ector reto 41">
                      <a:extLst>
                        <a:ext uri="{FF2B5EF4-FFF2-40B4-BE49-F238E27FC236}">
                          <a16:creationId xmlns:a16="http://schemas.microsoft.com/office/drawing/2014/main" id="{88925A5C-49C6-EB37-7D75-9FE03B287852}"/>
                        </a:ext>
                      </a:extLst>
                    </p:cNvPr>
                    <p:cNvCxnSpPr>
                      <a:cxnSpLocks/>
                      <a:stCxn id="31" idx="5"/>
                      <a:endCxn id="40" idx="1"/>
                    </p:cNvCxnSpPr>
                    <p:nvPr/>
                  </p:nvCxnSpPr>
                  <p:spPr>
                    <a:xfrm>
                      <a:off x="3414401" y="4657959"/>
                      <a:ext cx="659491" cy="285338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DB583BB5-46C9-3678-BC12-2F6E6F45F3DA}"/>
                      </a:ext>
                    </a:extLst>
                  </p:cNvPr>
                  <p:cNvGrpSpPr/>
                  <p:nvPr/>
                </p:nvGrpSpPr>
                <p:grpSpPr>
                  <a:xfrm>
                    <a:off x="229342" y="1994643"/>
                    <a:ext cx="2314297" cy="1732989"/>
                    <a:chOff x="815335" y="3863112"/>
                    <a:chExt cx="2314297" cy="1732989"/>
                  </a:xfrm>
                </p:grpSpPr>
                <p:sp>
                  <p:nvSpPr>
                    <p:cNvPr id="44" name="Elipse 43">
                      <a:extLst>
                        <a:ext uri="{FF2B5EF4-FFF2-40B4-BE49-F238E27FC236}">
                          <a16:creationId xmlns:a16="http://schemas.microsoft.com/office/drawing/2014/main" id="{DBB7D4E8-E6A8-CD30-8C9E-8EACFF64D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335" y="3863112"/>
                      <a:ext cx="720000" cy="72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p:txBody>
                </p:sp>
                <p:sp>
                  <p:nvSpPr>
                    <p:cNvPr id="53" name="Elipse 52">
                      <a:extLst>
                        <a:ext uri="{FF2B5EF4-FFF2-40B4-BE49-F238E27FC236}">
                          <a16:creationId xmlns:a16="http://schemas.microsoft.com/office/drawing/2014/main" id="{731B05F9-CDFA-6381-39A3-5123B8026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9632" y="4876101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78</a:t>
                      </a:r>
                    </a:p>
                  </p:txBody>
                </p:sp>
                <p:cxnSp>
                  <p:nvCxnSpPr>
                    <p:cNvPr id="62" name="Conector reto 61">
                      <a:extLst>
                        <a:ext uri="{FF2B5EF4-FFF2-40B4-BE49-F238E27FC236}">
                          <a16:creationId xmlns:a16="http://schemas.microsoft.com/office/drawing/2014/main" id="{753E0CB0-6659-1C08-E019-017B1761CAD5}"/>
                        </a:ext>
                      </a:extLst>
                    </p:cNvPr>
                    <p:cNvCxnSpPr>
                      <a:cxnSpLocks/>
                      <a:stCxn id="44" idx="5"/>
                      <a:endCxn id="53" idx="1"/>
                    </p:cNvCxnSpPr>
                    <p:nvPr/>
                  </p:nvCxnSpPr>
                  <p:spPr>
                    <a:xfrm>
                      <a:off x="1429893" y="4477670"/>
                      <a:ext cx="1085181" cy="50387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0">
                            <a:schemeClr val="tx1"/>
                          </a:gs>
                          <a:gs pos="100000">
                            <a:srgbClr val="ED1C24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35B5FB7E-926A-D874-A131-B4599507C18D}"/>
                      </a:ext>
                    </a:extLst>
                  </p:cNvPr>
                  <p:cNvCxnSpPr>
                    <a:cxnSpLocks/>
                    <a:stCxn id="7" idx="3"/>
                    <a:endCxn id="44" idx="7"/>
                  </p:cNvCxnSpPr>
                  <p:nvPr/>
                </p:nvCxnSpPr>
                <p:spPr>
                  <a:xfrm flipH="1">
                    <a:off x="843900" y="1515716"/>
                    <a:ext cx="1296637" cy="584369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to 71">
                    <a:extLst>
                      <a:ext uri="{FF2B5EF4-FFF2-40B4-BE49-F238E27FC236}">
                        <a16:creationId xmlns:a16="http://schemas.microsoft.com/office/drawing/2014/main" id="{DCB47E5B-6CA3-70A0-2599-7ACA7EA1C76A}"/>
                      </a:ext>
                    </a:extLst>
                  </p:cNvPr>
                  <p:cNvCxnSpPr>
                    <a:cxnSpLocks/>
                    <a:stCxn id="7" idx="5"/>
                    <a:endCxn id="31" idx="1"/>
                  </p:cNvCxnSpPr>
                  <p:nvPr/>
                </p:nvCxnSpPr>
                <p:spPr>
                  <a:xfrm>
                    <a:off x="2649653" y="1515716"/>
                    <a:ext cx="2049400" cy="76465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Agrupar 80">
                    <a:extLst>
                      <a:ext uri="{FF2B5EF4-FFF2-40B4-BE49-F238E27FC236}">
                        <a16:creationId xmlns:a16="http://schemas.microsoft.com/office/drawing/2014/main" id="{117DA5AE-3AD8-EDB2-275A-DD01EE63B317}"/>
                      </a:ext>
                    </a:extLst>
                  </p:cNvPr>
                  <p:cNvGrpSpPr/>
                  <p:nvPr/>
                </p:nvGrpSpPr>
                <p:grpSpPr>
                  <a:xfrm>
                    <a:off x="4953611" y="3583944"/>
                    <a:ext cx="2218619" cy="992381"/>
                    <a:chOff x="2448916" y="4574114"/>
                    <a:chExt cx="2218619" cy="992381"/>
                  </a:xfrm>
                </p:grpSpPr>
                <p:sp>
                  <p:nvSpPr>
                    <p:cNvPr id="83" name="Elipse 82">
                      <a:extLst>
                        <a:ext uri="{FF2B5EF4-FFF2-40B4-BE49-F238E27FC236}">
                          <a16:creationId xmlns:a16="http://schemas.microsoft.com/office/drawing/2014/main" id="{44D3E85C-70D0-CB37-7F6F-6A2999C5E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8916" y="4837312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95</a:t>
                      </a:r>
                    </a:p>
                  </p:txBody>
                </p:sp>
                <p:sp>
                  <p:nvSpPr>
                    <p:cNvPr id="84" name="Elipse 83">
                      <a:extLst>
                        <a:ext uri="{FF2B5EF4-FFF2-40B4-BE49-F238E27FC236}">
                          <a16:creationId xmlns:a16="http://schemas.microsoft.com/office/drawing/2014/main" id="{E7B85DFC-FE61-48C6-FF25-6F2384E4E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7535" y="4846495"/>
                      <a:ext cx="720000" cy="720000"/>
                    </a:xfrm>
                    <a:prstGeom prst="ellipse">
                      <a:avLst/>
                    </a:prstGeom>
                    <a:solidFill>
                      <a:srgbClr val="ED1C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2000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98</a:t>
                      </a:r>
                    </a:p>
                  </p:txBody>
                </p:sp>
                <p:cxnSp>
                  <p:nvCxnSpPr>
                    <p:cNvPr id="85" name="Conector reto 84">
                      <a:extLst>
                        <a:ext uri="{FF2B5EF4-FFF2-40B4-BE49-F238E27FC236}">
                          <a16:creationId xmlns:a16="http://schemas.microsoft.com/office/drawing/2014/main" id="{732167D3-22A7-24CC-EFAB-5D2571392871}"/>
                        </a:ext>
                      </a:extLst>
                    </p:cNvPr>
                    <p:cNvCxnSpPr>
                      <a:cxnSpLocks/>
                      <a:stCxn id="40" idx="3"/>
                      <a:endCxn id="83" idx="7"/>
                    </p:cNvCxnSpPr>
                    <p:nvPr/>
                  </p:nvCxnSpPr>
                  <p:spPr>
                    <a:xfrm flipH="1">
                      <a:off x="3063474" y="4574114"/>
                      <a:ext cx="299491" cy="368640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ector reto 85">
                      <a:extLst>
                        <a:ext uri="{FF2B5EF4-FFF2-40B4-BE49-F238E27FC236}">
                          <a16:creationId xmlns:a16="http://schemas.microsoft.com/office/drawing/2014/main" id="{0939932F-23B7-5D34-96DB-A135D34F6B18}"/>
                        </a:ext>
                      </a:extLst>
                    </p:cNvPr>
                    <p:cNvCxnSpPr>
                      <a:cxnSpLocks/>
                      <a:stCxn id="40" idx="5"/>
                      <a:endCxn id="84" idx="1"/>
                    </p:cNvCxnSpPr>
                    <p:nvPr/>
                  </p:nvCxnSpPr>
                  <p:spPr>
                    <a:xfrm>
                      <a:off x="3872081" y="4574114"/>
                      <a:ext cx="180896" cy="377823"/>
                    </a:xfrm>
                    <a:prstGeom prst="line">
                      <a:avLst/>
                    </a:prstGeom>
                    <a:ln w="31750">
                      <a:gradFill>
                        <a:gsLst>
                          <a:gs pos="100000">
                            <a:srgbClr val="ED1C24"/>
                          </a:gs>
                          <a:gs pos="0">
                            <a:schemeClr val="tx1"/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EB555E47-EE83-5F45-02CD-AFDDA57F733B}"/>
                    </a:ext>
                  </a:extLst>
                </p:cNvPr>
                <p:cNvSpPr/>
                <p:nvPr/>
              </p:nvSpPr>
              <p:spPr>
                <a:xfrm>
                  <a:off x="6220258" y="5070544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85</a:t>
                  </a:r>
                </a:p>
              </p:txBody>
            </p: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E72E8898-2C12-5C8D-AE96-A88A86276F0E}"/>
                    </a:ext>
                  </a:extLst>
                </p:cNvPr>
                <p:cNvCxnSpPr>
                  <a:cxnSpLocks/>
                  <a:stCxn id="4" idx="5"/>
                  <a:endCxn id="13" idx="1"/>
                </p:cNvCxnSpPr>
                <p:nvPr/>
              </p:nvCxnSpPr>
              <p:spPr>
                <a:xfrm>
                  <a:off x="6035410" y="4848242"/>
                  <a:ext cx="290290" cy="327744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E781CFC9-818B-24A6-9357-3D3D0A1A7112}"/>
                    </a:ext>
                  </a:extLst>
                </p:cNvPr>
                <p:cNvSpPr/>
                <p:nvPr/>
              </p:nvSpPr>
              <p:spPr>
                <a:xfrm>
                  <a:off x="2559316" y="4233684"/>
                  <a:ext cx="720000" cy="720000"/>
                </a:xfrm>
                <a:prstGeom prst="ellipse">
                  <a:avLst/>
                </a:prstGeom>
                <a:solidFill>
                  <a:srgbClr val="ED1C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50</a:t>
                  </a:r>
                </a:p>
              </p:txBody>
            </p: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4D247E27-1256-0311-8850-EBB8436D1C8F}"/>
                    </a:ext>
                  </a:extLst>
                </p:cNvPr>
                <p:cNvCxnSpPr>
                  <a:cxnSpLocks/>
                  <a:stCxn id="16" idx="5"/>
                  <a:endCxn id="20" idx="1"/>
                </p:cNvCxnSpPr>
                <p:nvPr/>
              </p:nvCxnSpPr>
              <p:spPr>
                <a:xfrm>
                  <a:off x="2367485" y="3999423"/>
                  <a:ext cx="297273" cy="339703"/>
                </a:xfrm>
                <a:prstGeom prst="line">
                  <a:avLst/>
                </a:prstGeom>
                <a:ln w="31750">
                  <a:gradFill>
                    <a:gsLst>
                      <a:gs pos="100000">
                        <a:srgbClr val="ED1C24"/>
                      </a:gs>
                      <a:gs pos="0">
                        <a:schemeClr val="tx1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3769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EBFC53E-90F7-C69A-DA21-EE9C5AC276F6}"/>
              </a:ext>
            </a:extLst>
          </p:cNvPr>
          <p:cNvGrpSpPr/>
          <p:nvPr/>
        </p:nvGrpSpPr>
        <p:grpSpPr>
          <a:xfrm>
            <a:off x="1302646" y="2955085"/>
            <a:ext cx="9586708" cy="947829"/>
            <a:chOff x="372882" y="3069000"/>
            <a:chExt cx="7282358" cy="72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0C1F29B8-B5CB-2489-E74A-804215BAA427}"/>
                </a:ext>
              </a:extLst>
            </p:cNvPr>
            <p:cNvSpPr/>
            <p:nvPr/>
          </p:nvSpPr>
          <p:spPr>
            <a:xfrm>
              <a:off x="372882" y="3069000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2232A6A-6365-72A5-38BA-1FB6DBD8C5E2}"/>
                </a:ext>
              </a:extLst>
            </p:cNvPr>
            <p:cNvSpPr/>
            <p:nvPr/>
          </p:nvSpPr>
          <p:spPr>
            <a:xfrm>
              <a:off x="1271678" y="3069000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711EE6D-2E33-AA84-611F-0D3DB87AC6BA}"/>
                </a:ext>
              </a:extLst>
            </p:cNvPr>
            <p:cNvSpPr/>
            <p:nvPr/>
          </p:nvSpPr>
          <p:spPr>
            <a:xfrm>
              <a:off x="2215605" y="3069000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ADE4724-BA1D-FEBD-7619-E59B6F6661E0}"/>
                </a:ext>
              </a:extLst>
            </p:cNvPr>
            <p:cNvSpPr/>
            <p:nvPr/>
          </p:nvSpPr>
          <p:spPr>
            <a:xfrm>
              <a:off x="3159532" y="3069000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B501763-6359-81B0-44B3-791EA162A713}"/>
                </a:ext>
              </a:extLst>
            </p:cNvPr>
            <p:cNvSpPr/>
            <p:nvPr/>
          </p:nvSpPr>
          <p:spPr>
            <a:xfrm>
              <a:off x="4103459" y="3069000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G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44A0147-34CF-2401-5CAA-1BB0DF33B217}"/>
                </a:ext>
              </a:extLst>
            </p:cNvPr>
            <p:cNvSpPr/>
            <p:nvPr/>
          </p:nvSpPr>
          <p:spPr>
            <a:xfrm>
              <a:off x="5047386" y="3069000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A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912420A-B6F1-F521-EE18-66FA7F58C011}"/>
                </a:ext>
              </a:extLst>
            </p:cNvPr>
            <p:cNvSpPr/>
            <p:nvPr/>
          </p:nvSpPr>
          <p:spPr>
            <a:xfrm>
              <a:off x="5991313" y="3069000"/>
              <a:ext cx="720000" cy="72000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4D5F5D4-5C0C-CA8F-F0A1-6C6B916CF5F1}"/>
                </a:ext>
              </a:extLst>
            </p:cNvPr>
            <p:cNvSpPr/>
            <p:nvPr/>
          </p:nvSpPr>
          <p:spPr>
            <a:xfrm>
              <a:off x="6935240" y="3069000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FE33A3-42F3-A752-9A5B-FD1FF780AAE4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50475" y="3429000"/>
            <a:ext cx="235372" cy="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FFB7EDE-6EAC-B9DA-87E1-F8AFF00668A4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3433676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B6EA3D8-033F-6298-0A24-3EB43A20DC4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4676289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7368BE1-B54E-CCC0-1353-864F62DB80DB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918902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74438FA6-4D7C-A92E-B345-2FFED9BAEA83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7161515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89DD3F6-540D-4736-B6F1-95CD9DA066E0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404128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362A40D-FC43-7DBF-AAA8-942B9FCD0E1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9646741" y="3429000"/>
            <a:ext cx="294784" cy="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4D16E20-56F4-04E7-9C46-9A865E0829A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3428999"/>
            <a:ext cx="1302646" cy="1"/>
          </a:xfrm>
          <a:prstGeom prst="line">
            <a:avLst/>
          </a:prstGeom>
          <a:ln w="31750">
            <a:gradFill>
              <a:gsLst>
                <a:gs pos="100000">
                  <a:srgbClr val="ED1C24"/>
                </a:gs>
                <a:gs pos="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4172797-EFA0-63CB-FBA4-13A9B803CD8F}"/>
              </a:ext>
            </a:extLst>
          </p:cNvPr>
          <p:cNvCxnSpPr>
            <a:cxnSpLocks/>
          </p:cNvCxnSpPr>
          <p:nvPr/>
        </p:nvCxnSpPr>
        <p:spPr>
          <a:xfrm>
            <a:off x="10889354" y="3428998"/>
            <a:ext cx="1302646" cy="1"/>
          </a:xfrm>
          <a:prstGeom prst="line">
            <a:avLst/>
          </a:prstGeom>
          <a:ln w="31750">
            <a:gradFill>
              <a:gsLst>
                <a:gs pos="100000">
                  <a:srgbClr val="ED1C24"/>
                </a:gs>
                <a:gs pos="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2E9173C-2902-0362-70A6-BC47A2218B80}"/>
              </a:ext>
            </a:extLst>
          </p:cNvPr>
          <p:cNvSpPr/>
          <p:nvPr/>
        </p:nvSpPr>
        <p:spPr>
          <a:xfrm>
            <a:off x="-720000" y="2709000"/>
            <a:ext cx="1440000" cy="144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3C9416-64D8-6983-B7C2-9ACFEC899BFA}"/>
              </a:ext>
            </a:extLst>
          </p:cNvPr>
          <p:cNvCxnSpPr>
            <a:cxnSpLocks/>
          </p:cNvCxnSpPr>
          <p:nvPr/>
        </p:nvCxnSpPr>
        <p:spPr>
          <a:xfrm>
            <a:off x="261257" y="4090307"/>
            <a:ext cx="1623150" cy="162315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E52540-5EA2-F0D3-F46B-D075AE26F57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20000" y="3429000"/>
            <a:ext cx="3092721" cy="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EF94A86-5B56-C282-0D42-1F6CA2E6CA42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509117" y="1738993"/>
            <a:ext cx="1159328" cy="118089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9CBE4-1C00-8960-6F1B-2B74C435CF0F}"/>
              </a:ext>
            </a:extLst>
          </p:cNvPr>
          <p:cNvCxnSpPr>
            <a:cxnSpLocks/>
          </p:cNvCxnSpPr>
          <p:nvPr/>
        </p:nvCxnSpPr>
        <p:spPr>
          <a:xfrm flipV="1">
            <a:off x="261257" y="1140853"/>
            <a:ext cx="1623150" cy="162315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A0933B1-FC0E-A8CD-5C6C-E102AB6FF038}"/>
              </a:ext>
            </a:extLst>
          </p:cNvPr>
          <p:cNvCxnSpPr/>
          <p:nvPr/>
        </p:nvCxnSpPr>
        <p:spPr>
          <a:xfrm>
            <a:off x="1668445" y="1738993"/>
            <a:ext cx="2144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2307E-4CEF-8EAE-F464-0BF4F98DCB48}"/>
              </a:ext>
            </a:extLst>
          </p:cNvPr>
          <p:cNvCxnSpPr>
            <a:cxnSpLocks/>
          </p:cNvCxnSpPr>
          <p:nvPr/>
        </p:nvCxnSpPr>
        <p:spPr>
          <a:xfrm>
            <a:off x="1884407" y="1140853"/>
            <a:ext cx="192831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3AC7754-AB79-8B4C-F592-A4C46B7DD459}"/>
              </a:ext>
            </a:extLst>
          </p:cNvPr>
          <p:cNvCxnSpPr>
            <a:cxnSpLocks/>
          </p:cNvCxnSpPr>
          <p:nvPr/>
        </p:nvCxnSpPr>
        <p:spPr>
          <a:xfrm>
            <a:off x="1668445" y="5119007"/>
            <a:ext cx="2144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2D4BA4A-10A3-4F9A-3AE6-52F4C1ADA2D7}"/>
              </a:ext>
            </a:extLst>
          </p:cNvPr>
          <p:cNvCxnSpPr/>
          <p:nvPr/>
        </p:nvCxnSpPr>
        <p:spPr>
          <a:xfrm>
            <a:off x="1884407" y="5713457"/>
            <a:ext cx="192831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C70876E-E1A8-89E7-68E1-DD014FBD7B13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09117" y="3938117"/>
            <a:ext cx="1159328" cy="118089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3CA594-B8CF-F189-BCB2-733836A9F14F}"/>
              </a:ext>
            </a:extLst>
          </p:cNvPr>
          <p:cNvSpPr txBox="1"/>
          <p:nvPr/>
        </p:nvSpPr>
        <p:spPr>
          <a:xfrm>
            <a:off x="3906710" y="1554327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 nó é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ou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94928D5-1937-3E11-97AE-3512BCFA0A6C}"/>
              </a:ext>
            </a:extLst>
          </p:cNvPr>
          <p:cNvSpPr txBox="1"/>
          <p:nvPr/>
        </p:nvSpPr>
        <p:spPr>
          <a:xfrm>
            <a:off x="3906710" y="95618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raiz é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0296073-B8A6-18D5-A4CF-1B13BED19379}"/>
              </a:ext>
            </a:extLst>
          </p:cNvPr>
          <p:cNvSpPr txBox="1"/>
          <p:nvPr/>
        </p:nvSpPr>
        <p:spPr>
          <a:xfrm>
            <a:off x="3812721" y="4930651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 um nó é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então seus filhos são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2C845D-8209-6CF6-64F1-E82E4A8A366A}"/>
              </a:ext>
            </a:extLst>
          </p:cNvPr>
          <p:cNvSpPr txBox="1"/>
          <p:nvPr/>
        </p:nvSpPr>
        <p:spPr>
          <a:xfrm>
            <a:off x="3812721" y="5532481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Toda folha é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618FDB2-F964-E026-01EF-067B61598629}"/>
              </a:ext>
            </a:extLst>
          </p:cNvPr>
          <p:cNvSpPr txBox="1"/>
          <p:nvPr/>
        </p:nvSpPr>
        <p:spPr>
          <a:xfrm>
            <a:off x="3974646" y="3016354"/>
            <a:ext cx="509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Para cada nó, todos os caminhos do nó para as folhas descendentes contém o mesmo número de nós </a:t>
            </a:r>
            <a:r>
              <a:rPr lang="pt-BR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pretos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D068986-CFC8-50B3-DFDE-83A74DCA1881}"/>
              </a:ext>
            </a:extLst>
          </p:cNvPr>
          <p:cNvSpPr/>
          <p:nvPr/>
        </p:nvSpPr>
        <p:spPr>
          <a:xfrm>
            <a:off x="10914365" y="0"/>
            <a:ext cx="1277635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8116D09-B72F-2DE2-A7C1-6350B8985578}"/>
              </a:ext>
            </a:extLst>
          </p:cNvPr>
          <p:cNvSpPr txBox="1"/>
          <p:nvPr/>
        </p:nvSpPr>
        <p:spPr>
          <a:xfrm flipH="1">
            <a:off x="11332314" y="75856"/>
            <a:ext cx="441735" cy="670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PROPRIEDADES</a:t>
            </a:r>
          </a:p>
        </p:txBody>
      </p:sp>
    </p:spTree>
    <p:extLst>
      <p:ext uri="{BB962C8B-B14F-4D97-AF65-F5344CB8AC3E}">
        <p14:creationId xmlns:p14="http://schemas.microsoft.com/office/powerpoint/2010/main" val="33117710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83C8540-C529-3456-18BF-2A2182063B52}"/>
              </a:ext>
            </a:extLst>
          </p:cNvPr>
          <p:cNvSpPr/>
          <p:nvPr/>
        </p:nvSpPr>
        <p:spPr>
          <a:xfrm>
            <a:off x="5556000" y="219075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7584595-F8DE-D52D-3B77-F1E760CCE963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3713680" y="1140913"/>
            <a:ext cx="2000482" cy="94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3B63A752-E839-D886-B8C2-931D5074C4E2}"/>
              </a:ext>
            </a:extLst>
          </p:cNvPr>
          <p:cNvSpPr/>
          <p:nvPr/>
        </p:nvSpPr>
        <p:spPr>
          <a:xfrm>
            <a:off x="2791842" y="1927813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AA6DFA-9355-039B-3F34-374C6A6BA046}"/>
              </a:ext>
            </a:extLst>
          </p:cNvPr>
          <p:cNvCxnSpPr>
            <a:cxnSpLocks/>
            <a:stCxn id="4" idx="5"/>
            <a:endCxn id="18" idx="1"/>
          </p:cNvCxnSpPr>
          <p:nvPr/>
        </p:nvCxnSpPr>
        <p:spPr>
          <a:xfrm>
            <a:off x="6477838" y="1140913"/>
            <a:ext cx="2000482" cy="9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808B4033-E445-7FBA-07B1-998321AE2931}"/>
              </a:ext>
            </a:extLst>
          </p:cNvPr>
          <p:cNvSpPr/>
          <p:nvPr/>
        </p:nvSpPr>
        <p:spPr>
          <a:xfrm>
            <a:off x="8320158" y="1910850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14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9DB7D4-CBCD-A509-F91B-FA27602291EA}"/>
              </a:ext>
            </a:extLst>
          </p:cNvPr>
          <p:cNvSpPr/>
          <p:nvPr/>
        </p:nvSpPr>
        <p:spPr>
          <a:xfrm>
            <a:off x="1238683" y="3473370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7662E51-86A5-7D99-E593-41B69E1ADAFB}"/>
              </a:ext>
            </a:extLst>
          </p:cNvPr>
          <p:cNvSpPr/>
          <p:nvPr/>
        </p:nvSpPr>
        <p:spPr>
          <a:xfrm>
            <a:off x="4183573" y="3547813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0CFB9F6-60DE-3DE2-F76D-9E496A063A44}"/>
              </a:ext>
            </a:extLst>
          </p:cNvPr>
          <p:cNvSpPr/>
          <p:nvPr/>
        </p:nvSpPr>
        <p:spPr>
          <a:xfrm>
            <a:off x="7011741" y="3240591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13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9814D7E-3422-EF26-27B1-5A6ECCD98549}"/>
              </a:ext>
            </a:extLst>
          </p:cNvPr>
          <p:cNvSpPr/>
          <p:nvPr/>
        </p:nvSpPr>
        <p:spPr>
          <a:xfrm>
            <a:off x="9622138" y="3240591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15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D1A2F80-7E06-3568-71F1-5C58883C8B1D}"/>
              </a:ext>
            </a:extLst>
          </p:cNvPr>
          <p:cNvSpPr/>
          <p:nvPr/>
        </p:nvSpPr>
        <p:spPr>
          <a:xfrm>
            <a:off x="3001708" y="4711952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96AA2CC-31DA-AC4D-E3D5-5FCB11FB272D}"/>
              </a:ext>
            </a:extLst>
          </p:cNvPr>
          <p:cNvSpPr/>
          <p:nvPr/>
        </p:nvSpPr>
        <p:spPr>
          <a:xfrm>
            <a:off x="5394464" y="4711952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F0973C4-9D30-CDBD-9049-0AD0CA8C88F9}"/>
              </a:ext>
            </a:extLst>
          </p:cNvPr>
          <p:cNvCxnSpPr>
            <a:cxnSpLocks/>
          </p:cNvCxnSpPr>
          <p:nvPr/>
        </p:nvCxnSpPr>
        <p:spPr>
          <a:xfrm flipH="1">
            <a:off x="3723509" y="1132432"/>
            <a:ext cx="2000482" cy="945062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822750B-C2C4-3B9F-D80E-CBCCE76890CA}"/>
              </a:ext>
            </a:extLst>
          </p:cNvPr>
          <p:cNvCxnSpPr>
            <a:cxnSpLocks/>
          </p:cNvCxnSpPr>
          <p:nvPr/>
        </p:nvCxnSpPr>
        <p:spPr>
          <a:xfrm>
            <a:off x="6487667" y="1132432"/>
            <a:ext cx="2000482" cy="928099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04D77FD-985D-49DD-D529-333581742B37}"/>
              </a:ext>
            </a:extLst>
          </p:cNvPr>
          <p:cNvCxnSpPr>
            <a:cxnSpLocks/>
            <a:stCxn id="9" idx="3"/>
            <a:endCxn id="20" idx="7"/>
          </p:cNvCxnSpPr>
          <p:nvPr/>
        </p:nvCxnSpPr>
        <p:spPr>
          <a:xfrm flipH="1">
            <a:off x="2160521" y="2849651"/>
            <a:ext cx="789483" cy="78188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013E75F-2830-A5FD-FF2D-9F8AE4EAB5C3}"/>
              </a:ext>
            </a:extLst>
          </p:cNvPr>
          <p:cNvCxnSpPr>
            <a:cxnSpLocks/>
          </p:cNvCxnSpPr>
          <p:nvPr/>
        </p:nvCxnSpPr>
        <p:spPr>
          <a:xfrm>
            <a:off x="3632803" y="2886119"/>
            <a:ext cx="847598" cy="83185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C1CA922-879A-D0F4-6BC7-65007F827AB6}"/>
              </a:ext>
            </a:extLst>
          </p:cNvPr>
          <p:cNvCxnSpPr>
            <a:cxnSpLocks/>
            <a:stCxn id="18" idx="3"/>
            <a:endCxn id="24" idx="7"/>
          </p:cNvCxnSpPr>
          <p:nvPr/>
        </p:nvCxnSpPr>
        <p:spPr>
          <a:xfrm flipH="1">
            <a:off x="7933579" y="2832688"/>
            <a:ext cx="544741" cy="566065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449E8C6-E4C4-D4CD-AAC1-C8D24310EEAB}"/>
              </a:ext>
            </a:extLst>
          </p:cNvPr>
          <p:cNvCxnSpPr>
            <a:cxnSpLocks/>
            <a:stCxn id="18" idx="5"/>
            <a:endCxn id="26" idx="1"/>
          </p:cNvCxnSpPr>
          <p:nvPr/>
        </p:nvCxnSpPr>
        <p:spPr>
          <a:xfrm>
            <a:off x="9241996" y="2832688"/>
            <a:ext cx="538304" cy="566065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B6BE096-ECEE-1F91-6D27-E602FA816571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3923546" y="4469651"/>
            <a:ext cx="418189" cy="40046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1A135BD-CCF1-EBB6-D32E-B7AEF208C72F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5105411" y="4469651"/>
            <a:ext cx="447215" cy="40046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8B95781E-4341-16A9-568D-D96570EDE66F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895350" y="4395208"/>
            <a:ext cx="501495" cy="405392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AEB35E2D-056A-AE70-0323-E33FB8E38BA9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160521" y="4395208"/>
            <a:ext cx="322329" cy="405392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A952334-0C1E-DEAB-25C8-D6C047B5DD3E}"/>
              </a:ext>
            </a:extLst>
          </p:cNvPr>
          <p:cNvCxnSpPr>
            <a:cxnSpLocks/>
          </p:cNvCxnSpPr>
          <p:nvPr/>
        </p:nvCxnSpPr>
        <p:spPr>
          <a:xfrm flipH="1">
            <a:off x="2727570" y="5600784"/>
            <a:ext cx="439834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BB7B467-A51F-8C4E-4ECD-3AADFFDE4FD0}"/>
              </a:ext>
            </a:extLst>
          </p:cNvPr>
          <p:cNvCxnSpPr>
            <a:cxnSpLocks/>
          </p:cNvCxnSpPr>
          <p:nvPr/>
        </p:nvCxnSpPr>
        <p:spPr>
          <a:xfrm>
            <a:off x="3931080" y="5600784"/>
            <a:ext cx="326595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A6C2748-CDBA-6396-E110-3DF620C31636}"/>
              </a:ext>
            </a:extLst>
          </p:cNvPr>
          <p:cNvCxnSpPr>
            <a:cxnSpLocks/>
          </p:cNvCxnSpPr>
          <p:nvPr/>
        </p:nvCxnSpPr>
        <p:spPr>
          <a:xfrm flipH="1">
            <a:off x="5165725" y="5549900"/>
            <a:ext cx="488950" cy="428625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DDC75C0-8F7F-99C2-7AED-61CC6336812A}"/>
              </a:ext>
            </a:extLst>
          </p:cNvPr>
          <p:cNvCxnSpPr>
            <a:cxnSpLocks/>
          </p:cNvCxnSpPr>
          <p:nvPr/>
        </p:nvCxnSpPr>
        <p:spPr>
          <a:xfrm>
            <a:off x="6274233" y="5600784"/>
            <a:ext cx="298017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88024B77-3F77-EF97-6284-09839D57BAC1}"/>
              </a:ext>
            </a:extLst>
          </p:cNvPr>
          <p:cNvSpPr/>
          <p:nvPr/>
        </p:nvSpPr>
        <p:spPr>
          <a:xfrm>
            <a:off x="666750" y="4711952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09429309-3EE6-57A9-4E1C-A082FD58EDF7}"/>
              </a:ext>
            </a:extLst>
          </p:cNvPr>
          <p:cNvSpPr/>
          <p:nvPr/>
        </p:nvSpPr>
        <p:spPr>
          <a:xfrm>
            <a:off x="2070345" y="4716966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6EE06FF-8F87-D2F5-EB8F-6A004FFF2E83}"/>
              </a:ext>
            </a:extLst>
          </p:cNvPr>
          <p:cNvSpPr/>
          <p:nvPr/>
        </p:nvSpPr>
        <p:spPr>
          <a:xfrm>
            <a:off x="2510179" y="587868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EF3549D-3466-DEBC-E76A-FD78E82FDFA3}"/>
              </a:ext>
            </a:extLst>
          </p:cNvPr>
          <p:cNvSpPr/>
          <p:nvPr/>
        </p:nvSpPr>
        <p:spPr>
          <a:xfrm>
            <a:off x="3833880" y="587868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3752C73-B1DF-9423-B7CF-53D9DAB27F49}"/>
              </a:ext>
            </a:extLst>
          </p:cNvPr>
          <p:cNvSpPr/>
          <p:nvPr/>
        </p:nvSpPr>
        <p:spPr>
          <a:xfrm>
            <a:off x="4934960" y="587868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7D49E7C5-061C-3247-2D23-466D7B8D4294}"/>
              </a:ext>
            </a:extLst>
          </p:cNvPr>
          <p:cNvSpPr/>
          <p:nvPr/>
        </p:nvSpPr>
        <p:spPr>
          <a:xfrm>
            <a:off x="6159054" y="587868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9F5B662B-AC95-65B4-8F6F-6D7A9659F230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6888249" y="4162429"/>
            <a:ext cx="281654" cy="277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BDE60311-69BA-C4F4-9184-577938BEE3E1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7933579" y="4162429"/>
            <a:ext cx="280146" cy="3909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7F8B6381-25F0-B49C-2617-1798495FD492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9432925" y="4162429"/>
            <a:ext cx="347375" cy="342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7CCB96CA-1E06-7759-AFDD-E433214512C8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0543976" y="4162429"/>
            <a:ext cx="409341" cy="342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>
            <a:extLst>
              <a:ext uri="{FF2B5EF4-FFF2-40B4-BE49-F238E27FC236}">
                <a16:creationId xmlns:a16="http://schemas.microsoft.com/office/drawing/2014/main" id="{996ADF67-03E5-9DDB-A627-C99F8BB45D38}"/>
              </a:ext>
            </a:extLst>
          </p:cNvPr>
          <p:cNvSpPr/>
          <p:nvPr/>
        </p:nvSpPr>
        <p:spPr>
          <a:xfrm>
            <a:off x="6536769" y="4428461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07DAA100-DC62-3292-7C77-FE1A05654888}"/>
              </a:ext>
            </a:extLst>
          </p:cNvPr>
          <p:cNvSpPr/>
          <p:nvPr/>
        </p:nvSpPr>
        <p:spPr>
          <a:xfrm>
            <a:off x="7809965" y="442846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F8D90EFD-E2D6-BC2B-EFBD-C5EC0B54CD70}"/>
              </a:ext>
            </a:extLst>
          </p:cNvPr>
          <p:cNvSpPr/>
          <p:nvPr/>
        </p:nvSpPr>
        <p:spPr>
          <a:xfrm>
            <a:off x="9207399" y="441350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0F83BF40-92CA-1D76-996D-B7B5AED67E99}"/>
              </a:ext>
            </a:extLst>
          </p:cNvPr>
          <p:cNvSpPr/>
          <p:nvPr/>
        </p:nvSpPr>
        <p:spPr>
          <a:xfrm>
            <a:off x="10539412" y="4424203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60470068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476892" y="452325"/>
            <a:ext cx="546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Busca na Árvore Rubro-Negra</a:t>
            </a:r>
            <a:endParaRPr lang="pt-BR" sz="2400" b="1" dirty="0">
              <a:solidFill>
                <a:srgbClr val="ED1C2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96055-BA9C-3346-DA2D-7D8D1A459A07}"/>
              </a:ext>
            </a:extLst>
          </p:cNvPr>
          <p:cNvSpPr txBox="1"/>
          <p:nvPr/>
        </p:nvSpPr>
        <p:spPr>
          <a:xfrm>
            <a:off x="652052" y="1634999"/>
            <a:ext cx="340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Busca normalmente como numa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BST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5027657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8FF2482A-8B7C-ED40-354B-417382B762B0}"/>
              </a:ext>
            </a:extLst>
          </p:cNvPr>
          <p:cNvSpPr/>
          <p:nvPr/>
        </p:nvSpPr>
        <p:spPr>
          <a:xfrm>
            <a:off x="6445907" y="554999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8AA4A70-2FB3-ED90-4C64-BE12F87F3FF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4603587" y="1476837"/>
            <a:ext cx="2000482" cy="94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799B0C1-E996-C728-180D-88D015A4D779}"/>
              </a:ext>
            </a:extLst>
          </p:cNvPr>
          <p:cNvSpPr/>
          <p:nvPr/>
        </p:nvSpPr>
        <p:spPr>
          <a:xfrm>
            <a:off x="3681749" y="2263737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B2FF0A7-7EB2-18A3-3B15-09DC6290E1B5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7367745" y="1476837"/>
            <a:ext cx="2000482" cy="9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5051F2EC-8DC0-A624-692A-F149967192AB}"/>
              </a:ext>
            </a:extLst>
          </p:cNvPr>
          <p:cNvSpPr/>
          <p:nvPr/>
        </p:nvSpPr>
        <p:spPr>
          <a:xfrm>
            <a:off x="9210065" y="2246774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658C16-E216-4D18-5B06-236762F41062}"/>
              </a:ext>
            </a:extLst>
          </p:cNvPr>
          <p:cNvSpPr/>
          <p:nvPr/>
        </p:nvSpPr>
        <p:spPr>
          <a:xfrm>
            <a:off x="2128590" y="3809294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040FD7B-38DD-6C1C-6BE3-51688CB73A53}"/>
              </a:ext>
            </a:extLst>
          </p:cNvPr>
          <p:cNvSpPr/>
          <p:nvPr/>
        </p:nvSpPr>
        <p:spPr>
          <a:xfrm>
            <a:off x="5073480" y="3883737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4809AF-87E9-CE03-9CA1-E410AD66883F}"/>
              </a:ext>
            </a:extLst>
          </p:cNvPr>
          <p:cNvSpPr/>
          <p:nvPr/>
        </p:nvSpPr>
        <p:spPr>
          <a:xfrm>
            <a:off x="7901648" y="3576515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7FFC794-CD8B-8719-568A-BA5F66CA0089}"/>
              </a:ext>
            </a:extLst>
          </p:cNvPr>
          <p:cNvSpPr/>
          <p:nvPr/>
        </p:nvSpPr>
        <p:spPr>
          <a:xfrm>
            <a:off x="10512045" y="3576515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6F656A4-7EDC-5BD7-475A-07A5B612A4FE}"/>
              </a:ext>
            </a:extLst>
          </p:cNvPr>
          <p:cNvSpPr/>
          <p:nvPr/>
        </p:nvSpPr>
        <p:spPr>
          <a:xfrm>
            <a:off x="3891615" y="5047876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4699DB-BCB0-7B3A-DE8E-A164E1AC4BFD}"/>
              </a:ext>
            </a:extLst>
          </p:cNvPr>
          <p:cNvSpPr/>
          <p:nvPr/>
        </p:nvSpPr>
        <p:spPr>
          <a:xfrm>
            <a:off x="6284371" y="5047876"/>
            <a:ext cx="1080000" cy="108000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7E137A-08FD-6F78-6137-C6A0E1BC16C3}"/>
              </a:ext>
            </a:extLst>
          </p:cNvPr>
          <p:cNvCxnSpPr>
            <a:cxnSpLocks/>
          </p:cNvCxnSpPr>
          <p:nvPr/>
        </p:nvCxnSpPr>
        <p:spPr>
          <a:xfrm flipH="1">
            <a:off x="4613416" y="1468356"/>
            <a:ext cx="2000482" cy="945062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9A83F2-10E2-5564-1B84-867C44F931B0}"/>
              </a:ext>
            </a:extLst>
          </p:cNvPr>
          <p:cNvCxnSpPr>
            <a:cxnSpLocks/>
          </p:cNvCxnSpPr>
          <p:nvPr/>
        </p:nvCxnSpPr>
        <p:spPr>
          <a:xfrm>
            <a:off x="7377574" y="1468356"/>
            <a:ext cx="2000482" cy="928099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7A54AB3-4E20-3B07-93EB-E3C90D6B99AE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3050428" y="3185575"/>
            <a:ext cx="789483" cy="78188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63D8F81-C93D-F7A8-010F-E1FC210386D0}"/>
              </a:ext>
            </a:extLst>
          </p:cNvPr>
          <p:cNvCxnSpPr>
            <a:cxnSpLocks/>
          </p:cNvCxnSpPr>
          <p:nvPr/>
        </p:nvCxnSpPr>
        <p:spPr>
          <a:xfrm>
            <a:off x="4522710" y="3222043"/>
            <a:ext cx="847598" cy="831850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70EE497-EE58-87B1-057B-BA78CAAB70BD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8823486" y="3168612"/>
            <a:ext cx="544741" cy="566065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70C1175-0DBD-6E63-15BB-36108AF6C696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0131903" y="3168612"/>
            <a:ext cx="538304" cy="566065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F204804-CAD4-78E2-3709-1D63783C6D63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4813453" y="4805575"/>
            <a:ext cx="418189" cy="40046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0CED33-3024-B515-CC37-81C37CD09DFF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95318" y="4805575"/>
            <a:ext cx="447215" cy="400463"/>
          </a:xfrm>
          <a:prstGeom prst="line">
            <a:avLst/>
          </a:prstGeom>
          <a:ln w="31750">
            <a:gradFill>
              <a:gsLst>
                <a:gs pos="0">
                  <a:schemeClr val="tx1"/>
                </a:gs>
                <a:gs pos="100000">
                  <a:srgbClr val="ED1C2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5643187-911C-8A8A-5502-698B8FA1F8D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85257" y="4731132"/>
            <a:ext cx="501495" cy="405392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8499405-43F1-C05B-554B-886ABA872F5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050428" y="4731132"/>
            <a:ext cx="322329" cy="405392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779C7F-CFF3-260F-18A7-B9A30C49E068}"/>
              </a:ext>
            </a:extLst>
          </p:cNvPr>
          <p:cNvCxnSpPr>
            <a:cxnSpLocks/>
          </p:cNvCxnSpPr>
          <p:nvPr/>
        </p:nvCxnSpPr>
        <p:spPr>
          <a:xfrm flipH="1">
            <a:off x="3617477" y="5936708"/>
            <a:ext cx="439834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123F5DB-3AFB-681E-7D95-193B03232BF4}"/>
              </a:ext>
            </a:extLst>
          </p:cNvPr>
          <p:cNvCxnSpPr>
            <a:cxnSpLocks/>
          </p:cNvCxnSpPr>
          <p:nvPr/>
        </p:nvCxnSpPr>
        <p:spPr>
          <a:xfrm>
            <a:off x="4820987" y="5936708"/>
            <a:ext cx="326595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A42FB41-7A82-C804-4F43-B03806C99FBF}"/>
              </a:ext>
            </a:extLst>
          </p:cNvPr>
          <p:cNvCxnSpPr>
            <a:cxnSpLocks/>
          </p:cNvCxnSpPr>
          <p:nvPr/>
        </p:nvCxnSpPr>
        <p:spPr>
          <a:xfrm flipH="1">
            <a:off x="6055632" y="5885824"/>
            <a:ext cx="488950" cy="428625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0090903-C51E-ED36-C633-9848F1AA3977}"/>
              </a:ext>
            </a:extLst>
          </p:cNvPr>
          <p:cNvCxnSpPr>
            <a:cxnSpLocks/>
          </p:cNvCxnSpPr>
          <p:nvPr/>
        </p:nvCxnSpPr>
        <p:spPr>
          <a:xfrm>
            <a:off x="7164140" y="5936708"/>
            <a:ext cx="298017" cy="3777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FC952D0-1FC7-407B-A19E-1D7BD31B4AE3}"/>
              </a:ext>
            </a:extLst>
          </p:cNvPr>
          <p:cNvSpPr/>
          <p:nvPr/>
        </p:nvSpPr>
        <p:spPr>
          <a:xfrm>
            <a:off x="1556657" y="5047876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C4D354A-DB44-277C-D3A2-2C25DB407FFE}"/>
              </a:ext>
            </a:extLst>
          </p:cNvPr>
          <p:cNvSpPr/>
          <p:nvPr/>
        </p:nvSpPr>
        <p:spPr>
          <a:xfrm>
            <a:off x="2960252" y="5052890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7993B92-EAAA-D07F-33FE-027F10D280D7}"/>
              </a:ext>
            </a:extLst>
          </p:cNvPr>
          <p:cNvSpPr/>
          <p:nvPr/>
        </p:nvSpPr>
        <p:spPr>
          <a:xfrm>
            <a:off x="3400086" y="621460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5141CE6-644A-9504-C671-3C0C41FB2B33}"/>
              </a:ext>
            </a:extLst>
          </p:cNvPr>
          <p:cNvSpPr/>
          <p:nvPr/>
        </p:nvSpPr>
        <p:spPr>
          <a:xfrm>
            <a:off x="4723787" y="621460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1C0CA26-DC22-4A39-D324-4467C6875E72}"/>
              </a:ext>
            </a:extLst>
          </p:cNvPr>
          <p:cNvSpPr/>
          <p:nvPr/>
        </p:nvSpPr>
        <p:spPr>
          <a:xfrm>
            <a:off x="5824867" y="621460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450335F-C6EA-900F-C4DA-1A05AC961E71}"/>
              </a:ext>
            </a:extLst>
          </p:cNvPr>
          <p:cNvSpPr/>
          <p:nvPr/>
        </p:nvSpPr>
        <p:spPr>
          <a:xfrm>
            <a:off x="7048961" y="621460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BB6350D-5C52-096C-CF69-EA11B5FA9E10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778156" y="4498353"/>
            <a:ext cx="281654" cy="277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D33C965-8C36-1386-7929-A48BDF3A243C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823486" y="4498353"/>
            <a:ext cx="280146" cy="390941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D9E4799-6505-E8B5-F4E2-18A27614223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322832" y="4498353"/>
            <a:ext cx="347375" cy="342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28C170-978D-E939-76D8-56EE771289E5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1433883" y="4498353"/>
            <a:ext cx="409341" cy="342896"/>
          </a:xfrm>
          <a:prstGeom prst="line">
            <a:avLst/>
          </a:prstGeom>
          <a:ln w="31750">
            <a:gradFill>
              <a:gsLst>
                <a:gs pos="0">
                  <a:srgbClr val="ED1C24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A34130F-17A8-DEEC-C125-7ABB64231E1D}"/>
              </a:ext>
            </a:extLst>
          </p:cNvPr>
          <p:cNvSpPr/>
          <p:nvPr/>
        </p:nvSpPr>
        <p:spPr>
          <a:xfrm>
            <a:off x="7426676" y="4764385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5A4E2E3-D61C-C715-1026-C8BB2D6DF6F4}"/>
              </a:ext>
            </a:extLst>
          </p:cNvPr>
          <p:cNvSpPr/>
          <p:nvPr/>
        </p:nvSpPr>
        <p:spPr>
          <a:xfrm>
            <a:off x="8699872" y="4764384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60EB6CE-397E-7E55-7833-9154578B1960}"/>
              </a:ext>
            </a:extLst>
          </p:cNvPr>
          <p:cNvSpPr/>
          <p:nvPr/>
        </p:nvSpPr>
        <p:spPr>
          <a:xfrm>
            <a:off x="10097306" y="4749428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404A251-A384-9C7C-894B-BAA38C7031CE}"/>
              </a:ext>
            </a:extLst>
          </p:cNvPr>
          <p:cNvSpPr/>
          <p:nvPr/>
        </p:nvSpPr>
        <p:spPr>
          <a:xfrm>
            <a:off x="11429319" y="4760127"/>
            <a:ext cx="657225" cy="345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Nil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B2FEB45-326D-D5B5-6D07-DE5FC9051EFD}"/>
              </a:ext>
            </a:extLst>
          </p:cNvPr>
          <p:cNvSpPr/>
          <p:nvPr/>
        </p:nvSpPr>
        <p:spPr>
          <a:xfrm>
            <a:off x="3595166" y="2182068"/>
            <a:ext cx="1243338" cy="12433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D91A280-A2AB-7CD1-0FDB-BD6D344896FC}"/>
              </a:ext>
            </a:extLst>
          </p:cNvPr>
          <p:cNvSpPr/>
          <p:nvPr/>
        </p:nvSpPr>
        <p:spPr>
          <a:xfrm>
            <a:off x="6359324" y="468271"/>
            <a:ext cx="1243338" cy="12433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EC6617D-5B24-E03E-9804-391A773FF777}"/>
              </a:ext>
            </a:extLst>
          </p:cNvPr>
          <p:cNvSpPr/>
          <p:nvPr/>
        </p:nvSpPr>
        <p:spPr>
          <a:xfrm>
            <a:off x="4989760" y="3797009"/>
            <a:ext cx="1243338" cy="12433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C750227-0D7A-435B-592E-B1FDE1962911}"/>
              </a:ext>
            </a:extLst>
          </p:cNvPr>
          <p:cNvSpPr/>
          <p:nvPr/>
        </p:nvSpPr>
        <p:spPr>
          <a:xfrm>
            <a:off x="6358657" y="468271"/>
            <a:ext cx="1243338" cy="12433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CFC9DFF-BD9A-4225-581B-A68B50E1FB00}"/>
              </a:ext>
            </a:extLst>
          </p:cNvPr>
          <p:cNvSpPr/>
          <p:nvPr/>
        </p:nvSpPr>
        <p:spPr>
          <a:xfrm>
            <a:off x="6206431" y="4966207"/>
            <a:ext cx="1243338" cy="12433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E44111A-BC1C-AA79-C9AF-6AD296286C88}"/>
              </a:ext>
            </a:extLst>
          </p:cNvPr>
          <p:cNvSpPr txBox="1"/>
          <p:nvPr/>
        </p:nvSpPr>
        <p:spPr>
          <a:xfrm>
            <a:off x="5553799" y="2622752"/>
            <a:ext cx="2530102" cy="372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Buscar o número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0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Inserção na Árvore Rubro-Negra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96055-BA9C-3346-DA2D-7D8D1A459A07}"/>
              </a:ext>
            </a:extLst>
          </p:cNvPr>
          <p:cNvSpPr txBox="1"/>
          <p:nvPr/>
        </p:nvSpPr>
        <p:spPr>
          <a:xfrm>
            <a:off x="652052" y="1634999"/>
            <a:ext cx="1007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Insere normalmente como numa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BST (</a:t>
            </a:r>
            <a:r>
              <a:rPr lang="pt-BR" dirty="0" err="1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Binary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Search </a:t>
            </a:r>
            <a:r>
              <a:rPr lang="pt-BR" dirty="0" err="1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Tree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Faz o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balanceamento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 corrigir as violações causadas na inserção.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C88F8872-BC65-384B-CD1C-6C8EF338F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420346"/>
              </p:ext>
            </p:extLst>
          </p:nvPr>
        </p:nvGraphicFramePr>
        <p:xfrm>
          <a:off x="2032000" y="14118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Balanceamento da Árvore Rubro-Negra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296055-BA9C-3346-DA2D-7D8D1A459A07}"/>
              </a:ext>
            </a:extLst>
          </p:cNvPr>
          <p:cNvSpPr txBox="1"/>
          <p:nvPr/>
        </p:nvSpPr>
        <p:spPr>
          <a:xfrm>
            <a:off x="652051" y="1362133"/>
            <a:ext cx="50302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Verifica a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validade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das propriedades da árvore.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balanceamento é alcançado usando um algoritmo que envolve uma série de </a:t>
            </a:r>
            <a:r>
              <a:rPr lang="pt-BR" b="0" i="0" dirty="0">
                <a:solidFill>
                  <a:srgbClr val="ED1C2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rotações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 </a:t>
            </a:r>
            <a:r>
              <a:rPr lang="pt-BR" b="0" i="0" dirty="0">
                <a:solidFill>
                  <a:srgbClr val="ED1C2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recolorações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nós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Só acontece quando o pai do novo nó inserido for </a:t>
            </a:r>
            <a:r>
              <a:rPr lang="pt-BR" dirty="0">
                <a:solidFill>
                  <a:srgbClr val="ED1C2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vermelho</a:t>
            </a: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Esses ajustes são feitos para </a:t>
            </a:r>
            <a:r>
              <a:rPr lang="pt-BR" b="0" i="0" dirty="0">
                <a:solidFill>
                  <a:srgbClr val="ED1C2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manter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as propriedades da árvore binária de busca e, ao mesmo tempo, </a:t>
            </a:r>
            <a:r>
              <a:rPr lang="pt-BR" b="0" i="0" dirty="0">
                <a:solidFill>
                  <a:srgbClr val="ED1C2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garantir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que as folhas da árvore estejam uniformemente distribuídas e o caminho da raiz para uma folha sempre tenha o mesmo número de nós pretos.</a:t>
            </a:r>
            <a:endParaRPr lang="pt-BR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B7AB822-4813-1D5A-2593-4D50036E5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133134"/>
              </p:ext>
            </p:extLst>
          </p:nvPr>
        </p:nvGraphicFramePr>
        <p:xfrm>
          <a:off x="6509659" y="2201991"/>
          <a:ext cx="4254500" cy="283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59A71-9B02-8637-92D4-94B972E734D4}"/>
              </a:ext>
            </a:extLst>
          </p:cNvPr>
          <p:cNvSpPr txBox="1"/>
          <p:nvPr/>
        </p:nvSpPr>
        <p:spPr>
          <a:xfrm>
            <a:off x="720000" y="417554"/>
            <a:ext cx="107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Árvore Rubro-Negra x Árvore AVL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484CD0-7074-1A72-1743-C6F650811C68}"/>
              </a:ext>
            </a:extLst>
          </p:cNvPr>
          <p:cNvCxnSpPr>
            <a:cxnSpLocks/>
          </p:cNvCxnSpPr>
          <p:nvPr/>
        </p:nvCxnSpPr>
        <p:spPr>
          <a:xfrm flipH="1">
            <a:off x="720000" y="990600"/>
            <a:ext cx="10752000" cy="0"/>
          </a:xfrm>
          <a:prstGeom prst="line">
            <a:avLst/>
          </a:prstGeom>
          <a:ln w="38100">
            <a:gradFill>
              <a:gsLst>
                <a:gs pos="100000">
                  <a:schemeClr val="tx1"/>
                </a:gs>
                <a:gs pos="0">
                  <a:srgbClr val="ED1C2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311C6AD-A945-6C8B-3BD7-18B93FE42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43460"/>
              </p:ext>
            </p:extLst>
          </p:nvPr>
        </p:nvGraphicFramePr>
        <p:xfrm>
          <a:off x="874710" y="1802027"/>
          <a:ext cx="10442580" cy="2132511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{5C22544A-7EE6-4342-B048-85BDC9FD1C3A}</a:tableStyleId>
              </a:tblPr>
              <a:tblGrid>
                <a:gridCol w="3480860">
                  <a:extLst>
                    <a:ext uri="{9D8B030D-6E8A-4147-A177-3AD203B41FA5}">
                      <a16:colId xmlns:a16="http://schemas.microsoft.com/office/drawing/2014/main" val="1788541389"/>
                    </a:ext>
                  </a:extLst>
                </a:gridCol>
                <a:gridCol w="3480860">
                  <a:extLst>
                    <a:ext uri="{9D8B030D-6E8A-4147-A177-3AD203B41FA5}">
                      <a16:colId xmlns:a16="http://schemas.microsoft.com/office/drawing/2014/main" val="191964228"/>
                    </a:ext>
                  </a:extLst>
                </a:gridCol>
                <a:gridCol w="3480860">
                  <a:extLst>
                    <a:ext uri="{9D8B030D-6E8A-4147-A177-3AD203B41FA5}">
                      <a16:colId xmlns:a16="http://schemas.microsoft.com/office/drawing/2014/main" val="2459739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Árvore AVL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Árvore Rubro-Negra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1C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91149"/>
                  </a:ext>
                </a:extLst>
              </a:tr>
              <a:tr h="6691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Fator de balanceamento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Diferença das alturas das subárvores irmãs.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Definido pelas cores dos nós.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04860"/>
                  </a:ext>
                </a:extLst>
              </a:tr>
              <a:tr h="6691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Altura das subárvores irmãs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Diferem no máximo em 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Pode se até o dobro da altura da sua irmã.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63625"/>
                  </a:ext>
                </a:extLst>
              </a:tr>
              <a:tr h="42848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Complexidade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Ambas apresentam complexidade logarítmica.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4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1364</Words>
  <Application>Microsoft Office PowerPoint</Application>
  <PresentationFormat>Widescreen</PresentationFormat>
  <Paragraphs>552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JetBrains Mono</vt:lpstr>
      <vt:lpstr>JetBrains Mono ExtraBold</vt:lpstr>
      <vt:lpstr>JetBrains Mono Light</vt:lpstr>
      <vt:lpstr>JetBrains Mono Medium</vt:lpstr>
      <vt:lpstr>Tema do Office</vt:lpstr>
      <vt:lpstr>Red-Black Trees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Igor Nathan</dc:creator>
  <cp:lastModifiedBy>Igor Nathan</cp:lastModifiedBy>
  <cp:revision>36</cp:revision>
  <dcterms:created xsi:type="dcterms:W3CDTF">2023-03-10T22:01:28Z</dcterms:created>
  <dcterms:modified xsi:type="dcterms:W3CDTF">2023-04-15T20:01:13Z</dcterms:modified>
</cp:coreProperties>
</file>